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Kosugi Maru" pitchFamily="2" charset="-128"/>
      <p:regular r:id="rId4"/>
    </p:embeddedFont>
    <p:embeddedFont>
      <p:font typeface="ＭＳ Ｐゴシック" panose="020B0600070205080204" pitchFamily="34" charset="-128"/>
      <p:regular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h3NAzRQTlTA1/LK3p3BnHhTS3p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74"/>
    <p:restoredTop sz="94605"/>
  </p:normalViewPr>
  <p:slideViewPr>
    <p:cSldViewPr snapToGrid="0">
      <p:cViewPr varScale="1">
        <p:scale>
          <a:sx n="157" d="100"/>
          <a:sy n="157" d="100"/>
        </p:scale>
        <p:origin x="19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customschemas.google.com/relationships/presentationmetadata" Target="metadata"/><Relationship Id="rId5" Type="http://schemas.openxmlformats.org/officeDocument/2006/relationships/font" Target="fonts/font2.fntdata"/><Relationship Id="rId15"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c183821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119c1838214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dirty="0">
              <a:solidFill>
                <a:schemeClr val="lt2"/>
              </a:solidFill>
              <a:latin typeface="Kosugi Maru"/>
              <a:ea typeface="Kosugi Maru"/>
              <a:cs typeface="Kosugi Maru"/>
              <a:sym typeface="Kosugi Maru"/>
            </a:endParaRPr>
          </a:p>
        </p:txBody>
      </p:sp>
      <p:sp>
        <p:nvSpPr>
          <p:cNvPr id="112" name="Google Shape;112;g119c1838214_0_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2">
    <p:spTree>
      <p:nvGrpSpPr>
        <p:cNvPr id="1" name="Shape 54"/>
        <p:cNvGrpSpPr/>
        <p:nvPr/>
      </p:nvGrpSpPr>
      <p:grpSpPr>
        <a:xfrm>
          <a:off x="0" y="0"/>
          <a:ext cx="0" cy="0"/>
          <a:chOff x="0" y="0"/>
          <a:chExt cx="0" cy="0"/>
        </a:xfrm>
      </p:grpSpPr>
      <p:pic>
        <p:nvPicPr>
          <p:cNvPr id="55" name="Google Shape;55;p239"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6" name="Google Shape;56;p239"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7" name="Google Shape;57;p23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8" name="Google Shape;58;p23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9" name="Google Shape;59;p239"/>
          <p:cNvSpPr/>
          <p:nvPr/>
        </p:nvSpPr>
        <p:spPr>
          <a:xfrm rot="5400000">
            <a:off x="5888749" y="656994"/>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rgbClr val="F3F3F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 name="Google Shape;60;p239"/>
          <p:cNvSpPr>
            <a:spLocks noGrp="1"/>
          </p:cNvSpPr>
          <p:nvPr>
            <p:ph type="pic" idx="3"/>
          </p:nvPr>
        </p:nvSpPr>
        <p:spPr>
          <a:xfrm>
            <a:off x="6335910" y="1036060"/>
            <a:ext cx="5033401" cy="4713330"/>
          </a:xfrm>
          <a:prstGeom prst="rect">
            <a:avLst/>
          </a:prstGeom>
          <a:noFill/>
          <a:ln>
            <a:noFill/>
          </a:ln>
        </p:spPr>
      </p:sp>
      <p:sp>
        <p:nvSpPr>
          <p:cNvPr id="61" name="Google Shape;61;p2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62"/>
        <p:cNvGrpSpPr/>
        <p:nvPr/>
      </p:nvGrpSpPr>
      <p:grpSpPr>
        <a:xfrm>
          <a:off x="0" y="0"/>
          <a:ext cx="0" cy="0"/>
          <a:chOff x="0" y="0"/>
          <a:chExt cx="0" cy="0"/>
        </a:xfrm>
      </p:grpSpPr>
      <p:pic>
        <p:nvPicPr>
          <p:cNvPr id="63" name="Google Shape;63;p240"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64" name="Google Shape;64;p240"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65" name="Google Shape;65;p240" descr="Picture 1"/>
          <p:cNvPicPr preferRelativeResize="0"/>
          <p:nvPr/>
        </p:nvPicPr>
        <p:blipFill rotWithShape="1">
          <a:blip r:embed="rId4">
            <a:alphaModFix/>
          </a:blip>
          <a:srcRect/>
          <a:stretch/>
        </p:blipFill>
        <p:spPr>
          <a:xfrm>
            <a:off x="3011182" y="2079170"/>
            <a:ext cx="9180818" cy="4807706"/>
          </a:xfrm>
          <a:prstGeom prst="rect">
            <a:avLst/>
          </a:prstGeom>
          <a:noFill/>
          <a:ln>
            <a:noFill/>
          </a:ln>
        </p:spPr>
      </p:pic>
      <p:sp>
        <p:nvSpPr>
          <p:cNvPr id="66" name="Google Shape;66;p240"/>
          <p:cNvSpPr txBox="1">
            <a:spLocks noGrp="1"/>
          </p:cNvSpPr>
          <p:nvPr>
            <p:ph type="title"/>
          </p:nvPr>
        </p:nvSpPr>
        <p:spPr>
          <a:xfrm>
            <a:off x="1524000" y="13509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7" name="Google Shape;67;p2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2">
    <p:spTree>
      <p:nvGrpSpPr>
        <p:cNvPr id="1" name="Shape 68"/>
        <p:cNvGrpSpPr/>
        <p:nvPr/>
      </p:nvGrpSpPr>
      <p:grpSpPr>
        <a:xfrm>
          <a:off x="0" y="0"/>
          <a:ext cx="0" cy="0"/>
          <a:chOff x="0" y="0"/>
          <a:chExt cx="0" cy="0"/>
        </a:xfrm>
      </p:grpSpPr>
      <p:pic>
        <p:nvPicPr>
          <p:cNvPr id="69" name="Google Shape;69;p241"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0" name="Google Shape;70;p241"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1" name="Google Shape;71;p24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2" name="Google Shape;72;p24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3" name="Google Shape;73;p2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2">
    <p:spTree>
      <p:nvGrpSpPr>
        <p:cNvPr id="1" name="Shape 74"/>
        <p:cNvGrpSpPr/>
        <p:nvPr/>
      </p:nvGrpSpPr>
      <p:grpSpPr>
        <a:xfrm>
          <a:off x="0" y="0"/>
          <a:ext cx="0" cy="0"/>
          <a:chOff x="0" y="0"/>
          <a:chExt cx="0" cy="0"/>
        </a:xfrm>
      </p:grpSpPr>
      <p:pic>
        <p:nvPicPr>
          <p:cNvPr id="75" name="Google Shape;75;p242"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6" name="Google Shape;76;p242"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7" name="Google Shape;77;p24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8" name="Google Shape;78;p24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9" name="Google Shape;79;p24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cSld name="Comparison 2">
    <p:spTree>
      <p:nvGrpSpPr>
        <p:cNvPr id="1" name="Shape 80"/>
        <p:cNvGrpSpPr/>
        <p:nvPr/>
      </p:nvGrpSpPr>
      <p:grpSpPr>
        <a:xfrm>
          <a:off x="0" y="0"/>
          <a:ext cx="0" cy="0"/>
          <a:chOff x="0" y="0"/>
          <a:chExt cx="0" cy="0"/>
        </a:xfrm>
      </p:grpSpPr>
      <p:pic>
        <p:nvPicPr>
          <p:cNvPr id="81" name="Google Shape;81;p243"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2" name="Google Shape;82;p243"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83" name="Google Shape;83;p24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4" name="Google Shape;84;p24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5" name="Google Shape;85;p24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6" name="Google Shape;86;p2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2">
    <p:spTree>
      <p:nvGrpSpPr>
        <p:cNvPr id="1" name="Shape 87"/>
        <p:cNvGrpSpPr/>
        <p:nvPr/>
      </p:nvGrpSpPr>
      <p:grpSpPr>
        <a:xfrm>
          <a:off x="0" y="0"/>
          <a:ext cx="0" cy="0"/>
          <a:chOff x="0" y="0"/>
          <a:chExt cx="0" cy="0"/>
        </a:xfrm>
      </p:grpSpPr>
      <p:pic>
        <p:nvPicPr>
          <p:cNvPr id="88" name="Google Shape;88;p245"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9" name="Google Shape;89;p245"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0" name="Google Shape;90;p24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1" name="Google Shape;91;p24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2" name="Google Shape;92;p24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3" name="Google Shape;93;p24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2">
    <p:spTree>
      <p:nvGrpSpPr>
        <p:cNvPr id="1" name="Shape 94"/>
        <p:cNvGrpSpPr/>
        <p:nvPr/>
      </p:nvGrpSpPr>
      <p:grpSpPr>
        <a:xfrm>
          <a:off x="0" y="0"/>
          <a:ext cx="0" cy="0"/>
          <a:chOff x="0" y="0"/>
          <a:chExt cx="0" cy="0"/>
        </a:xfrm>
      </p:grpSpPr>
      <p:pic>
        <p:nvPicPr>
          <p:cNvPr id="95" name="Google Shape;95;p246"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96" name="Google Shape;96;p246"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7" name="Google Shape;97;p24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8" name="Google Shape;98;p246"/>
          <p:cNvSpPr>
            <a:spLocks noGrp="1"/>
          </p:cNvSpPr>
          <p:nvPr>
            <p:ph type="pic" idx="2"/>
          </p:nvPr>
        </p:nvSpPr>
        <p:spPr>
          <a:xfrm>
            <a:off x="5183187" y="457201"/>
            <a:ext cx="6492998" cy="5403851"/>
          </a:xfrm>
          <a:prstGeom prst="rect">
            <a:avLst/>
          </a:prstGeom>
          <a:noFill/>
          <a:ln>
            <a:noFill/>
          </a:ln>
        </p:spPr>
      </p:sp>
      <p:sp>
        <p:nvSpPr>
          <p:cNvPr id="99" name="Google Shape;99;p24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0" name="Google Shape;100;p2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pproved BNI Colors">
  <p:cSld name="Approved BNI Colors">
    <p:spTree>
      <p:nvGrpSpPr>
        <p:cNvPr id="1" name="Shape 101"/>
        <p:cNvGrpSpPr/>
        <p:nvPr/>
      </p:nvGrpSpPr>
      <p:grpSpPr>
        <a:xfrm>
          <a:off x="0" y="0"/>
          <a:ext cx="0" cy="0"/>
          <a:chOff x="0" y="0"/>
          <a:chExt cx="0" cy="0"/>
        </a:xfrm>
      </p:grpSpPr>
      <p:pic>
        <p:nvPicPr>
          <p:cNvPr id="102" name="Google Shape;102;p24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103" name="Google Shape;103;p24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104" name="Google Shape;104;p247" descr="Picture 3"/>
          <p:cNvPicPr preferRelativeResize="0"/>
          <p:nvPr/>
        </p:nvPicPr>
        <p:blipFill rotWithShape="1">
          <a:blip r:embed="rId4">
            <a:alphaModFix/>
          </a:blip>
          <a:srcRect/>
          <a:stretch/>
        </p:blipFill>
        <p:spPr>
          <a:xfrm>
            <a:off x="373021" y="180295"/>
            <a:ext cx="8040219" cy="5898923"/>
          </a:xfrm>
          <a:prstGeom prst="rect">
            <a:avLst/>
          </a:prstGeom>
          <a:noFill/>
          <a:ln>
            <a:noFill/>
          </a:ln>
        </p:spPr>
      </p:pic>
      <p:sp>
        <p:nvSpPr>
          <p:cNvPr id="105" name="Google Shape;105;p247"/>
          <p:cNvSpPr txBox="1"/>
          <p:nvPr/>
        </p:nvSpPr>
        <p:spPr>
          <a:xfrm>
            <a:off x="9652977" y="1335348"/>
            <a:ext cx="993240" cy="7087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Do Not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Use Other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Hues of Red</a:t>
            </a:r>
            <a:endParaRPr sz="1400" b="0" i="0" u="none" strike="noStrike" cap="none">
              <a:solidFill>
                <a:srgbClr val="000000"/>
              </a:solidFill>
              <a:latin typeface="Arial"/>
              <a:ea typeface="Arial"/>
              <a:cs typeface="Arial"/>
              <a:sym typeface="Arial"/>
            </a:endParaRPr>
          </a:p>
        </p:txBody>
      </p:sp>
      <p:pic>
        <p:nvPicPr>
          <p:cNvPr id="106" name="Google Shape;106;p247" descr="Picture 5"/>
          <p:cNvPicPr preferRelativeResize="0"/>
          <p:nvPr/>
        </p:nvPicPr>
        <p:blipFill rotWithShape="1">
          <a:blip r:embed="rId5">
            <a:alphaModFix/>
          </a:blip>
          <a:srcRect/>
          <a:stretch/>
        </p:blipFill>
        <p:spPr>
          <a:xfrm>
            <a:off x="9638509" y="2179336"/>
            <a:ext cx="1022177" cy="3737873"/>
          </a:xfrm>
          <a:prstGeom prst="rect">
            <a:avLst/>
          </a:prstGeom>
          <a:noFill/>
          <a:ln>
            <a:noFill/>
          </a:ln>
        </p:spPr>
      </p:pic>
      <p:pic>
        <p:nvPicPr>
          <p:cNvPr id="107" name="Google Shape;107;p247" descr="Picture 7"/>
          <p:cNvPicPr preferRelativeResize="0"/>
          <p:nvPr/>
        </p:nvPicPr>
        <p:blipFill rotWithShape="1">
          <a:blip r:embed="rId6">
            <a:alphaModFix/>
          </a:blip>
          <a:srcRect l="34827" t="35301" r="34947" b="37971"/>
          <a:stretch/>
        </p:blipFill>
        <p:spPr>
          <a:xfrm>
            <a:off x="9309717" y="2787508"/>
            <a:ext cx="1679759" cy="2735145"/>
          </a:xfrm>
          <a:prstGeom prst="rect">
            <a:avLst/>
          </a:prstGeom>
          <a:noFill/>
          <a:ln>
            <a:noFill/>
          </a:ln>
        </p:spPr>
      </p:pic>
      <p:sp>
        <p:nvSpPr>
          <p:cNvPr id="108" name="Google Shape;108;p2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22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4" name="Google Shape;14;p22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 name="Google Shape;15;p229"/>
          <p:cNvSpPr/>
          <p:nvPr/>
        </p:nvSpPr>
        <p:spPr>
          <a:xfrm rot="5400000">
            <a:off x="5792058" y="546382"/>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 name="Google Shape;16;p229"/>
          <p:cNvSpPr>
            <a:spLocks noGrp="1"/>
          </p:cNvSpPr>
          <p:nvPr>
            <p:ph type="pic" idx="3"/>
          </p:nvPr>
        </p:nvSpPr>
        <p:spPr>
          <a:xfrm>
            <a:off x="6335910" y="1036060"/>
            <a:ext cx="5033401" cy="4713330"/>
          </a:xfrm>
          <a:prstGeom prst="rect">
            <a:avLst/>
          </a:prstGeom>
          <a:noFill/>
          <a:ln>
            <a:noFill/>
          </a:ln>
        </p:spPr>
      </p:sp>
      <p:sp>
        <p:nvSpPr>
          <p:cNvPr id="17" name="Google Shape;17;p2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23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0" name="Google Shape;20;p23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2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23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3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5" name="Google Shape;25;p2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23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3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3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0" name="Google Shape;30;p2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
        <p:nvSpPr>
          <p:cNvPr id="32" name="Google Shape;32;p23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3" name="Google Shape;33;p23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23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 name="Google Shape;35;p2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6"/>
        <p:cNvGrpSpPr/>
        <p:nvPr/>
      </p:nvGrpSpPr>
      <p:grpSpPr>
        <a:xfrm>
          <a:off x="0" y="0"/>
          <a:ext cx="0" cy="0"/>
          <a:chOff x="0" y="0"/>
          <a:chExt cx="0" cy="0"/>
        </a:xfrm>
      </p:grpSpPr>
      <p:sp>
        <p:nvSpPr>
          <p:cNvPr id="37" name="Google Shape;37;p23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8" name="Google Shape;38;p236"/>
          <p:cNvSpPr>
            <a:spLocks noGrp="1"/>
          </p:cNvSpPr>
          <p:nvPr>
            <p:ph type="pic" idx="2"/>
          </p:nvPr>
        </p:nvSpPr>
        <p:spPr>
          <a:xfrm>
            <a:off x="5183187" y="457201"/>
            <a:ext cx="6492998" cy="5403851"/>
          </a:xfrm>
          <a:prstGeom prst="rect">
            <a:avLst/>
          </a:prstGeom>
          <a:noFill/>
          <a:ln>
            <a:noFill/>
          </a:ln>
        </p:spPr>
      </p:sp>
      <p:sp>
        <p:nvSpPr>
          <p:cNvPr id="39" name="Google Shape;39;p23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 name="Google Shape;40;p2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p:cSld name="Cover Slide 2">
    <p:spTree>
      <p:nvGrpSpPr>
        <p:cNvPr id="1" name="Shape 41"/>
        <p:cNvGrpSpPr/>
        <p:nvPr/>
      </p:nvGrpSpPr>
      <p:grpSpPr>
        <a:xfrm>
          <a:off x="0" y="0"/>
          <a:ext cx="0" cy="0"/>
          <a:chOff x="0" y="0"/>
          <a:chExt cx="0" cy="0"/>
        </a:xfrm>
      </p:grpSpPr>
      <p:pic>
        <p:nvPicPr>
          <p:cNvPr id="42" name="Google Shape;42;p23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43" name="Google Shape;43;p23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44" name="Google Shape;44;p237" descr="Picture 1"/>
          <p:cNvPicPr preferRelativeResize="0"/>
          <p:nvPr/>
        </p:nvPicPr>
        <p:blipFill rotWithShape="1">
          <a:blip r:embed="rId4">
            <a:alphaModFix/>
          </a:blip>
          <a:srcRect/>
          <a:stretch/>
        </p:blipFill>
        <p:spPr>
          <a:xfrm>
            <a:off x="3895562" y="1583577"/>
            <a:ext cx="4559898" cy="1748779"/>
          </a:xfrm>
          <a:prstGeom prst="rect">
            <a:avLst/>
          </a:prstGeom>
          <a:noFill/>
          <a:ln>
            <a:noFill/>
          </a:ln>
        </p:spPr>
      </p:pic>
      <p:pic>
        <p:nvPicPr>
          <p:cNvPr id="45" name="Google Shape;45;p237" descr="Picture 2"/>
          <p:cNvPicPr preferRelativeResize="0"/>
          <p:nvPr/>
        </p:nvPicPr>
        <p:blipFill rotWithShape="1">
          <a:blip r:embed="rId5">
            <a:alphaModFix/>
          </a:blip>
          <a:srcRect/>
          <a:stretch/>
        </p:blipFill>
        <p:spPr>
          <a:xfrm>
            <a:off x="7521570" y="4441118"/>
            <a:ext cx="4670431" cy="2445757"/>
          </a:xfrm>
          <a:prstGeom prst="rect">
            <a:avLst/>
          </a:prstGeom>
          <a:noFill/>
          <a:ln>
            <a:noFill/>
          </a:ln>
        </p:spPr>
      </p:pic>
      <p:sp>
        <p:nvSpPr>
          <p:cNvPr id="46" name="Google Shape;46;p237"/>
          <p:cNvSpPr txBox="1">
            <a:spLocks noGrp="1"/>
          </p:cNvSpPr>
          <p:nvPr>
            <p:ph type="body" idx="1"/>
          </p:nvPr>
        </p:nvSpPr>
        <p:spPr>
          <a:xfrm>
            <a:off x="0" y="3602037"/>
            <a:ext cx="12192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3600"/>
              <a:buFont typeface="Arial"/>
              <a:buNone/>
              <a:defRPr sz="3600" b="1"/>
            </a:lvl1pPr>
            <a:lvl2pPr marL="914400" lvl="1" indent="-228600" algn="ctr">
              <a:lnSpc>
                <a:spcPct val="90000"/>
              </a:lnSpc>
              <a:spcBef>
                <a:spcPts val="1000"/>
              </a:spcBef>
              <a:spcAft>
                <a:spcPts val="0"/>
              </a:spcAft>
              <a:buClr>
                <a:srgbClr val="000000"/>
              </a:buClr>
              <a:buSzPts val="3600"/>
              <a:buFont typeface="Arial"/>
              <a:buNone/>
              <a:defRPr sz="3600" b="1"/>
            </a:lvl2pPr>
            <a:lvl3pPr marL="1371600" lvl="2" indent="-228600" algn="ctr">
              <a:lnSpc>
                <a:spcPct val="90000"/>
              </a:lnSpc>
              <a:spcBef>
                <a:spcPts val="1000"/>
              </a:spcBef>
              <a:spcAft>
                <a:spcPts val="0"/>
              </a:spcAft>
              <a:buClr>
                <a:srgbClr val="000000"/>
              </a:buClr>
              <a:buSzPts val="3600"/>
              <a:buFont typeface="Arial"/>
              <a:buNone/>
              <a:defRPr sz="3600" b="1"/>
            </a:lvl3pPr>
            <a:lvl4pPr marL="1828800" lvl="3" indent="-228600" algn="ctr">
              <a:lnSpc>
                <a:spcPct val="90000"/>
              </a:lnSpc>
              <a:spcBef>
                <a:spcPts val="1000"/>
              </a:spcBef>
              <a:spcAft>
                <a:spcPts val="0"/>
              </a:spcAft>
              <a:buClr>
                <a:srgbClr val="000000"/>
              </a:buClr>
              <a:buSzPts val="3600"/>
              <a:buFont typeface="Arial"/>
              <a:buNone/>
              <a:defRPr sz="3600" b="1"/>
            </a:lvl4pPr>
            <a:lvl5pPr marL="2286000" lvl="4" indent="-228600" algn="ctr">
              <a:lnSpc>
                <a:spcPct val="90000"/>
              </a:lnSpc>
              <a:spcBef>
                <a:spcPts val="1000"/>
              </a:spcBef>
              <a:spcAft>
                <a:spcPts val="0"/>
              </a:spcAft>
              <a:buClr>
                <a:srgbClr val="000000"/>
              </a:buClr>
              <a:buSzPts val="3600"/>
              <a:buFont typeface="Arial"/>
              <a:buNone/>
              <a:defRPr sz="36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7" name="Google Shape;47;p2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8"/>
        <p:cNvGrpSpPr/>
        <p:nvPr/>
      </p:nvGrpSpPr>
      <p:grpSpPr>
        <a:xfrm>
          <a:off x="0" y="0"/>
          <a:ext cx="0" cy="0"/>
          <a:chOff x="0" y="0"/>
          <a:chExt cx="0" cy="0"/>
        </a:xfrm>
      </p:grpSpPr>
      <p:pic>
        <p:nvPicPr>
          <p:cNvPr id="49" name="Google Shape;49;p238"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0" name="Google Shape;50;p238"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1" name="Google Shape;51;p238"/>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2" name="Google Shape;52;p238"/>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Arial"/>
              <a:buNone/>
              <a:defRPr sz="2400"/>
            </a:lvl1pPr>
            <a:lvl2pPr marL="914400" lvl="1" indent="-228600" algn="ctr">
              <a:lnSpc>
                <a:spcPct val="90000"/>
              </a:lnSpc>
              <a:spcBef>
                <a:spcPts val="1000"/>
              </a:spcBef>
              <a:spcAft>
                <a:spcPts val="0"/>
              </a:spcAft>
              <a:buClr>
                <a:srgbClr val="000000"/>
              </a:buClr>
              <a:buSzPts val="2400"/>
              <a:buFont typeface="Arial"/>
              <a:buNone/>
              <a:defRPr sz="2400"/>
            </a:lvl2pPr>
            <a:lvl3pPr marL="1371600" lvl="2" indent="-228600" algn="ctr">
              <a:lnSpc>
                <a:spcPct val="90000"/>
              </a:lnSpc>
              <a:spcBef>
                <a:spcPts val="1000"/>
              </a:spcBef>
              <a:spcAft>
                <a:spcPts val="0"/>
              </a:spcAft>
              <a:buClr>
                <a:srgbClr val="000000"/>
              </a:buClr>
              <a:buSzPts val="2400"/>
              <a:buFont typeface="Arial"/>
              <a:buNone/>
              <a:defRPr sz="2400"/>
            </a:lvl3pPr>
            <a:lvl4pPr marL="1828800" lvl="3" indent="-228600" algn="ctr">
              <a:lnSpc>
                <a:spcPct val="90000"/>
              </a:lnSpc>
              <a:spcBef>
                <a:spcPts val="1000"/>
              </a:spcBef>
              <a:spcAft>
                <a:spcPts val="0"/>
              </a:spcAft>
              <a:buClr>
                <a:srgbClr val="000000"/>
              </a:buClr>
              <a:buSzPts val="2400"/>
              <a:buFont typeface="Arial"/>
              <a:buNone/>
              <a:defRPr sz="2400"/>
            </a:lvl4pPr>
            <a:lvl5pPr marL="2286000" lvl="4" indent="-228600" algn="ctr">
              <a:lnSpc>
                <a:spcPct val="90000"/>
              </a:lnSpc>
              <a:spcBef>
                <a:spcPts val="1000"/>
              </a:spcBef>
              <a:spcAft>
                <a:spcPts val="0"/>
              </a:spcAft>
              <a:buClr>
                <a:srgbClr val="000000"/>
              </a:buClr>
              <a:buSzPts val="2400"/>
              <a:buFont typeface="Arial"/>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2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20" descr="Picture 9"/>
          <p:cNvPicPr preferRelativeResize="0"/>
          <p:nvPr/>
        </p:nvPicPr>
        <p:blipFill rotWithShape="1">
          <a:blip r:embed="rId19">
            <a:alphaModFix/>
          </a:blip>
          <a:srcRect/>
          <a:stretch/>
        </p:blipFill>
        <p:spPr>
          <a:xfrm>
            <a:off x="10168097" y="5813345"/>
            <a:ext cx="2033475" cy="1064867"/>
          </a:xfrm>
          <a:prstGeom prst="rect">
            <a:avLst/>
          </a:prstGeom>
          <a:noFill/>
          <a:ln>
            <a:noFill/>
          </a:ln>
        </p:spPr>
      </p:pic>
      <p:pic>
        <p:nvPicPr>
          <p:cNvPr id="7" name="Google Shape;7;p220" descr="Picture 2"/>
          <p:cNvPicPr preferRelativeResize="0"/>
          <p:nvPr/>
        </p:nvPicPr>
        <p:blipFill rotWithShape="1">
          <a:blip r:embed="rId20">
            <a:alphaModFix/>
          </a:blip>
          <a:srcRect/>
          <a:stretch/>
        </p:blipFill>
        <p:spPr>
          <a:xfrm>
            <a:off x="160962" y="6200421"/>
            <a:ext cx="798043" cy="543067"/>
          </a:xfrm>
          <a:prstGeom prst="rect">
            <a:avLst/>
          </a:prstGeom>
          <a:noFill/>
          <a:ln>
            <a:noFill/>
          </a:ln>
        </p:spPr>
      </p:pic>
      <p:sp>
        <p:nvSpPr>
          <p:cNvPr id="8" name="Google Shape;8;p220"/>
          <p:cNvSpPr txBox="1">
            <a:spLocks noGrp="1"/>
          </p:cNvSpPr>
          <p:nvPr>
            <p:ph type="title"/>
          </p:nvPr>
        </p:nvSpPr>
        <p:spPr>
          <a:xfrm>
            <a:off x="565416" y="6448"/>
            <a:ext cx="11169162" cy="1056178"/>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2pPr>
            <a:lvl3pPr marR="0" lvl="2"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3pPr>
            <a:lvl4pPr marR="0" lvl="3"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4pPr>
            <a:lvl5pPr marR="0" lvl="4"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5pPr>
            <a:lvl6pPr marR="0" lvl="5"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6pPr>
            <a:lvl7pPr marR="0" lvl="6"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7pPr>
            <a:lvl8pPr marR="0" lvl="7"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8pPr>
            <a:lvl9pPr marR="0" lvl="8"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9pPr>
          </a:lstStyle>
          <a:p>
            <a:endParaRPr/>
          </a:p>
        </p:txBody>
      </p:sp>
      <p:sp>
        <p:nvSpPr>
          <p:cNvPr id="9" name="Google Shape;9;p220"/>
          <p:cNvSpPr txBox="1">
            <a:spLocks noGrp="1"/>
          </p:cNvSpPr>
          <p:nvPr>
            <p:ph type="body" idx="1"/>
          </p:nvPr>
        </p:nvSpPr>
        <p:spPr>
          <a:xfrm>
            <a:off x="564928" y="1062624"/>
            <a:ext cx="11169651" cy="4519614"/>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10" name="Google Shape;10;p2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624404-9247-22E5-258F-A6CB1F7F1C8E}"/>
              </a:ext>
            </a:extLst>
          </p:cNvPr>
          <p:cNvSpPr txBox="1"/>
          <p:nvPr/>
        </p:nvSpPr>
        <p:spPr>
          <a:xfrm>
            <a:off x="286784" y="365523"/>
            <a:ext cx="12012119" cy="707886"/>
          </a:xfrm>
          <a:prstGeom prst="rect">
            <a:avLst/>
          </a:prstGeom>
          <a:noFill/>
        </p:spPr>
        <p:txBody>
          <a:bodyPr wrap="square" rtlCol="0" anchor="ctr">
            <a:spAutoFit/>
          </a:bodyPr>
          <a:lstStyle/>
          <a:p>
            <a:r>
              <a:rPr kumimoji="1" lang="ja-JP" altLang="en-US" sz="4000" spc="300">
                <a:solidFill>
                  <a:schemeClr val="accent5"/>
                </a:solidFill>
                <a:latin typeface="+mj-ea"/>
                <a:ea typeface="+mj-ea"/>
              </a:rPr>
              <a:t>絶対出来ないと言わない、</a:t>
            </a:r>
            <a:r>
              <a:rPr kumimoji="1" lang="en-US" altLang="ja-JP" sz="4000" spc="300" dirty="0">
                <a:solidFill>
                  <a:srgbClr val="C00000"/>
                </a:solidFill>
                <a:latin typeface="+mj-ea"/>
                <a:ea typeface="+mj-ea"/>
              </a:rPr>
              <a:t>LAPIS</a:t>
            </a:r>
            <a:r>
              <a:rPr kumimoji="1" lang="ja-JP" altLang="en-US" sz="4000" spc="300">
                <a:solidFill>
                  <a:srgbClr val="C00000"/>
                </a:solidFill>
                <a:latin typeface="+mj-ea"/>
                <a:ea typeface="+mj-ea"/>
              </a:rPr>
              <a:t>の太陽</a:t>
            </a:r>
            <a:endParaRPr kumimoji="1" lang="en-US" altLang="ja-JP" sz="4000" spc="300" dirty="0">
              <a:solidFill>
                <a:srgbClr val="C00000"/>
              </a:solidFill>
              <a:latin typeface="+mj-ea"/>
              <a:ea typeface="+mj-ea"/>
            </a:endParaRPr>
          </a:p>
        </p:txBody>
      </p:sp>
      <p:sp>
        <p:nvSpPr>
          <p:cNvPr id="4" name="テキスト ボックス 3">
            <a:extLst>
              <a:ext uri="{FF2B5EF4-FFF2-40B4-BE49-F238E27FC236}">
                <a16:creationId xmlns:a16="http://schemas.microsoft.com/office/drawing/2014/main" id="{C8B6E6AB-284C-FB03-3641-4157D78A8B36}"/>
              </a:ext>
            </a:extLst>
          </p:cNvPr>
          <p:cNvSpPr txBox="1"/>
          <p:nvPr/>
        </p:nvSpPr>
        <p:spPr>
          <a:xfrm>
            <a:off x="124098" y="1117639"/>
            <a:ext cx="12012119" cy="523220"/>
          </a:xfrm>
          <a:prstGeom prst="rect">
            <a:avLst/>
          </a:prstGeom>
          <a:noFill/>
        </p:spPr>
        <p:txBody>
          <a:bodyPr wrap="square" rtlCol="0" anchor="ctr">
            <a:spAutoFit/>
          </a:bodyPr>
          <a:lstStyle/>
          <a:p>
            <a:r>
              <a:rPr kumimoji="1" lang="ja-JP" altLang="en-US" sz="2100">
                <a:solidFill>
                  <a:schemeClr val="accent5"/>
                </a:solidFill>
                <a:latin typeface="A-OTF Futo Min A101 Pr5 Bold" panose="02020400000000000000" pitchFamily="18" charset="-128"/>
                <a:ea typeface="A-OTF Futo Min A101 Pr5 Bold" panose="02020400000000000000" pitchFamily="18" charset="-128"/>
              </a:rPr>
              <a:t>「</a:t>
            </a:r>
            <a:r>
              <a:rPr kumimoji="1" lang="ja-JP" altLang="en-US" sz="2100">
                <a:solidFill>
                  <a:schemeClr val="accent5"/>
                </a:solidFill>
                <a:latin typeface="+mj-ea"/>
                <a:ea typeface="+mj-ea"/>
              </a:rPr>
              <a:t>絶対壊れないクラウドパソコン</a:t>
            </a:r>
            <a:r>
              <a:rPr kumimoji="1" lang="ja-JP" altLang="en-US" sz="2100">
                <a:solidFill>
                  <a:schemeClr val="accent5"/>
                </a:solidFill>
                <a:latin typeface="A-OTF Futo Min A101 Pr5 Bold" panose="02020400000000000000" pitchFamily="18" charset="-128"/>
                <a:ea typeface="A-OTF Futo Min A101 Pr5 Bold" panose="02020400000000000000" pitchFamily="18" charset="-128"/>
              </a:rPr>
              <a:t>」</a:t>
            </a:r>
            <a:r>
              <a:rPr kumimoji="1" lang="ja-JP" altLang="en-US" sz="2800">
                <a:solidFill>
                  <a:schemeClr val="accent5"/>
                </a:solidFill>
                <a:latin typeface="+mn-ea"/>
                <a:ea typeface="+mn-ea"/>
              </a:rPr>
              <a:t>細野</a:t>
            </a:r>
            <a:r>
              <a:rPr kumimoji="1" lang="en-US" altLang="ja-JP" sz="2800" dirty="0">
                <a:solidFill>
                  <a:schemeClr val="accent5"/>
                </a:solidFill>
                <a:latin typeface="+mn-ea"/>
                <a:ea typeface="+mn-ea"/>
              </a:rPr>
              <a:t> </a:t>
            </a:r>
            <a:r>
              <a:rPr kumimoji="1" lang="ja-JP" altLang="en-US" sz="2800">
                <a:solidFill>
                  <a:schemeClr val="accent5"/>
                </a:solidFill>
                <a:latin typeface="+mn-ea"/>
                <a:ea typeface="+mn-ea"/>
              </a:rPr>
              <a:t>篤志</a:t>
            </a:r>
            <a:r>
              <a:rPr kumimoji="1" lang="ja-JP" altLang="en-US" sz="2100">
                <a:solidFill>
                  <a:schemeClr val="accent5"/>
                </a:solidFill>
                <a:latin typeface="+mj-ea"/>
                <a:ea typeface="+mj-ea"/>
              </a:rPr>
              <a:t>さんを私は推薦します！</a:t>
            </a:r>
          </a:p>
        </p:txBody>
      </p:sp>
      <p:sp>
        <p:nvSpPr>
          <p:cNvPr id="13" name="正方形/長方形 12">
            <a:extLst>
              <a:ext uri="{FF2B5EF4-FFF2-40B4-BE49-F238E27FC236}">
                <a16:creationId xmlns:a16="http://schemas.microsoft.com/office/drawing/2014/main" id="{ABD54F58-CE16-07FE-2457-0F057E8B603F}"/>
              </a:ext>
            </a:extLst>
          </p:cNvPr>
          <p:cNvSpPr/>
          <p:nvPr/>
        </p:nvSpPr>
        <p:spPr>
          <a:xfrm>
            <a:off x="97277" y="6076753"/>
            <a:ext cx="982493" cy="70342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E4F5435-8FB3-6DAB-4E22-C629B1069B9D}"/>
              </a:ext>
            </a:extLst>
          </p:cNvPr>
          <p:cNvSpPr/>
          <p:nvPr/>
        </p:nvSpPr>
        <p:spPr>
          <a:xfrm>
            <a:off x="9396921" y="5599930"/>
            <a:ext cx="2814536" cy="1423439"/>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AB5C52C-E8CB-366D-255E-0926D4A77A71}"/>
              </a:ext>
            </a:extLst>
          </p:cNvPr>
          <p:cNvSpPr txBox="1"/>
          <p:nvPr/>
        </p:nvSpPr>
        <p:spPr>
          <a:xfrm>
            <a:off x="8685348" y="6370354"/>
            <a:ext cx="3230372" cy="307777"/>
          </a:xfrm>
          <a:prstGeom prst="rect">
            <a:avLst/>
          </a:prstGeom>
          <a:noFill/>
        </p:spPr>
        <p:txBody>
          <a:bodyPr wrap="none" rtlCol="0">
            <a:spAutoFit/>
          </a:bodyPr>
          <a:lstStyle/>
          <a:p>
            <a:r>
              <a:rPr kumimoji="1" lang="ja-JP" altLang="en-US">
                <a:solidFill>
                  <a:schemeClr val="accent5"/>
                </a:solidFill>
                <a:latin typeface="+mj-ea"/>
                <a:ea typeface="+mj-ea"/>
              </a:rPr>
              <a:t>行列のできる広告デザイナー　宮下武三</a:t>
            </a:r>
          </a:p>
        </p:txBody>
      </p:sp>
      <p:sp>
        <p:nvSpPr>
          <p:cNvPr id="2" name="テキスト ボックス 1">
            <a:extLst>
              <a:ext uri="{FF2B5EF4-FFF2-40B4-BE49-F238E27FC236}">
                <a16:creationId xmlns:a16="http://schemas.microsoft.com/office/drawing/2014/main" id="{791E0AD2-342C-3254-6FF0-94BA406EBC9B}"/>
              </a:ext>
            </a:extLst>
          </p:cNvPr>
          <p:cNvSpPr txBox="1"/>
          <p:nvPr/>
        </p:nvSpPr>
        <p:spPr>
          <a:xfrm>
            <a:off x="286784" y="1973790"/>
            <a:ext cx="6920261" cy="3293209"/>
          </a:xfrm>
          <a:prstGeom prst="rect">
            <a:avLst/>
          </a:prstGeom>
          <a:noFill/>
        </p:spPr>
        <p:txBody>
          <a:bodyPr wrap="square" rtlCol="0">
            <a:spAutoFit/>
          </a:bodyPr>
          <a:lstStyle/>
          <a:p>
            <a:r>
              <a:rPr kumimoji="1" lang="ja-JP" altLang="en-US" sz="1600" b="1">
                <a:solidFill>
                  <a:schemeClr val="tx2"/>
                </a:solidFill>
                <a:latin typeface="+mj-ea"/>
                <a:ea typeface="+mj-ea"/>
              </a:rPr>
              <a:t>★</a:t>
            </a:r>
            <a:r>
              <a:rPr kumimoji="1" lang="en-US" altLang="ja-JP" sz="1600" b="1" dirty="0">
                <a:solidFill>
                  <a:schemeClr val="tx2"/>
                </a:solidFill>
                <a:latin typeface="+mj-ea"/>
                <a:ea typeface="+mj-ea"/>
              </a:rPr>
              <a:t> </a:t>
            </a:r>
            <a:r>
              <a:rPr kumimoji="1" lang="ja-JP" altLang="en-US" sz="1600" b="1">
                <a:solidFill>
                  <a:schemeClr val="tx2"/>
                </a:solidFill>
                <a:latin typeface="+mj-ea"/>
                <a:ea typeface="+mj-ea"/>
              </a:rPr>
              <a:t>きっかけ</a:t>
            </a:r>
            <a:endParaRPr kumimoji="1" lang="en-US" altLang="ja-JP" sz="1600" b="1" dirty="0">
              <a:solidFill>
                <a:schemeClr val="tx2"/>
              </a:solidFill>
              <a:latin typeface="+mj-ea"/>
              <a:ea typeface="+mj-ea"/>
            </a:endParaRPr>
          </a:p>
          <a:p>
            <a:r>
              <a:rPr kumimoji="1" lang="ja-JP" altLang="en-US" sz="1600">
                <a:solidFill>
                  <a:schemeClr val="tx2"/>
                </a:solidFill>
                <a:latin typeface="+mj-ea"/>
                <a:ea typeface="+mj-ea"/>
              </a:rPr>
              <a:t>弊社の新事業展開のため、</a:t>
            </a:r>
            <a:r>
              <a:rPr kumimoji="1" lang="en-US" altLang="ja-JP" sz="1600" dirty="0">
                <a:solidFill>
                  <a:schemeClr val="tx2"/>
                </a:solidFill>
                <a:latin typeface="+mj-ea"/>
                <a:ea typeface="+mj-ea"/>
              </a:rPr>
              <a:t>Windows</a:t>
            </a:r>
            <a:r>
              <a:rPr kumimoji="1" lang="ja-JP" altLang="en-US" sz="1600">
                <a:solidFill>
                  <a:schemeClr val="tx2"/>
                </a:solidFill>
                <a:latin typeface="+mj-ea"/>
                <a:ea typeface="+mj-ea"/>
              </a:rPr>
              <a:t>アップグレードが必要でした。</a:t>
            </a:r>
            <a:endParaRPr kumimoji="1" lang="en-US" altLang="ja-JP" sz="1600" dirty="0">
              <a:solidFill>
                <a:schemeClr val="tx2"/>
              </a:solidFill>
              <a:latin typeface="+mj-ea"/>
              <a:ea typeface="+mj-ea"/>
            </a:endParaRPr>
          </a:p>
          <a:p>
            <a:endParaRPr kumimoji="1" lang="en-US" altLang="ja-JP" sz="1600" b="1" dirty="0">
              <a:solidFill>
                <a:schemeClr val="tx2"/>
              </a:solidFill>
              <a:latin typeface="+mj-ea"/>
              <a:ea typeface="+mj-ea"/>
            </a:endParaRPr>
          </a:p>
          <a:p>
            <a:r>
              <a:rPr kumimoji="1" lang="ja-JP" altLang="en-US" sz="1600" b="1">
                <a:solidFill>
                  <a:schemeClr val="tx2"/>
                </a:solidFill>
                <a:latin typeface="+mj-ea"/>
                <a:ea typeface="+mj-ea"/>
              </a:rPr>
              <a:t>★</a:t>
            </a:r>
            <a:r>
              <a:rPr kumimoji="1" lang="en-US" altLang="ja-JP" sz="1600" b="1" dirty="0">
                <a:solidFill>
                  <a:schemeClr val="tx2"/>
                </a:solidFill>
                <a:latin typeface="+mj-ea"/>
                <a:ea typeface="+mj-ea"/>
              </a:rPr>
              <a:t> </a:t>
            </a:r>
            <a:r>
              <a:rPr kumimoji="1" lang="ja-JP" altLang="en-US" sz="1600" b="1">
                <a:solidFill>
                  <a:schemeClr val="tx2"/>
                </a:solidFill>
                <a:latin typeface="+mj-ea"/>
                <a:ea typeface="+mj-ea"/>
              </a:rPr>
              <a:t>案件内容と対応</a:t>
            </a:r>
            <a:endParaRPr kumimoji="1" lang="en-US" altLang="ja-JP" sz="1600" b="1" dirty="0">
              <a:solidFill>
                <a:schemeClr val="tx2"/>
              </a:solidFill>
              <a:latin typeface="+mj-ea"/>
              <a:ea typeface="+mj-ea"/>
            </a:endParaRPr>
          </a:p>
          <a:p>
            <a:r>
              <a:rPr kumimoji="1" lang="ja-JP" altLang="en-US" sz="1600">
                <a:solidFill>
                  <a:schemeClr val="tx2"/>
                </a:solidFill>
                <a:latin typeface="+mj-ea"/>
                <a:ea typeface="+mj-ea"/>
              </a:rPr>
              <a:t>色々と相談した結果、クラウドパソコンでの対応よりもクリエイティブでのパフォーマンスを上げるためパソコン本体の購入を勧められました。</a:t>
            </a:r>
            <a:endParaRPr kumimoji="1" lang="en-US" altLang="ja-JP" sz="1600" dirty="0">
              <a:solidFill>
                <a:schemeClr val="tx2"/>
              </a:solidFill>
              <a:latin typeface="+mj-ea"/>
              <a:ea typeface="+mj-ea"/>
            </a:endParaRPr>
          </a:p>
          <a:p>
            <a:r>
              <a:rPr kumimoji="1" lang="ja-JP" altLang="en-US" sz="1600" u="sng">
                <a:solidFill>
                  <a:schemeClr val="accent5"/>
                </a:solidFill>
                <a:latin typeface="+mj-ea"/>
                <a:ea typeface="+mj-ea"/>
              </a:rPr>
              <a:t>自社のサービスを押し付けるのではなく、顧客の目線で提案してくれました。</a:t>
            </a:r>
            <a:endParaRPr kumimoji="1" lang="en-US" altLang="ja-JP" sz="1600" u="sng" dirty="0">
              <a:solidFill>
                <a:schemeClr val="accent5"/>
              </a:solidFill>
              <a:latin typeface="+mj-ea"/>
              <a:ea typeface="+mj-ea"/>
            </a:endParaRPr>
          </a:p>
          <a:p>
            <a:endParaRPr kumimoji="1" lang="en-US" altLang="ja-JP" sz="1600" dirty="0">
              <a:solidFill>
                <a:schemeClr val="tx2"/>
              </a:solidFill>
              <a:latin typeface="+mj-ea"/>
              <a:ea typeface="+mj-ea"/>
            </a:endParaRPr>
          </a:p>
          <a:p>
            <a:r>
              <a:rPr kumimoji="1" lang="ja-JP" altLang="en-US" sz="1600" b="1">
                <a:solidFill>
                  <a:schemeClr val="tx2"/>
                </a:solidFill>
                <a:latin typeface="+mj-ea"/>
                <a:ea typeface="+mj-ea"/>
              </a:rPr>
              <a:t>★納品、そして入金まで</a:t>
            </a:r>
            <a:endParaRPr kumimoji="1" lang="en-US" altLang="ja-JP" sz="1600" b="1" dirty="0">
              <a:solidFill>
                <a:schemeClr val="tx2"/>
              </a:solidFill>
              <a:latin typeface="+mj-ea"/>
              <a:ea typeface="+mj-ea"/>
            </a:endParaRPr>
          </a:p>
          <a:p>
            <a:r>
              <a:rPr kumimoji="1" lang="ja-JP" altLang="en-US" sz="1600">
                <a:solidFill>
                  <a:schemeClr val="tx2"/>
                </a:solidFill>
                <a:latin typeface="+mj-ea"/>
                <a:ea typeface="+mj-ea"/>
              </a:rPr>
              <a:t>スペックの細かな設定のお願いをしたにも関わらず注文から納品まで約</a:t>
            </a:r>
            <a:r>
              <a:rPr kumimoji="1" lang="en-US" altLang="ja-JP" sz="1600" dirty="0">
                <a:solidFill>
                  <a:schemeClr val="tx2"/>
                </a:solidFill>
                <a:latin typeface="+mj-ea"/>
                <a:ea typeface="+mj-ea"/>
              </a:rPr>
              <a:t>10</a:t>
            </a:r>
            <a:r>
              <a:rPr kumimoji="1" lang="ja-JP" altLang="en-US" sz="1600">
                <a:solidFill>
                  <a:schemeClr val="tx2"/>
                </a:solidFill>
                <a:latin typeface="+mj-ea"/>
                <a:ea typeface="+mj-ea"/>
              </a:rPr>
              <a:t>日間（早い</a:t>
            </a:r>
            <a:r>
              <a:rPr kumimoji="1" lang="en-US" altLang="ja-JP" sz="1600" dirty="0">
                <a:solidFill>
                  <a:schemeClr val="tx2"/>
                </a:solidFill>
                <a:latin typeface="+mj-ea"/>
                <a:ea typeface="+mj-ea"/>
              </a:rPr>
              <a:t>!!!</a:t>
            </a:r>
            <a:r>
              <a:rPr kumimoji="1" lang="ja-JP" altLang="en-US" sz="1600">
                <a:solidFill>
                  <a:schemeClr val="tx2"/>
                </a:solidFill>
                <a:latin typeface="+mj-ea"/>
                <a:ea typeface="+mj-ea"/>
              </a:rPr>
              <a:t>）。</a:t>
            </a:r>
            <a:endParaRPr kumimoji="1" lang="en-US" altLang="ja-JP" sz="1600" dirty="0">
              <a:solidFill>
                <a:schemeClr val="tx2"/>
              </a:solidFill>
              <a:latin typeface="+mj-ea"/>
              <a:ea typeface="+mj-ea"/>
            </a:endParaRPr>
          </a:p>
          <a:p>
            <a:r>
              <a:rPr kumimoji="1" lang="ja-JP" altLang="en-US" sz="1600">
                <a:solidFill>
                  <a:schemeClr val="tx2"/>
                </a:solidFill>
                <a:latin typeface="+mj-ea"/>
                <a:ea typeface="+mj-ea"/>
              </a:rPr>
              <a:t>しかも入金の要望など聞き入れてくれました。</a:t>
            </a:r>
            <a:endParaRPr kumimoji="1" lang="en-US" altLang="ja-JP" sz="1600" dirty="0">
              <a:solidFill>
                <a:schemeClr val="tx2"/>
              </a:solidFill>
              <a:latin typeface="+mj-ea"/>
              <a:ea typeface="+mj-ea"/>
            </a:endParaRPr>
          </a:p>
          <a:p>
            <a:r>
              <a:rPr kumimoji="1" lang="ja-JP" altLang="en-US" sz="1600">
                <a:solidFill>
                  <a:schemeClr val="tx2"/>
                </a:solidFill>
                <a:latin typeface="+mj-ea"/>
                <a:ea typeface="+mj-ea"/>
              </a:rPr>
              <a:t>（会社を経営する中で、キャッシュの管理を理解してくれました）←これ重要</a:t>
            </a:r>
            <a:r>
              <a:rPr kumimoji="1" lang="en-US" altLang="ja-JP" sz="1600" dirty="0">
                <a:solidFill>
                  <a:schemeClr val="tx2"/>
                </a:solidFill>
                <a:latin typeface="+mj-ea"/>
                <a:ea typeface="+mj-ea"/>
              </a:rPr>
              <a:t>!!</a:t>
            </a:r>
          </a:p>
        </p:txBody>
      </p:sp>
      <p:sp>
        <p:nvSpPr>
          <p:cNvPr id="21" name="テキスト ボックス 20">
            <a:extLst>
              <a:ext uri="{FF2B5EF4-FFF2-40B4-BE49-F238E27FC236}">
                <a16:creationId xmlns:a16="http://schemas.microsoft.com/office/drawing/2014/main" id="{50B54939-0C86-4128-56B8-532394EF5B57}"/>
              </a:ext>
            </a:extLst>
          </p:cNvPr>
          <p:cNvSpPr txBox="1"/>
          <p:nvPr/>
        </p:nvSpPr>
        <p:spPr>
          <a:xfrm>
            <a:off x="124098" y="5561949"/>
            <a:ext cx="9272823" cy="846386"/>
          </a:xfrm>
          <a:prstGeom prst="rect">
            <a:avLst/>
          </a:prstGeom>
          <a:noFill/>
        </p:spPr>
        <p:txBody>
          <a:bodyPr wrap="square" rtlCol="0" anchor="t">
            <a:spAutoFit/>
          </a:bodyPr>
          <a:lstStyle/>
          <a:p>
            <a:r>
              <a:rPr kumimoji="1" lang="en-US" altLang="ja-JP" sz="1700" dirty="0">
                <a:solidFill>
                  <a:srgbClr val="C00000"/>
                </a:solidFill>
                <a:latin typeface="A-OTF Futo Min A101 Pr5 Bold" panose="02020400000000000000" pitchFamily="18" charset="-128"/>
                <a:ea typeface="A-OTF Futo Min A101 Pr5 Bold" panose="02020400000000000000" pitchFamily="18" charset="-128"/>
              </a:rPr>
              <a:t>  </a:t>
            </a:r>
            <a:r>
              <a:rPr kumimoji="1" lang="ja-JP" altLang="en-US" sz="1600">
                <a:solidFill>
                  <a:schemeClr val="accent5"/>
                </a:solidFill>
                <a:latin typeface="+mj-ea"/>
                <a:ea typeface="+mj-ea"/>
              </a:rPr>
              <a:t>パソコンで困っている方に</a:t>
            </a:r>
            <a:r>
              <a:rPr kumimoji="1" lang="en-US" altLang="ja-JP" sz="1600" dirty="0">
                <a:solidFill>
                  <a:schemeClr val="accent5"/>
                </a:solidFill>
                <a:latin typeface="+mj-ea"/>
                <a:ea typeface="+mj-ea"/>
              </a:rPr>
              <a:t>! </a:t>
            </a:r>
            <a:r>
              <a:rPr kumimoji="1" lang="ja-JP" altLang="en-US" sz="1600">
                <a:solidFill>
                  <a:schemeClr val="accent5"/>
                </a:solidFill>
                <a:latin typeface="+mj-ea"/>
                <a:ea typeface="+mj-ea"/>
              </a:rPr>
              <a:t>ネットワーク環境をもっと良くしたい</a:t>
            </a:r>
            <a:r>
              <a:rPr kumimoji="1" lang="en-US" altLang="ja-JP" sz="1600" dirty="0">
                <a:solidFill>
                  <a:schemeClr val="accent5"/>
                </a:solidFill>
                <a:latin typeface="+mj-ea"/>
                <a:ea typeface="+mj-ea"/>
              </a:rPr>
              <a:t>!</a:t>
            </a:r>
            <a:r>
              <a:rPr kumimoji="1" lang="ja-JP" altLang="en-US" sz="1600">
                <a:solidFill>
                  <a:schemeClr val="accent5"/>
                </a:solidFill>
                <a:latin typeface="+mj-ea"/>
                <a:ea typeface="+mj-ea"/>
              </a:rPr>
              <a:t>と思っている方に</a:t>
            </a:r>
            <a:endParaRPr kumimoji="1" lang="en-US" altLang="ja-JP" sz="1600" dirty="0">
              <a:solidFill>
                <a:schemeClr val="accent5"/>
              </a:solidFill>
              <a:latin typeface="+mj-ea"/>
              <a:ea typeface="+mj-ea"/>
            </a:endParaRPr>
          </a:p>
          <a:p>
            <a:r>
              <a:rPr kumimoji="1" lang="en-US" altLang="ja-JP" sz="2100" dirty="0">
                <a:solidFill>
                  <a:schemeClr val="accent5"/>
                </a:solidFill>
                <a:latin typeface="+mj-ea"/>
                <a:ea typeface="+mj-ea"/>
              </a:rPr>
              <a:t> </a:t>
            </a:r>
            <a:r>
              <a:rPr kumimoji="1" lang="ja-JP" altLang="en-US" sz="2100">
                <a:solidFill>
                  <a:schemeClr val="accent5"/>
                </a:solidFill>
                <a:latin typeface="+mj-ea"/>
                <a:ea typeface="+mj-ea"/>
              </a:rPr>
              <a:t>「絶対壊れないクラウドパソコン」</a:t>
            </a:r>
            <a:r>
              <a:rPr kumimoji="1" lang="en-US" altLang="ja-JP" sz="2100" dirty="0">
                <a:solidFill>
                  <a:schemeClr val="accent5"/>
                </a:solidFill>
                <a:latin typeface="+mj-ea"/>
                <a:ea typeface="+mj-ea"/>
              </a:rPr>
              <a:t> </a:t>
            </a:r>
            <a:r>
              <a:rPr kumimoji="1" lang="ja-JP" altLang="en-US" sz="3200">
                <a:solidFill>
                  <a:schemeClr val="accent5"/>
                </a:solidFill>
                <a:latin typeface="+mj-ea"/>
                <a:ea typeface="+mj-ea"/>
              </a:rPr>
              <a:t>細野篤志</a:t>
            </a:r>
            <a:r>
              <a:rPr kumimoji="1" lang="ja-JP" altLang="en-US" sz="2100">
                <a:solidFill>
                  <a:schemeClr val="accent5"/>
                </a:solidFill>
                <a:latin typeface="+mj-ea"/>
                <a:ea typeface="+mj-ea"/>
              </a:rPr>
              <a:t>さんを私は</a:t>
            </a:r>
            <a:r>
              <a:rPr kumimoji="1" lang="ja-JP" altLang="en-US" sz="3200">
                <a:solidFill>
                  <a:schemeClr val="accent5"/>
                </a:solidFill>
                <a:latin typeface="+mj-ea"/>
                <a:ea typeface="+mj-ea"/>
              </a:rPr>
              <a:t>強く</a:t>
            </a:r>
            <a:r>
              <a:rPr kumimoji="1" lang="ja-JP" altLang="en-US" sz="2100">
                <a:solidFill>
                  <a:schemeClr val="accent5"/>
                </a:solidFill>
                <a:latin typeface="+mj-ea"/>
                <a:ea typeface="+mj-ea"/>
              </a:rPr>
              <a:t>推薦します！</a:t>
            </a:r>
          </a:p>
        </p:txBody>
      </p:sp>
      <p:pic>
        <p:nvPicPr>
          <p:cNvPr id="6" name="図 5" descr="図形, 円&#10;&#10;自動的に生成された説明">
            <a:extLst>
              <a:ext uri="{FF2B5EF4-FFF2-40B4-BE49-F238E27FC236}">
                <a16:creationId xmlns:a16="http://schemas.microsoft.com/office/drawing/2014/main" id="{FA52BD60-9357-55DB-ACE6-3F2245F91060}"/>
              </a:ext>
            </a:extLst>
          </p:cNvPr>
          <p:cNvPicPr>
            <a:picLocks noChangeAspect="1"/>
          </p:cNvPicPr>
          <p:nvPr/>
        </p:nvPicPr>
        <p:blipFill>
          <a:blip r:embed="rId3"/>
          <a:stretch>
            <a:fillRect/>
          </a:stretch>
        </p:blipFill>
        <p:spPr>
          <a:xfrm>
            <a:off x="9812060" y="179869"/>
            <a:ext cx="2166829" cy="1625122"/>
          </a:xfrm>
          <a:prstGeom prst="rect">
            <a:avLst/>
          </a:prstGeom>
        </p:spPr>
      </p:pic>
      <p:pic>
        <p:nvPicPr>
          <p:cNvPr id="7" name="図 6">
            <a:extLst>
              <a:ext uri="{FF2B5EF4-FFF2-40B4-BE49-F238E27FC236}">
                <a16:creationId xmlns:a16="http://schemas.microsoft.com/office/drawing/2014/main" id="{7156E1CC-2B13-0506-54A4-A173DF98096D}"/>
              </a:ext>
            </a:extLst>
          </p:cNvPr>
          <p:cNvPicPr>
            <a:picLocks noChangeAspect="1"/>
          </p:cNvPicPr>
          <p:nvPr/>
        </p:nvPicPr>
        <p:blipFill>
          <a:blip r:embed="rId4"/>
          <a:stretch>
            <a:fillRect/>
          </a:stretch>
        </p:blipFill>
        <p:spPr>
          <a:xfrm>
            <a:off x="7444673" y="1984481"/>
            <a:ext cx="4337330" cy="3416320"/>
          </a:xfrm>
          <a:prstGeom prst="rect">
            <a:avLst/>
          </a:prstGeom>
        </p:spPr>
      </p:pic>
    </p:spTree>
  </p:cSld>
  <p:clrMapOvr>
    <a:masterClrMapping/>
  </p:clrMapOvr>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187</Words>
  <Application>Microsoft Macintosh PowerPoint</Application>
  <PresentationFormat>ワイド画面</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A-OTF Futo Min A101 Pr5 Bold</vt:lpstr>
      <vt:lpstr>Kosugi Maru</vt:lpstr>
      <vt:lpstr>Calibri</vt:lpstr>
      <vt:lpstr>ＭＳ Ｐゴシック</vt:lpstr>
      <vt:lpstr>Arial</vt:lpstr>
      <vt:lpstr>Custom Design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悠太 齋藤</dc:creator>
  <cp:lastModifiedBy>竹則 宮下</cp:lastModifiedBy>
  <cp:revision>8</cp:revision>
  <dcterms:created xsi:type="dcterms:W3CDTF">2020-10-19T07:43:26Z</dcterms:created>
  <dcterms:modified xsi:type="dcterms:W3CDTF">2023-12-04T02:57:53Z</dcterms:modified>
</cp:coreProperties>
</file>