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12/7/2023</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dirty="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447191" y="2824269"/>
            <a:ext cx="4645152" cy="26444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412362" y="2821491"/>
            <a:ext cx="4645152" cy="26373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12/7/2023</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12/7/2023</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CFD5AC-E365-53B3-6B12-D75902B982C9}"/>
              </a:ext>
            </a:extLst>
          </p:cNvPr>
          <p:cNvSpPr>
            <a:spLocks noGrp="1"/>
          </p:cNvSpPr>
          <p:nvPr>
            <p:ph type="ctrTitle"/>
          </p:nvPr>
        </p:nvSpPr>
        <p:spPr>
          <a:xfrm>
            <a:off x="164910" y="152942"/>
            <a:ext cx="8637073" cy="814467"/>
          </a:xfrm>
        </p:spPr>
        <p:txBody>
          <a:bodyPr>
            <a:normAutofit/>
          </a:bodyPr>
          <a:lstStyle/>
          <a:p>
            <a:r>
              <a:rPr kumimoji="1" lang="ja-JP" altLang="en-US" sz="4400" b="1" dirty="0"/>
              <a:t>「生涯寄り添ってくれる</a:t>
            </a:r>
            <a:r>
              <a:rPr kumimoji="1" lang="en-US" altLang="ja-JP" sz="4400" b="1" dirty="0" err="1"/>
              <a:t>ifa</a:t>
            </a:r>
            <a:r>
              <a:rPr kumimoji="1" lang="ja-JP" altLang="en-US" sz="4400" b="1" dirty="0"/>
              <a:t>」</a:t>
            </a:r>
          </a:p>
        </p:txBody>
      </p:sp>
      <p:sp>
        <p:nvSpPr>
          <p:cNvPr id="3" name="字幕 2">
            <a:extLst>
              <a:ext uri="{FF2B5EF4-FFF2-40B4-BE49-F238E27FC236}">
                <a16:creationId xmlns:a16="http://schemas.microsoft.com/office/drawing/2014/main" id="{88F90203-C22F-A6DD-4E7F-7F77B3E8B46B}"/>
              </a:ext>
            </a:extLst>
          </p:cNvPr>
          <p:cNvSpPr>
            <a:spLocks noGrp="1"/>
          </p:cNvSpPr>
          <p:nvPr>
            <p:ph type="subTitle" idx="1"/>
          </p:nvPr>
        </p:nvSpPr>
        <p:spPr>
          <a:xfrm>
            <a:off x="1066057" y="1092804"/>
            <a:ext cx="10145281" cy="4883926"/>
          </a:xfrm>
        </p:spPr>
        <p:txBody>
          <a:bodyPr>
            <a:normAutofit/>
          </a:bodyPr>
          <a:lstStyle/>
          <a:p>
            <a:r>
              <a:rPr kumimoji="1" lang="ja-JP" altLang="en-US" dirty="0"/>
              <a:t>資産運用アドバイザーの</a:t>
            </a:r>
            <a:r>
              <a:rPr kumimoji="1" lang="ja-JP" altLang="en-US" sz="2400" b="1" dirty="0"/>
              <a:t>川田勝雄さんを推薦します</a:t>
            </a:r>
            <a:r>
              <a:rPr kumimoji="1" lang="ja-JP" altLang="en-US" dirty="0"/>
              <a:t>。</a:t>
            </a:r>
            <a:endParaRPr kumimoji="1" lang="en-US" altLang="ja-JP" dirty="0"/>
          </a:p>
          <a:p>
            <a:r>
              <a:rPr lang="ja-JP" altLang="en-US" dirty="0"/>
              <a:t>現在生き残っている企業の大半が資産を上手に運用している中で、「本当に信用できる資産運用アドバイザー」はいないものか？と悩んでいました。</a:t>
            </a:r>
            <a:endParaRPr lang="en-US" altLang="ja-JP" dirty="0"/>
          </a:p>
          <a:p>
            <a:r>
              <a:rPr kumimoji="1" lang="ja-JP" altLang="en-US" dirty="0"/>
              <a:t>証券会社の社員さんは、自分の会社にとって大きなメリットとなる商品を売るように言われ、それをどれだけよく見せて売るか、というスタンスで営業をしてくる中で、川田さんは</a:t>
            </a:r>
            <a:r>
              <a:rPr kumimoji="1" lang="ja-JP" altLang="en-US" b="1" dirty="0"/>
              <a:t>「僕はこの商売はお客様と一生の付き合いになるので、本当にお客様にとってのメリットとなる提案しかしたくない。」</a:t>
            </a:r>
            <a:r>
              <a:rPr kumimoji="1" lang="ja-JP" altLang="en-US" dirty="0"/>
              <a:t>という明確な理念を持っていて、とにかくお客様の成功に貢献したいという思いの強さを感じました。</a:t>
            </a:r>
            <a:endParaRPr kumimoji="1" lang="en-US" altLang="ja-JP" dirty="0"/>
          </a:p>
          <a:p>
            <a:r>
              <a:rPr kumimoji="1" lang="ja-JP" altLang="en-US" dirty="0"/>
              <a:t>私が失敗したと思っていた投資についても、他社の手数料となるにも関わらずアドバイスをくれ、損害を出す事態から救ってくれました。</a:t>
            </a:r>
            <a:endParaRPr kumimoji="1" lang="en-US" altLang="ja-JP" dirty="0"/>
          </a:p>
          <a:p>
            <a:r>
              <a:rPr lang="ja-JP" altLang="en-US" dirty="0"/>
              <a:t>そんな川田さんを</a:t>
            </a:r>
            <a:r>
              <a:rPr lang="ja-JP" altLang="en-US" b="1" dirty="0"/>
              <a:t>「投資はしたいが詳しい方に任せたい」</a:t>
            </a:r>
            <a:r>
              <a:rPr lang="ja-JP" altLang="en-US" dirty="0"/>
              <a:t>と思っている方にご紹介したいです。</a:t>
            </a:r>
            <a:endParaRPr lang="en-US" altLang="ja-JP" dirty="0"/>
          </a:p>
          <a:p>
            <a:r>
              <a:rPr kumimoji="1" lang="ja-JP" altLang="en-US"/>
              <a:t>　　　　　　　　　　　　　　　　　　　　　</a:t>
            </a:r>
            <a:r>
              <a:rPr kumimoji="1" lang="ja-JP" altLang="en-US">
                <a:latin typeface="UD デジタル 教科書体 N-B" panose="02020700000000000000" pitchFamily="17" charset="-128"/>
                <a:ea typeface="UD デジタル 教科書体 N-B" panose="02020700000000000000" pitchFamily="17" charset="-128"/>
              </a:rPr>
              <a:t>株式会社近藤組　代表取締役</a:t>
            </a:r>
            <a:r>
              <a:rPr kumimoji="1" lang="ja-JP" altLang="en-US"/>
              <a:t>　</a:t>
            </a:r>
            <a:r>
              <a:rPr kumimoji="1" lang="ja-JP" altLang="en-US" dirty="0">
                <a:latin typeface="UD デジタル 教科書体 N-B" panose="02020700000000000000" pitchFamily="17" charset="-128"/>
                <a:ea typeface="UD デジタル 教科書体 N-B" panose="02020700000000000000" pitchFamily="17" charset="-128"/>
              </a:rPr>
              <a:t>百武　伸晃</a:t>
            </a:r>
          </a:p>
        </p:txBody>
      </p:sp>
    </p:spTree>
    <p:extLst>
      <p:ext uri="{BB962C8B-B14F-4D97-AF65-F5344CB8AC3E}">
        <p14:creationId xmlns:p14="http://schemas.microsoft.com/office/powerpoint/2010/main" val="45188815"/>
      </p:ext>
    </p:extLst>
  </p:cSld>
  <p:clrMapOvr>
    <a:masterClrMapping/>
  </p:clrMapOvr>
</p:sld>
</file>

<file path=ppt/theme/theme1.xml><?xml version="1.0" encoding="utf-8"?>
<a:theme xmlns:a="http://schemas.openxmlformats.org/drawingml/2006/main" name="ギャラリー">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TM10001114[[fn=ギャラリー]]</Template>
  <TotalTime>44</TotalTime>
  <Words>220</Words>
  <Application>Microsoft Office PowerPoint</Application>
  <PresentationFormat>ワイド画面</PresentationFormat>
  <Paragraphs>7</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UD デジタル 教科書体 N-B</vt:lpstr>
      <vt:lpstr>Arial</vt:lpstr>
      <vt:lpstr>Gill Sans MT</vt:lpstr>
      <vt:lpstr>ギャラリー</vt:lpstr>
      <vt:lpstr>「生涯寄り添ってくれるifa」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「生涯寄り添ってくれる投資家」</dc:title>
  <dc:creator>center@kondo-gumi.com</dc:creator>
  <cp:lastModifiedBy>center@kondo-gumi.com</cp:lastModifiedBy>
  <cp:revision>2</cp:revision>
  <dcterms:created xsi:type="dcterms:W3CDTF">2023-12-07T02:49:17Z</dcterms:created>
  <dcterms:modified xsi:type="dcterms:W3CDTF">2023-12-07T03:53:55Z</dcterms:modified>
</cp:coreProperties>
</file>