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12/10/2023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12/10/2023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12/10/2023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p:nvPr>
        </p:nvSpPr>
        <p:spPr>
          <a:xfrm>
            <a:off x="164910" y="152942"/>
            <a:ext cx="11921073" cy="814467"/>
          </a:xfrm>
        </p:spPr>
        <p:txBody>
          <a:bodyPr>
            <a:normAutofit fontScale="90000"/>
          </a:bodyPr>
          <a:lstStyle/>
          <a:p>
            <a:r>
              <a:rPr kumimoji="1" lang="ja-JP" altLang="en-US" sz="4400" b="1" dirty="0"/>
              <a:t>「ビジネスの幅を広げてくれる広告デザイナー」</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1"/>
          </p:nvPr>
        </p:nvSpPr>
        <p:spPr>
          <a:xfrm>
            <a:off x="1066057" y="1092804"/>
            <a:ext cx="10145281" cy="4883926"/>
          </a:xfrm>
        </p:spPr>
        <p:txBody>
          <a:bodyPr>
            <a:normAutofit/>
          </a:bodyPr>
          <a:lstStyle/>
          <a:p>
            <a:r>
              <a:rPr kumimoji="1" lang="ja-JP" altLang="en-US" dirty="0"/>
              <a:t>行列のできる広告デザイナーの</a:t>
            </a:r>
            <a:r>
              <a:rPr kumimoji="1" lang="ja-JP" altLang="en-US" sz="2400" b="1" dirty="0"/>
              <a:t>宮下武三さんを推薦します</a:t>
            </a:r>
            <a:r>
              <a:rPr kumimoji="1" lang="ja-JP" altLang="en-US" dirty="0"/>
              <a:t>。</a:t>
            </a:r>
            <a:endParaRPr kumimoji="1" lang="en-US" altLang="ja-JP" dirty="0"/>
          </a:p>
          <a:p>
            <a:r>
              <a:rPr lang="ja-JP" altLang="en-US" dirty="0"/>
              <a:t>売れる商品を世に出すためにはデザインが重要であることに気づいたものの、星の数ほどいるデザイナーの中で誰を選べばいいの？と悩んでいました。</a:t>
            </a:r>
            <a:endParaRPr lang="en-US" altLang="ja-JP" dirty="0"/>
          </a:p>
          <a:p>
            <a:r>
              <a:rPr kumimoji="1" lang="ja-JP" altLang="en-US" dirty="0"/>
              <a:t>デザイン商売の自分の名刺がシンプルであることに違和感を感じ、宮下さんに名刺を頼んだところ、熱心に当社の商売についてヒアリングをして頂き、名刺のデザインをするプロセスの中で、</a:t>
            </a:r>
            <a:r>
              <a:rPr kumimoji="1" lang="ja-JP" altLang="en-US" b="1" dirty="0"/>
              <a:t>「あなたのビジネスのお役に立ちそうな方を何人かご紹介出来そう」</a:t>
            </a:r>
            <a:r>
              <a:rPr kumimoji="1" lang="ja-JP" altLang="en-US" dirty="0"/>
              <a:t>と繋いで頂き、ご紹介頂いた方とのビジネスが生まれました。</a:t>
            </a:r>
            <a:endParaRPr kumimoji="1" lang="en-US" altLang="ja-JP" dirty="0"/>
          </a:p>
          <a:p>
            <a:r>
              <a:rPr kumimoji="1" lang="ja-JP" altLang="en-US" dirty="0"/>
              <a:t>名刺のデザイン料に見合わない程の付加価値を付けて頂きとても感謝しております。</a:t>
            </a:r>
            <a:endParaRPr kumimoji="1" lang="en-US" altLang="ja-JP" dirty="0"/>
          </a:p>
          <a:p>
            <a:r>
              <a:rPr lang="ja-JP" altLang="en-US" dirty="0"/>
              <a:t>そんな宮下さんを</a:t>
            </a:r>
            <a:r>
              <a:rPr lang="ja-JP" altLang="en-US" b="1" dirty="0"/>
              <a:t>「デザインの重要性を認識しているが、誰にお願いすればいいか分からない」</a:t>
            </a:r>
            <a:r>
              <a:rPr lang="ja-JP" altLang="en-US" dirty="0"/>
              <a:t>と思っている方にご紹介したいです。</a:t>
            </a:r>
            <a:endParaRPr lang="en-US" altLang="ja-JP" dirty="0"/>
          </a:p>
          <a:p>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64</TotalTime>
  <Words>194</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UD デジタル 教科書体 N-B</vt:lpstr>
      <vt:lpstr>Arial</vt:lpstr>
      <vt:lpstr>Gill Sans MT</vt:lpstr>
      <vt:lpstr>ギャラリー</vt:lpstr>
      <vt:lpstr>「ビジネスの幅を広げてくれる広告デザイナー」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center@kondo-gumi.com</cp:lastModifiedBy>
  <cp:revision>3</cp:revision>
  <dcterms:created xsi:type="dcterms:W3CDTF">2023-12-07T02:49:17Z</dcterms:created>
  <dcterms:modified xsi:type="dcterms:W3CDTF">2023-12-10T03:09:41Z</dcterms:modified>
</cp:coreProperties>
</file>