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86" autoAdjust="0"/>
    <p:restoredTop sz="94692"/>
  </p:normalViewPr>
  <p:slideViewPr>
    <p:cSldViewPr snapToGrid="0" snapToObjects="1">
      <p:cViewPr varScale="1">
        <p:scale>
          <a:sx n="78" d="100"/>
          <a:sy n="78" d="100"/>
        </p:scale>
        <p:origin x="864"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2BC0C-5695-4AFC-B2D6-BB94579A0A3B}" type="datetimeFigureOut">
              <a:rPr kumimoji="1" lang="ja-JP" altLang="en-US" smtClean="0"/>
              <a:t>2023/12/25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DAF1C-E6AE-4D6B-85AD-AE794311D2FC}" type="slidenum">
              <a:rPr kumimoji="1" lang="ja-JP" altLang="en-US" smtClean="0"/>
              <a:t>‹#›</a:t>
            </a:fld>
            <a:endParaRPr kumimoji="1" lang="ja-JP" altLang="en-US"/>
          </a:p>
        </p:txBody>
      </p:sp>
    </p:spTree>
    <p:extLst>
      <p:ext uri="{BB962C8B-B14F-4D97-AF65-F5344CB8AC3E}">
        <p14:creationId xmlns:p14="http://schemas.microsoft.com/office/powerpoint/2010/main" val="39751396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A5DAF1C-E6AE-4D6B-85AD-AE794311D2FC}" type="slidenum">
              <a:rPr kumimoji="1" lang="ja-JP" altLang="en-US" smtClean="0"/>
              <a:t>1</a:t>
            </a:fld>
            <a:endParaRPr kumimoji="1" lang="ja-JP" altLang="en-US"/>
          </a:p>
        </p:txBody>
      </p:sp>
    </p:spTree>
    <p:extLst>
      <p:ext uri="{BB962C8B-B14F-4D97-AF65-F5344CB8AC3E}">
        <p14:creationId xmlns:p14="http://schemas.microsoft.com/office/powerpoint/2010/main" val="3958432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ja-JP" altLang="en-US"/>
          </a:p>
        </p:txBody>
      </p:sp>
      <p:sp>
        <p:nvSpPr>
          <p:cNvPr id="6" name="Slide Number Placeholder 5"/>
          <p:cNvSpPr>
            <a:spLocks noGrp="1"/>
          </p:cNvSpPr>
          <p:nvPr>
            <p:ph type="sldNum" sz="quarter" idx="12"/>
          </p:nvPr>
        </p:nvSpPr>
        <p:spPr>
          <a:xfrm>
            <a:off x="1437664" y="798973"/>
            <a:ext cx="811019" cy="503578"/>
          </a:xfrm>
        </p:spPr>
        <p:txBody>
          <a:bodyPr/>
          <a:lstStyle/>
          <a:p>
            <a:fld id="{2C8B4ECE-19FA-3F4B-9106-3C378AAF6BC7}" type="slidenum">
              <a:rPr kumimoji="1" lang="ja-JP" altLang="en-US" smtClean="0"/>
              <a:t>‹#›</a:t>
            </a:fld>
            <a:endParaRPr kumimoji="1" lang="ja-JP"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056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159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407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700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98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7368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7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6582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spTree>
    <p:extLst>
      <p:ext uri="{BB962C8B-B14F-4D97-AF65-F5344CB8AC3E}">
        <p14:creationId xmlns:p14="http://schemas.microsoft.com/office/powerpoint/2010/main" val="1814882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A63E79-3585-0642-BA95-28D98688A438}" type="datetimeFigureOut">
              <a:rPr kumimoji="1" lang="ja-JP" altLang="en-US" smtClean="0"/>
              <a:t>2023/12/25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420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0A63E79-3585-0642-BA95-28D98688A438}" type="datetimeFigureOut">
              <a:rPr kumimoji="1" lang="ja-JP" altLang="en-US" smtClean="0"/>
              <a:t>2023/12/25</a:t>
            </a:fld>
            <a:endParaRPr kumimoji="1" lang="ja-JP"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2C8B4ECE-19FA-3F4B-9106-3C378AAF6BC7}" type="slidenum">
              <a:rPr kumimoji="1" lang="ja-JP" altLang="en-US" smtClean="0"/>
              <a:t>‹#›</a:t>
            </a:fld>
            <a:endParaRPr kumimoji="1" lang="ja-JP"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386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0A63E79-3585-0642-BA95-28D98688A438}" type="datetimeFigureOut">
              <a:rPr kumimoji="1" lang="ja-JP" altLang="en-US" smtClean="0"/>
              <a:t>2023/12/25</a:t>
            </a:fld>
            <a:endParaRPr kumimoji="1" lang="ja-JP"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C8B4ECE-19FA-3F4B-9106-3C378AAF6BC7}" type="slidenum">
              <a:rPr kumimoji="1" lang="ja-JP" altLang="en-US" smtClean="0"/>
              <a:t>‹#›</a:t>
            </a:fld>
            <a:endParaRPr kumimoji="1" lang="ja-JP"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213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pic>
        <p:nvPicPr>
          <p:cNvPr id="15" name="Picture 14">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DF1045-FC61-45F9-B214-2286C9675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0">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テキスト ボックス 3">
            <a:extLst>
              <a:ext uri="{FF2B5EF4-FFF2-40B4-BE49-F238E27FC236}">
                <a16:creationId xmlns:a16="http://schemas.microsoft.com/office/drawing/2014/main" id="{F356051A-BA5E-2ED0-EF4E-B1B9E806032B}"/>
              </a:ext>
            </a:extLst>
          </p:cNvPr>
          <p:cNvSpPr txBox="1"/>
          <p:nvPr/>
        </p:nvSpPr>
        <p:spPr>
          <a:xfrm>
            <a:off x="1002890" y="1206450"/>
            <a:ext cx="7325031" cy="106169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ja-JP" altLang="en-US" sz="2800" b="1" cap="all" dirty="0">
                <a:latin typeface="HGP創英ﾌﾟﾚｾﾞﾝｽEB" panose="02020800000000000000" pitchFamily="18" charset="-128"/>
                <a:ea typeface="HGP創英ﾌﾟﾚｾﾞﾝｽEB" panose="02020800000000000000" pitchFamily="18" charset="-128"/>
                <a:cs typeface="+mj-cs"/>
              </a:rPr>
              <a:t>自然体で最高の瞬間を撮影してくれました！</a:t>
            </a:r>
            <a:endParaRPr lang="en-US" altLang="ja-JP" sz="2800" b="1" cap="all" dirty="0">
              <a:latin typeface="HGP創英ﾌﾟﾚｾﾞﾝｽEB" panose="02020800000000000000" pitchFamily="18" charset="-128"/>
              <a:ea typeface="HGP創英ﾌﾟﾚｾﾞﾝｽEB" panose="02020800000000000000" pitchFamily="18" charset="-128"/>
              <a:cs typeface="+mj-cs"/>
            </a:endParaRPr>
          </a:p>
        </p:txBody>
      </p:sp>
      <p:sp>
        <p:nvSpPr>
          <p:cNvPr id="25" name="Rectangle 24">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テキスト ボックス 7">
            <a:extLst>
              <a:ext uri="{FF2B5EF4-FFF2-40B4-BE49-F238E27FC236}">
                <a16:creationId xmlns:a16="http://schemas.microsoft.com/office/drawing/2014/main" id="{0E8CD056-082B-54E2-3635-323622848921}"/>
              </a:ext>
            </a:extLst>
          </p:cNvPr>
          <p:cNvSpPr txBox="1"/>
          <p:nvPr/>
        </p:nvSpPr>
        <p:spPr>
          <a:xfrm>
            <a:off x="754568" y="2001408"/>
            <a:ext cx="7052243" cy="3848786"/>
          </a:xfrm>
          <a:prstGeom prst="rect">
            <a:avLst/>
          </a:prstGeom>
        </p:spPr>
        <p:txBody>
          <a:bodyPr vert="horz" lIns="91440" tIns="45720" rIns="91440" bIns="45720" rtlCol="0" anchor="t">
            <a:normAutofit/>
          </a:bodyPr>
          <a:lstStyle/>
          <a:p>
            <a:pPr defTabSz="914400">
              <a:lnSpc>
                <a:spcPct val="110000"/>
              </a:lnSpc>
              <a:spcAft>
                <a:spcPts val="600"/>
              </a:spcAft>
              <a:buClr>
                <a:schemeClr val="accent1"/>
              </a:buClr>
              <a:buSzPct val="100000"/>
            </a:pPr>
            <a:endParaRPr lang="en-US" altLang="ja-JP" sz="1600" dirty="0"/>
          </a:p>
        </p:txBody>
      </p:sp>
      <p:pic>
        <p:nvPicPr>
          <p:cNvPr id="2" name="図 1">
            <a:extLst>
              <a:ext uri="{FF2B5EF4-FFF2-40B4-BE49-F238E27FC236}">
                <a16:creationId xmlns:a16="http://schemas.microsoft.com/office/drawing/2014/main" id="{44A9C4D4-E18E-D913-8BC6-748E813FA97E}"/>
              </a:ext>
            </a:extLst>
          </p:cNvPr>
          <p:cNvPicPr>
            <a:picLocks noChangeAspect="1"/>
          </p:cNvPicPr>
          <p:nvPr/>
        </p:nvPicPr>
        <p:blipFill>
          <a:blip r:embed="rId4"/>
          <a:stretch>
            <a:fillRect/>
          </a:stretch>
        </p:blipFill>
        <p:spPr>
          <a:xfrm>
            <a:off x="8327921" y="111594"/>
            <a:ext cx="3013558" cy="3111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図 5" descr="人, 屋外, 男, 少年 が含まれている画像&#10;&#10;自動的に生成された説明">
            <a:extLst>
              <a:ext uri="{FF2B5EF4-FFF2-40B4-BE49-F238E27FC236}">
                <a16:creationId xmlns:a16="http://schemas.microsoft.com/office/drawing/2014/main" id="{DAEBDFBA-441A-01D8-5327-9E28F30C70DC}"/>
              </a:ext>
            </a:extLst>
          </p:cNvPr>
          <p:cNvPicPr>
            <a:picLocks noChangeAspect="1"/>
          </p:cNvPicPr>
          <p:nvPr/>
        </p:nvPicPr>
        <p:blipFill>
          <a:blip r:embed="rId5"/>
          <a:stretch>
            <a:fillRect/>
          </a:stretch>
        </p:blipFill>
        <p:spPr>
          <a:xfrm>
            <a:off x="8332630" y="3483184"/>
            <a:ext cx="3104801" cy="2140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D492D4F-A3BB-CEBF-5B33-5CEA2D5577F9}"/>
              </a:ext>
            </a:extLst>
          </p:cNvPr>
          <p:cNvSpPr txBox="1"/>
          <p:nvPr/>
        </p:nvSpPr>
        <p:spPr>
          <a:xfrm>
            <a:off x="228748" y="1969143"/>
            <a:ext cx="8001089" cy="4339650"/>
          </a:xfrm>
          <a:prstGeom prst="rect">
            <a:avLst/>
          </a:prstGeom>
          <a:noFill/>
        </p:spPr>
        <p:txBody>
          <a:bodyPr wrap="square" rtlCol="0">
            <a:spAutoFit/>
          </a:bodyPr>
          <a:lstStyle/>
          <a:p>
            <a:r>
              <a:rPr kumimoji="1" lang="ja-JP" altLang="en-US" sz="1600" b="1" dirty="0">
                <a:latin typeface="+mn-ea"/>
              </a:rPr>
              <a:t>皆さんは、どのように自分の宣材写真を撮っていますか？</a:t>
            </a:r>
            <a:endParaRPr kumimoji="1" lang="en-US" altLang="ja-JP" sz="1600" b="1" dirty="0">
              <a:latin typeface="+mn-ea"/>
            </a:endParaRPr>
          </a:p>
          <a:p>
            <a:endParaRPr kumimoji="1" lang="en-US" altLang="ja-JP" sz="1600" b="1" dirty="0">
              <a:latin typeface="+mn-ea"/>
            </a:endParaRPr>
          </a:p>
          <a:p>
            <a:r>
              <a:rPr kumimoji="1" lang="ja-JP" altLang="en-US" sz="1600" b="1" dirty="0">
                <a:latin typeface="+mn-ea"/>
              </a:rPr>
              <a:t>実は、私は</a:t>
            </a:r>
            <a:r>
              <a:rPr kumimoji="1" lang="en-US" altLang="ja-JP" sz="1600" b="1" dirty="0">
                <a:latin typeface="+mn-ea"/>
              </a:rPr>
              <a:t>8</a:t>
            </a:r>
            <a:r>
              <a:rPr kumimoji="1" lang="ja-JP" altLang="en-US" sz="1600" b="1" dirty="0">
                <a:latin typeface="+mn-ea"/>
              </a:rPr>
              <a:t>年前のプロフィール写真から更新せずに使っていましたが、経営者</a:t>
            </a:r>
            <a:r>
              <a:rPr kumimoji="1" lang="en-US" altLang="ja-JP" sz="1600" b="1" dirty="0">
                <a:latin typeface="+mn-ea"/>
              </a:rPr>
              <a:t>10</a:t>
            </a:r>
            <a:r>
              <a:rPr kumimoji="1" lang="ja-JP" altLang="en-US" sz="1600" b="1" dirty="0">
                <a:latin typeface="+mn-ea"/>
              </a:rPr>
              <a:t>年目となり、きちんと宣材写真を更新したいと考えました。</a:t>
            </a:r>
            <a:endParaRPr kumimoji="1" lang="en-US" altLang="ja-JP" sz="1600" b="1" dirty="0">
              <a:latin typeface="+mn-ea"/>
            </a:endParaRPr>
          </a:p>
          <a:p>
            <a:endParaRPr kumimoji="1" lang="en-US" altLang="ja-JP" sz="1600" b="1" dirty="0">
              <a:latin typeface="+mn-ea"/>
            </a:endParaRPr>
          </a:p>
          <a:p>
            <a:r>
              <a:rPr kumimoji="1" lang="ja-JP" altLang="en-US" sz="1600" b="1" dirty="0">
                <a:latin typeface="+mn-ea"/>
              </a:rPr>
              <a:t>いつも農園が作業している姿はよく取材などで撮影してくれているので、思い切って都会に行った時に撮影してもらおうと、写真家の幸野さんに依頼させていただきました。</a:t>
            </a:r>
            <a:endParaRPr kumimoji="1" lang="en-US" altLang="ja-JP" sz="1600" b="1" dirty="0">
              <a:latin typeface="+mn-ea"/>
            </a:endParaRPr>
          </a:p>
          <a:p>
            <a:endParaRPr kumimoji="1" lang="en-US" altLang="ja-JP" sz="1600" b="1" dirty="0">
              <a:latin typeface="+mn-ea"/>
            </a:endParaRPr>
          </a:p>
          <a:p>
            <a:r>
              <a:rPr kumimoji="1" lang="ja-JP" altLang="en-US" sz="1600" b="1" dirty="0">
                <a:latin typeface="+mn-ea"/>
              </a:rPr>
              <a:t>幸野さんは、私のイメージや要望などを何度も</a:t>
            </a:r>
            <a:r>
              <a:rPr kumimoji="1" lang="en-US" altLang="ja-JP" sz="1600" b="1" dirty="0">
                <a:latin typeface="+mn-ea"/>
              </a:rPr>
              <a:t>Zoom</a:t>
            </a:r>
            <a:r>
              <a:rPr kumimoji="1" lang="ja-JP" altLang="en-US" sz="1600" b="1" dirty="0">
                <a:latin typeface="+mn-ea"/>
              </a:rPr>
              <a:t>で打ち合せを行ってくれたり、撮影日までにヘアメイク手配や現地下見をしてくれたりと安心してお任せすることができました。撮影の際は、幸野さんの雰囲気づくりが上手で緊張感もなく、自然体の表情を引き出してくれる楽しい撮影となりました。とてもお気に入りの写真となりました。</a:t>
            </a:r>
            <a:endParaRPr kumimoji="1" lang="en-US" altLang="ja-JP" sz="1600" b="1" dirty="0">
              <a:latin typeface="+mn-ea"/>
            </a:endParaRPr>
          </a:p>
          <a:p>
            <a:endParaRPr kumimoji="1" lang="ja-JP" altLang="en-US" sz="1600" b="1" dirty="0">
              <a:latin typeface="+mn-ea"/>
            </a:endParaRPr>
          </a:p>
          <a:p>
            <a:r>
              <a:rPr kumimoji="1" lang="ja-JP" altLang="en-US" b="1" dirty="0">
                <a:latin typeface="+mn-ea"/>
              </a:rPr>
              <a:t>自然体の魅力を引き出してくれる写真家・幸野朱里さんを私は推薦します！</a:t>
            </a:r>
          </a:p>
          <a:p>
            <a:endParaRPr kumimoji="1" lang="en-US" altLang="ja-JP" dirty="0"/>
          </a:p>
        </p:txBody>
      </p:sp>
      <p:sp>
        <p:nvSpPr>
          <p:cNvPr id="10" name="スライド番号プレースホルダー 3">
            <a:extLst>
              <a:ext uri="{FF2B5EF4-FFF2-40B4-BE49-F238E27FC236}">
                <a16:creationId xmlns:a16="http://schemas.microsoft.com/office/drawing/2014/main" id="{0CDFF377-AC4B-CF49-6B9E-1A1477AB7A8C}"/>
              </a:ext>
            </a:extLst>
          </p:cNvPr>
          <p:cNvSpPr>
            <a:spLocks noGrp="1"/>
          </p:cNvSpPr>
          <p:nvPr>
            <p:ph type="sldNum" sz="quarter" idx="12"/>
          </p:nvPr>
        </p:nvSpPr>
        <p:spPr>
          <a:xfrm>
            <a:off x="6890584" y="6263842"/>
            <a:ext cx="4170834" cy="482564"/>
          </a:xfrm>
        </p:spPr>
        <p:txBody>
          <a:bodyPr vert="horz" lIns="91440" tIns="45720" rIns="91440" bIns="45720" rtlCol="0" anchor="ctr">
            <a:normAutofit/>
          </a:bodyPr>
          <a:lstStyle/>
          <a:p>
            <a:pPr>
              <a:spcAft>
                <a:spcPts val="600"/>
              </a:spcAft>
              <a:defRPr/>
            </a:pPr>
            <a:r>
              <a:rPr kumimoji="0" lang="ja-JP" altLang="en-US" sz="2400" dirty="0">
                <a:solidFill>
                  <a:schemeClr val="bg1"/>
                </a:solidFill>
                <a:latin typeface="Calibri" panose="020F0502020204030204"/>
                <a:ea typeface="+mn-ea"/>
              </a:rPr>
              <a:t>白井の実ファーム　白井悠貴</a:t>
            </a:r>
          </a:p>
        </p:txBody>
      </p:sp>
      <p:pic>
        <p:nvPicPr>
          <p:cNvPr id="12" name="図 11" descr="QR コード&#10;&#10;自動的に生成された説明">
            <a:extLst>
              <a:ext uri="{FF2B5EF4-FFF2-40B4-BE49-F238E27FC236}">
                <a16:creationId xmlns:a16="http://schemas.microsoft.com/office/drawing/2014/main" id="{2928B846-B16E-077E-ABE7-5124E6D26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1778" y="5958349"/>
            <a:ext cx="776806" cy="776806"/>
          </a:xfrm>
          <a:prstGeom prst="rect">
            <a:avLst/>
          </a:prstGeom>
        </p:spPr>
      </p:pic>
    </p:spTree>
    <p:extLst>
      <p:ext uri="{BB962C8B-B14F-4D97-AF65-F5344CB8AC3E}">
        <p14:creationId xmlns:p14="http://schemas.microsoft.com/office/powerpoint/2010/main" val="513794398"/>
      </p:ext>
    </p:extLst>
  </p:cSld>
  <p:clrMapOvr>
    <a:masterClrMapping/>
  </p:clrMapOvr>
</p:sld>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118</TotalTime>
  <Words>195</Words>
  <Application>Microsoft Office PowerPoint</Application>
  <PresentationFormat>ワイド画面</PresentationFormat>
  <Paragraphs>12</Paragraphs>
  <Slides>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HGP創英ﾌﾟﾚｾﾞﾝｽEB</vt:lpstr>
      <vt:lpstr>游ゴシック</vt:lpstr>
      <vt:lpstr>Arial</vt:lpstr>
      <vt:lpstr>Calibri</vt:lpstr>
      <vt:lpstr>Gill Sans MT</vt:lpstr>
      <vt:lpstr>ギャラリー</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細野篤志</dc:creator>
  <cp:lastModifiedBy>Yuki Shirai</cp:lastModifiedBy>
  <cp:revision>16</cp:revision>
  <dcterms:created xsi:type="dcterms:W3CDTF">2022-03-13T08:23:33Z</dcterms:created>
  <dcterms:modified xsi:type="dcterms:W3CDTF">2023-12-25T06:41:29Z</dcterms:modified>
</cp:coreProperties>
</file>