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132"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2/7/2024</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447191" y="2824269"/>
            <a:ext cx="4645152" cy="26444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412362" y="2821491"/>
            <a:ext cx="4645152" cy="2637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2/7/2024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2/7/2024</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CFD5AC-E365-53B3-6B12-D75902B982C9}"/>
              </a:ext>
            </a:extLst>
          </p:cNvPr>
          <p:cNvSpPr>
            <a:spLocks noGrp="1"/>
          </p:cNvSpPr>
          <p:nvPr>
            <p:ph type="ctrTitle" idx="4294967295"/>
          </p:nvPr>
        </p:nvSpPr>
        <p:spPr>
          <a:xfrm>
            <a:off x="0" y="152400"/>
            <a:ext cx="8637588" cy="814388"/>
          </a:xfrm>
        </p:spPr>
        <p:txBody>
          <a:bodyPr>
            <a:normAutofit fontScale="90000"/>
          </a:bodyPr>
          <a:lstStyle/>
          <a:p>
            <a:r>
              <a:rPr kumimoji="1" lang="ja-JP" altLang="en-US" sz="4400" b="1" dirty="0"/>
              <a:t>「</a:t>
            </a:r>
            <a:r>
              <a:rPr lang="ja-JP" altLang="en-US" sz="4400" b="1" dirty="0"/>
              <a:t>魅力を引き出してくれる</a:t>
            </a:r>
            <a:r>
              <a:rPr kumimoji="1" lang="ja-JP" altLang="en-US" sz="4400" b="1" dirty="0"/>
              <a:t>写真家」</a:t>
            </a:r>
          </a:p>
        </p:txBody>
      </p:sp>
      <p:sp>
        <p:nvSpPr>
          <p:cNvPr id="3" name="字幕 2">
            <a:extLst>
              <a:ext uri="{FF2B5EF4-FFF2-40B4-BE49-F238E27FC236}">
                <a16:creationId xmlns:a16="http://schemas.microsoft.com/office/drawing/2014/main" id="{88F90203-C22F-A6DD-4E7F-7F77B3E8B46B}"/>
              </a:ext>
            </a:extLst>
          </p:cNvPr>
          <p:cNvSpPr>
            <a:spLocks noGrp="1"/>
          </p:cNvSpPr>
          <p:nvPr>
            <p:ph type="subTitle" idx="4294967295"/>
          </p:nvPr>
        </p:nvSpPr>
        <p:spPr>
          <a:xfrm>
            <a:off x="1023937" y="986631"/>
            <a:ext cx="10144125" cy="4884738"/>
          </a:xfrm>
        </p:spPr>
        <p:txBody>
          <a:bodyPr>
            <a:normAutofit fontScale="92500" lnSpcReduction="20000"/>
          </a:bodyPr>
          <a:lstStyle/>
          <a:p>
            <a:r>
              <a:rPr kumimoji="1" lang="ja-JP" altLang="en-US" dirty="0"/>
              <a:t>あなたの美を開放する写真家の</a:t>
            </a:r>
            <a:r>
              <a:rPr kumimoji="1" lang="ja-JP" altLang="en-US" sz="2400" b="1" dirty="0"/>
              <a:t>幸野朱里さんを推薦します</a:t>
            </a:r>
            <a:r>
              <a:rPr kumimoji="1" lang="ja-JP" altLang="en-US" dirty="0"/>
              <a:t>。</a:t>
            </a:r>
            <a:endParaRPr kumimoji="1" lang="en-US" altLang="ja-JP" dirty="0"/>
          </a:p>
          <a:p>
            <a:r>
              <a:rPr lang="ja-JP" altLang="en-US" dirty="0"/>
              <a:t>自己肯定感が低く、写真に写るのが嫌いでしたが、「立場上顔を公開しなければいけない」けれど、どうしたものか？と悩んでいました。</a:t>
            </a:r>
            <a:endParaRPr lang="en-US" altLang="ja-JP" dirty="0"/>
          </a:p>
          <a:p>
            <a:r>
              <a:rPr kumimoji="1" lang="ja-JP" altLang="en-US" dirty="0"/>
              <a:t>よくある写真館で写真を撮ってもらったこともありますが、女性の写真は一生懸命とってくれるものの、男性の単体の写真をカッコよく飾っている写真館はあまり見ません。幸野さんは自分から宣伝はされませんが、</a:t>
            </a:r>
            <a:r>
              <a:rPr kumimoji="1" lang="ja-JP" altLang="en-US" b="1" dirty="0"/>
              <a:t>「男性をカッコよくとる技術も高い（女性は言うまでもないです）」</a:t>
            </a:r>
            <a:r>
              <a:rPr kumimoji="1" lang="ja-JP" altLang="en-US" dirty="0"/>
              <a:t>と感じました。</a:t>
            </a:r>
            <a:endParaRPr kumimoji="1" lang="en-US" altLang="ja-JP" dirty="0"/>
          </a:p>
          <a:p>
            <a:r>
              <a:rPr kumimoji="1" lang="en-US" altLang="ja-JP" dirty="0"/>
              <a:t>LAPIS</a:t>
            </a:r>
            <a:r>
              <a:rPr kumimoji="1" lang="ja-JP" altLang="en-US" dirty="0"/>
              <a:t>メンバーの多くの人が彼女に写真を撮って頂きたいと思うほどです！「</a:t>
            </a:r>
            <a:r>
              <a:rPr kumimoji="1" lang="ja-JP" altLang="en-US" b="1" dirty="0"/>
              <a:t>僕も</a:t>
            </a:r>
            <a:r>
              <a:rPr kumimoji="1" lang="ja-JP" altLang="en-US" b="1"/>
              <a:t>撮ってもらい、本人も自覚していない一面を撮って頂き大満足</a:t>
            </a:r>
            <a:r>
              <a:rPr kumimoji="1" lang="ja-JP" altLang="en-US" b="1" dirty="0"/>
              <a:t>」でした。</a:t>
            </a:r>
            <a:endParaRPr kumimoji="1" lang="en-US" altLang="ja-JP" b="1" dirty="0"/>
          </a:p>
          <a:p>
            <a:r>
              <a:rPr lang="ja-JP" altLang="en-US" dirty="0"/>
              <a:t>そんな幸野さんを</a:t>
            </a:r>
            <a:r>
              <a:rPr lang="ja-JP" altLang="en-US" b="1" dirty="0"/>
              <a:t>「自分は恥ずかしがり屋だが写真が必要な男性」「自分を美しく撮って欲しい女性」</a:t>
            </a:r>
            <a:r>
              <a:rPr lang="ja-JP" altLang="en-US" dirty="0"/>
              <a:t>にご紹介したいです。</a:t>
            </a:r>
            <a:endParaRPr lang="en-US" altLang="ja-JP" dirty="0"/>
          </a:p>
          <a:p>
            <a:pPr marL="0" indent="0">
              <a:buNone/>
            </a:pPr>
            <a:endParaRPr kumimoji="1" lang="en-US" altLang="ja-JP" dirty="0"/>
          </a:p>
          <a:p>
            <a:pPr marL="0" indent="0">
              <a:buNone/>
            </a:pPr>
            <a:r>
              <a:rPr kumimoji="1" lang="ja-JP" altLang="en-US" dirty="0"/>
              <a:t>　　　　　　　　　　　　　　　　　　</a:t>
            </a:r>
            <a:r>
              <a:rPr kumimoji="1" lang="ja-JP" altLang="en-US" dirty="0">
                <a:latin typeface="UD デジタル 教科書体 N-B" panose="02020700000000000000" pitchFamily="17" charset="-128"/>
                <a:ea typeface="UD デジタル 教科書体 N-B" panose="02020700000000000000" pitchFamily="17" charset="-128"/>
              </a:rPr>
              <a:t>株式会社近藤組　代表取締役</a:t>
            </a:r>
            <a:r>
              <a:rPr kumimoji="1" lang="ja-JP" altLang="en-US" dirty="0"/>
              <a:t>　</a:t>
            </a:r>
            <a:r>
              <a:rPr kumimoji="1" lang="ja-JP" altLang="en-US" dirty="0">
                <a:latin typeface="UD デジタル 教科書体 N-B" panose="02020700000000000000" pitchFamily="17" charset="-128"/>
                <a:ea typeface="UD デジタル 教科書体 N-B" panose="02020700000000000000" pitchFamily="17" charset="-128"/>
              </a:rPr>
              <a:t>百武　伸晃</a:t>
            </a:r>
          </a:p>
        </p:txBody>
      </p:sp>
    </p:spTree>
    <p:extLst>
      <p:ext uri="{BB962C8B-B14F-4D97-AF65-F5344CB8AC3E}">
        <p14:creationId xmlns:p14="http://schemas.microsoft.com/office/powerpoint/2010/main" val="45188815"/>
      </p:ext>
    </p:extLst>
  </p:cSld>
  <p:clrMapOvr>
    <a:masterClrMapping/>
  </p:clrMapOvr>
</p:sld>
</file>

<file path=ppt/theme/theme1.xml><?xml version="1.0" encoding="utf-8"?>
<a:theme xmlns:a="http://schemas.openxmlformats.org/drawingml/2006/main" name="ギャラリー">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TM10001114[[fn=ギャラリー]]</Template>
  <TotalTime>83</TotalTime>
  <Words>198</Words>
  <Application>Microsoft Office PowerPoint</Application>
  <PresentationFormat>ワイド画面</PresentationFormat>
  <Paragraphs>8</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UD デジタル 教科書体 N-B</vt:lpstr>
      <vt:lpstr>Arial</vt:lpstr>
      <vt:lpstr>Gill Sans MT</vt:lpstr>
      <vt:lpstr>ギャラリー</vt:lpstr>
      <vt:lpstr>「魅力を引き出してくれる写真家」</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「生涯寄り添ってくれる投資家」</dc:title>
  <dc:creator>center@kondo-gumi.com</dc:creator>
  <cp:lastModifiedBy>center@kondo-gumi.com</cp:lastModifiedBy>
  <cp:revision>3</cp:revision>
  <dcterms:created xsi:type="dcterms:W3CDTF">2023-12-07T02:49:17Z</dcterms:created>
  <dcterms:modified xsi:type="dcterms:W3CDTF">2024-02-07T08:07:08Z</dcterms:modified>
</cp:coreProperties>
</file>