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95" d="100"/>
          <a:sy n="95" d="100"/>
        </p:scale>
        <p:origin x="108" y="2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pChg chg="mod">
          <ac:chgData name="伊部 忠士" userId="7f5595a6dbbd9ee4" providerId="LiveId" clId="{8FDBDB1F-EB92-4E39-991A-1828C20A2CF8}" dt="2022-12-15T21:54:52.316" v="1497" actId="20577"/>
          <ac:spMkLst>
            <pc:docMk/>
            <pc:sldMk cId="2899119223" sldId="256"/>
            <ac:spMk id="6" creationId="{F71365AE-1165-FD10-E50B-0AE6FDD4799A}"/>
          </ac:spMkLst>
        </pc:spChg>
        <pc:spChg chg="mod">
          <ac:chgData name="伊部 忠士" userId="7f5595a6dbbd9ee4" providerId="LiveId" clId="{8FDBDB1F-EB92-4E39-991A-1828C20A2CF8}" dt="2022-12-15T21:38:37.558" v="4" actId="1076"/>
          <ac:spMkLst>
            <pc:docMk/>
            <pc:sldMk cId="2899119223" sldId="256"/>
            <ac:spMk id="11" creationId="{FB2A13FC-33E5-737B-2687-A1C0BBDC4C9E}"/>
          </ac:spMkLst>
        </pc:spChg>
        <pc:picChg chg="del">
          <ac:chgData name="伊部 忠士" userId="7f5595a6dbbd9ee4" providerId="LiveId" clId="{8FDBDB1F-EB92-4E39-991A-1828C20A2CF8}" dt="2022-12-15T21:38:19.356" v="1" actId="21"/>
          <ac:picMkLst>
            <pc:docMk/>
            <pc:sldMk cId="2899119223" sldId="256"/>
            <ac:picMk id="3" creationId="{663CFFC7-D79F-D906-0958-52E1546F454D}"/>
          </ac:picMkLst>
        </pc:picChg>
        <pc:picChg chg="add mod">
          <ac:chgData name="伊部 忠士" userId="7f5595a6dbbd9ee4" providerId="LiveId" clId="{8FDBDB1F-EB92-4E39-991A-1828C20A2CF8}" dt="2022-12-15T21:38:30.951" v="3" actId="1076"/>
          <ac:picMkLst>
            <pc:docMk/>
            <pc:sldMk cId="2899119223" sldId="256"/>
            <ac:picMk id="4" creationId="{E845AAFF-D5CB-E566-E44F-8D10A0EF5F75}"/>
          </ac:picMkLst>
        </pc:picChg>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pChg chg="mod">
          <ac:chgData name="伊部 忠士" userId="7f5595a6dbbd9ee4" providerId="LiveId" clId="{D5F81782-B031-4DEB-91DF-F35149ADDC7C}" dt="2023-04-06T20:17:56.479" v="1688" actId="20577"/>
          <ac:spMkLst>
            <pc:docMk/>
            <pc:sldMk cId="2899119223" sldId="256"/>
            <ac:spMk id="6" creationId="{F71365AE-1165-FD10-E50B-0AE6FDD4799A}"/>
          </ac:spMkLst>
        </pc:spChg>
        <pc:picChg chg="del">
          <ac:chgData name="伊部 忠士" userId="7f5595a6dbbd9ee4" providerId="LiveId" clId="{D5F81782-B031-4DEB-91DF-F35149ADDC7C}" dt="2023-04-05T07:48:44.392" v="18" actId="21"/>
          <ac:picMkLst>
            <pc:docMk/>
            <pc:sldMk cId="2899119223" sldId="256"/>
            <ac:picMk id="3" creationId="{DEBC54AF-484D-3D93-13B0-06B5D56D375E}"/>
          </ac:picMkLst>
        </pc:picChg>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pChg chg="mod">
          <ac:chgData name="伊部 忠士" userId="7f5595a6dbbd9ee4" providerId="LiveId" clId="{BCCB5E55-1C2B-468B-88C5-4316220E9F18}" dt="2022-09-22T23:38:00.517" v="2108" actId="20577"/>
          <ac:spMkLst>
            <pc:docMk/>
            <pc:sldMk cId="2899119223" sldId="256"/>
            <ac:spMk id="6" creationId="{F71365AE-1165-FD10-E50B-0AE6FDD4799A}"/>
          </ac:spMkLst>
        </pc:spChg>
        <pc:picChg chg="add mod">
          <ac:chgData name="伊部 忠士" userId="7f5595a6dbbd9ee4" providerId="LiveId" clId="{BCCB5E55-1C2B-468B-88C5-4316220E9F18}" dt="2022-09-22T23:32:29.570" v="2064" actId="1076"/>
          <ac:picMkLst>
            <pc:docMk/>
            <pc:sldMk cId="2899119223" sldId="256"/>
            <ac:picMk id="3" creationId="{663CFFC7-D79F-D906-0958-52E1546F454D}"/>
          </ac:picMkLst>
        </pc:picChg>
        <pc:picChg chg="mod">
          <ac:chgData name="伊部 忠士" userId="7f5595a6dbbd9ee4" providerId="LiveId" clId="{BCCB5E55-1C2B-468B-88C5-4316220E9F18}" dt="2022-09-22T23:30:04.069" v="2058" actId="1076"/>
          <ac:picMkLst>
            <pc:docMk/>
            <pc:sldMk cId="2899119223" sldId="256"/>
            <ac:picMk id="10" creationId="{A511C307-CD8C-551B-52A8-5ECC652C2C08}"/>
          </ac:picMkLst>
        </pc:picChg>
      </pc:sldChg>
    </pc:docChg>
  </pc:docChgLst>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pChg chg="mod">
          <ac:chgData name="伊部 忠士" userId="7f5595a6dbbd9ee4" providerId="LiveId" clId="{413FC3B5-7428-4B93-9C99-A01623D471C6}" dt="2022-08-11T03:57:07.113" v="2690" actId="20577"/>
          <ac:spMkLst>
            <pc:docMk/>
            <pc:sldMk cId="2899119223" sldId="256"/>
            <ac:spMk id="6" creationId="{F71365AE-1165-FD10-E50B-0AE6FDD4799A}"/>
          </ac:spMkLst>
        </pc:spChg>
      </pc:sldChg>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pChg chg="mod">
          <ac:chgData name="伊部 忠士" userId="7f5595a6dbbd9ee4" providerId="LiveId" clId="{38DA7A7C-9C0B-4FAF-A795-228D646F1288}" dt="2023-04-25T19:56:14.071" v="1036" actId="6549"/>
          <ac:spMkLst>
            <pc:docMk/>
            <pc:sldMk cId="2899119223" sldId="256"/>
            <ac:spMk id="6" creationId="{F71365AE-1165-FD10-E50B-0AE6FDD4799A}"/>
          </ac:spMkLst>
        </pc:spChg>
        <pc:spChg chg="mod">
          <ac:chgData name="伊部 忠士" userId="7f5595a6dbbd9ee4" providerId="LiveId" clId="{38DA7A7C-9C0B-4FAF-A795-228D646F1288}" dt="2023-04-25T19:55:22.420" v="1030" actId="1076"/>
          <ac:spMkLst>
            <pc:docMk/>
            <pc:sldMk cId="2899119223" sldId="256"/>
            <ac:spMk id="11" creationId="{FB2A13FC-33E5-737B-2687-A1C0BBDC4C9E}"/>
          </ac:spMkLst>
        </pc:spChg>
        <pc:picChg chg="add mod">
          <ac:chgData name="伊部 忠士" userId="7f5595a6dbbd9ee4" providerId="LiveId" clId="{38DA7A7C-9C0B-4FAF-A795-228D646F1288}" dt="2023-04-25T19:54:55.189" v="1026" actId="14100"/>
          <ac:picMkLst>
            <pc:docMk/>
            <pc:sldMk cId="2899119223" sldId="256"/>
            <ac:picMk id="3" creationId="{9DE54417-B359-4366-DE9C-1A3C9E3FC14E}"/>
          </ac:picMkLst>
        </pc:picChg>
        <pc:picChg chg="mod">
          <ac:chgData name="伊部 忠士" userId="7f5595a6dbbd9ee4" providerId="LiveId" clId="{38DA7A7C-9C0B-4FAF-A795-228D646F1288}" dt="2023-04-25T19:56:16.714" v="1037" actId="1076"/>
          <ac:picMkLst>
            <pc:docMk/>
            <pc:sldMk cId="2899119223" sldId="256"/>
            <ac:picMk id="10" creationId="{A511C307-CD8C-551B-52A8-5ECC652C2C08}"/>
          </ac:picMkLst>
        </pc:picChg>
      </pc:sldChg>
    </pc:docChg>
  </pc:docChgLst>
  <pc:docChgLst>
    <pc:chgData name="忠士 伊部" userId="7f5595a6dbbd9ee4" providerId="LiveId" clId="{829414CE-82BF-4FC1-962A-982EF01B5C86}"/>
    <pc:docChg chg="modSld">
      <pc:chgData name="忠士 伊部" userId="7f5595a6dbbd9ee4" providerId="LiveId" clId="{829414CE-82BF-4FC1-962A-982EF01B5C86}" dt="2024-02-09T21:31:07.709" v="1549" actId="6549"/>
      <pc:docMkLst>
        <pc:docMk/>
      </pc:docMkLst>
      <pc:sldChg chg="modSp mod">
        <pc:chgData name="忠士 伊部" userId="7f5595a6dbbd9ee4" providerId="LiveId" clId="{829414CE-82BF-4FC1-962A-982EF01B5C86}" dt="2024-02-09T21:31:07.709" v="1549" actId="6549"/>
        <pc:sldMkLst>
          <pc:docMk/>
          <pc:sldMk cId="2899119223" sldId="256"/>
        </pc:sldMkLst>
        <pc:spChg chg="mod">
          <ac:chgData name="忠士 伊部" userId="7f5595a6dbbd9ee4" providerId="LiveId" clId="{829414CE-82BF-4FC1-962A-982EF01B5C86}" dt="2024-02-09T21:31:07.709" v="1549" actId="6549"/>
          <ac:spMkLst>
            <pc:docMk/>
            <pc:sldMk cId="2899119223" sldId="256"/>
            <ac:spMk id="6" creationId="{F71365AE-1165-FD10-E50B-0AE6FDD4799A}"/>
          </ac:spMkLst>
        </pc:spChg>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pChg chg="mod">
          <ac:chgData name="伊部 忠士" userId="7f5595a6dbbd9ee4" providerId="LiveId" clId="{04DE6DEA-E473-4D50-B1B1-7E21E3F73D0C}" dt="2023-01-21T06:49:56.461" v="1800" actId="20577"/>
          <ac:spMkLst>
            <pc:docMk/>
            <pc:sldMk cId="2899119223" sldId="256"/>
            <ac:spMk id="6" creationId="{F71365AE-1165-FD10-E50B-0AE6FDD4799A}"/>
          </ac:spMkLst>
        </pc:spChg>
        <pc:spChg chg="mod">
          <ac:chgData name="伊部 忠士" userId="7f5595a6dbbd9ee4" providerId="LiveId" clId="{04DE6DEA-E473-4D50-B1B1-7E21E3F73D0C}" dt="2023-01-12T13:14:00.011" v="1768" actId="1076"/>
          <ac:spMkLst>
            <pc:docMk/>
            <pc:sldMk cId="2899119223" sldId="256"/>
            <ac:spMk id="11" creationId="{FB2A13FC-33E5-737B-2687-A1C0BBDC4C9E}"/>
          </ac:spMkLst>
        </pc:spChg>
        <pc:picChg chg="add mod">
          <ac:chgData name="伊部 忠士" userId="7f5595a6dbbd9ee4" providerId="LiveId" clId="{04DE6DEA-E473-4D50-B1B1-7E21E3F73D0C}" dt="2023-01-12T13:08:41.582" v="1597" actId="1076"/>
          <ac:picMkLst>
            <pc:docMk/>
            <pc:sldMk cId="2899119223" sldId="256"/>
            <ac:picMk id="3" creationId="{DEBC54AF-484D-3D93-13B0-06B5D56D375E}"/>
          </ac:picMkLst>
        </pc:picChg>
        <pc:picChg chg="del mod">
          <ac:chgData name="伊部 忠士" userId="7f5595a6dbbd9ee4" providerId="LiveId" clId="{04DE6DEA-E473-4D50-B1B1-7E21E3F73D0C}" dt="2023-01-12T13:07:18.975" v="1595" actId="21"/>
          <ac:picMkLst>
            <pc:docMk/>
            <pc:sldMk cId="2899119223" sldId="256"/>
            <ac:picMk id="4" creationId="{E845AAFF-D5CB-E566-E44F-8D10A0EF5F75}"/>
          </ac:picMkLst>
        </pc:picChg>
      </pc:sldChg>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sldChg chg="modSp mod">
        <pc:chgData name="忠士 伊部" userId="7f5595a6dbbd9ee4" providerId="LiveId" clId="{0AE6A077-36F4-4A59-91AD-B5522D386E3F}" dt="2024-02-02T03:52:17.648" v="1356" actId="20577"/>
        <pc:sldMkLst>
          <pc:docMk/>
          <pc:sldMk cId="2899119223" sldId="256"/>
        </pc:sldMkLst>
        <pc:spChg chg="mod">
          <ac:chgData name="忠士 伊部" userId="7f5595a6dbbd9ee4" providerId="LiveId" clId="{0AE6A077-36F4-4A59-91AD-B5522D386E3F}" dt="2024-02-02T03:52:17.648" v="1356" actId="20577"/>
          <ac:spMkLst>
            <pc:docMk/>
            <pc:sldMk cId="2899119223" sldId="256"/>
            <ac:spMk id="6" creationId="{F71365AE-1165-FD10-E50B-0AE6FDD4799A}"/>
          </ac:spMkLst>
        </pc:spChg>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pChg chg="mod">
          <ac:chgData name="伊部 忠士" userId="7f5595a6dbbd9ee4" providerId="LiveId" clId="{00D99F40-4575-40B4-9F5E-B4A6F396F2D3}" dt="2023-04-25T20:07:02.444" v="1102" actId="20577"/>
          <ac:spMkLst>
            <pc:docMk/>
            <pc:sldMk cId="2899119223" sldId="256"/>
            <ac:spMk id="6" creationId="{F71365AE-1165-FD10-E50B-0AE6FDD4799A}"/>
          </ac:spMkLst>
        </pc:spChg>
        <pc:picChg chg="del">
          <ac:chgData name="伊部 忠士" userId="7f5595a6dbbd9ee4" providerId="LiveId" clId="{00D99F40-4575-40B4-9F5E-B4A6F396F2D3}" dt="2023-04-25T19:58:22.607" v="0" actId="21"/>
          <ac:picMkLst>
            <pc:docMk/>
            <pc:sldMk cId="2899119223" sldId="256"/>
            <ac:picMk id="3" creationId="{9DE54417-B359-4366-DE9C-1A3C9E3FC14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2024/2/10</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2024/2/10</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632311"/>
          </a:xfrm>
          <a:prstGeom prst="rect">
            <a:avLst/>
          </a:prstGeom>
          <a:noFill/>
        </p:spPr>
        <p:txBody>
          <a:bodyPr wrap="square" rtlCol="0">
            <a:spAutoFit/>
          </a:bodyPr>
          <a:lstStyle/>
          <a:p>
            <a:r>
              <a:rPr lang="ja-JP" altLang="en-US" sz="3200" b="1" dirty="0">
                <a:solidFill>
                  <a:srgbClr val="FF0000"/>
                </a:solidFill>
              </a:rPr>
              <a:t>阿曽</a:t>
            </a:r>
            <a:r>
              <a:rPr kumimoji="1" lang="ja-JP" altLang="en-US" sz="3200" b="1" dirty="0">
                <a:solidFill>
                  <a:srgbClr val="FF0000"/>
                </a:solidFill>
              </a:rPr>
              <a:t>　ゆうこ</a:t>
            </a:r>
            <a:r>
              <a:rPr kumimoji="1" lang="ja-JP" altLang="en-US" dirty="0">
                <a:solidFill>
                  <a:srgbClr val="FF0000"/>
                </a:solidFill>
              </a:rPr>
              <a:t>さん</a:t>
            </a:r>
            <a:r>
              <a:rPr kumimoji="1" lang="ja-JP" altLang="en-US" dirty="0"/>
              <a:t>を推薦します</a:t>
            </a:r>
            <a:endParaRPr kumimoji="1" lang="en-US" altLang="ja-JP" dirty="0"/>
          </a:p>
          <a:p>
            <a:r>
              <a:rPr lang="ja-JP" altLang="en-US" sz="2000" dirty="0"/>
              <a:t>江戸川区の葛西にある美容院の顧問先は、３店舗めの開店に向けて女性美容師の活用を悩んでいました</a:t>
            </a:r>
            <a:endParaRPr lang="en-US" altLang="ja-JP" sz="2000" dirty="0"/>
          </a:p>
          <a:p>
            <a:endParaRPr lang="en-US" altLang="ja-JP" sz="2000" dirty="0"/>
          </a:p>
          <a:p>
            <a:r>
              <a:rPr lang="ja-JP" altLang="en-US" sz="2000" dirty="0"/>
              <a:t>阿曽さんに美容院の女性活用についてどのようにアドバイスすべきか相談したところ</a:t>
            </a:r>
            <a:endParaRPr lang="en-US" altLang="ja-JP" sz="2000" dirty="0"/>
          </a:p>
          <a:p>
            <a:br>
              <a:rPr lang="en-US" altLang="ja-JP" sz="2000" dirty="0"/>
            </a:br>
            <a:r>
              <a:rPr lang="ja-JP" altLang="en-US" sz="2000" dirty="0"/>
              <a:t>業界のリサーチをわずか数日でレポートとしてまとめていただきました</a:t>
            </a:r>
            <a:endParaRPr kumimoji="1" lang="en-US" altLang="ja-JP" dirty="0"/>
          </a:p>
          <a:p>
            <a:r>
              <a:rPr lang="ja-JP" altLang="en-US" dirty="0"/>
              <a:t>その内容はお見せ出来ませんが</a:t>
            </a:r>
            <a:endParaRPr lang="en-US" altLang="ja-JP" dirty="0"/>
          </a:p>
          <a:p>
            <a:r>
              <a:rPr lang="ja-JP" altLang="en-US" dirty="0"/>
              <a:t>美容院業界の課題や女性の活用の仕方などを丁寧にまとめられたものでした。</a:t>
            </a:r>
            <a:endParaRPr lang="en-US" altLang="ja-JP" dirty="0"/>
          </a:p>
          <a:p>
            <a:r>
              <a:rPr lang="ja-JP" altLang="en-US" dirty="0"/>
              <a:t>そのレポートを顧問先に提出したところ</a:t>
            </a:r>
            <a:br>
              <a:rPr lang="en-US" altLang="ja-JP" dirty="0"/>
            </a:br>
            <a:r>
              <a:rPr lang="ja-JP" altLang="en-US" dirty="0"/>
              <a:t>社長は</a:t>
            </a:r>
            <a:r>
              <a:rPr lang="en-US" altLang="ja-JP" dirty="0"/>
              <a:t>【</a:t>
            </a:r>
            <a:r>
              <a:rPr lang="ja-JP" altLang="en-US" dirty="0"/>
              <a:t>まさしくその通り</a:t>
            </a:r>
            <a:r>
              <a:rPr lang="en-US" altLang="ja-JP" dirty="0"/>
              <a:t>】</a:t>
            </a:r>
            <a:r>
              <a:rPr lang="ja-JP" altLang="en-US" dirty="0"/>
              <a:t>と仰っていただき来期からまずは労働状況の改善から取り掛かると仰っています。</a:t>
            </a:r>
            <a:endParaRPr lang="en-US" altLang="ja-JP" dirty="0"/>
          </a:p>
          <a:p>
            <a:endParaRPr lang="en-US" altLang="ja-JP" dirty="0"/>
          </a:p>
          <a:p>
            <a:r>
              <a:rPr lang="ja-JP" altLang="en-US" dirty="0"/>
              <a:t>その後顧問先より素晴らしいレポートをありがとうございますと感謝のメールもいただきました</a:t>
            </a:r>
            <a:br>
              <a:rPr lang="en-US" altLang="ja-JP" dirty="0"/>
            </a:br>
            <a:r>
              <a:rPr lang="ja-JP" altLang="en-US" dirty="0"/>
              <a:t>阿曽さんお仕事はとても丁寧で顧問先からの評価も上げていただきました。</a:t>
            </a:r>
            <a:endParaRPr lang="en-US" altLang="ja-JP" dirty="0"/>
          </a:p>
          <a:p>
            <a:endParaRPr kumimoji="1" lang="en-US" altLang="ja-JP" dirty="0"/>
          </a:p>
          <a:p>
            <a:r>
              <a:rPr lang="ja-JP" altLang="en-US" dirty="0"/>
              <a:t>女性の活用に悩んでいる企業などの顧問先をもつ士業の方々に</a:t>
            </a:r>
            <a:endParaRPr kumimoji="1" lang="en-US" altLang="ja-JP" dirty="0"/>
          </a:p>
          <a:p>
            <a:endParaRPr lang="en-US" altLang="ja-JP" dirty="0"/>
          </a:p>
          <a:p>
            <a:r>
              <a:rPr kumimoji="1" lang="ja-JP" altLang="en-US" sz="2800" b="1" u="sng" dirty="0">
                <a:solidFill>
                  <a:srgbClr val="FF0000"/>
                </a:solidFill>
                <a:effectLst>
                  <a:outerShdw blurRad="38100" dist="38100" dir="2700000" algn="tl">
                    <a:srgbClr val="000000">
                      <a:alpha val="43137"/>
                    </a:srgbClr>
                  </a:outerShdw>
                </a:effectLst>
              </a:rPr>
              <a:t>阿曽　</a:t>
            </a:r>
            <a:r>
              <a:rPr kumimoji="1" lang="ja-JP" altLang="en-US" sz="2800" b="1" u="sng">
                <a:solidFill>
                  <a:srgbClr val="FF0000"/>
                </a:solidFill>
                <a:effectLst>
                  <a:outerShdw blurRad="38100" dist="38100" dir="2700000" algn="tl">
                    <a:srgbClr val="000000">
                      <a:alpha val="43137"/>
                    </a:srgbClr>
                  </a:outerShdw>
                </a:effectLst>
              </a:rPr>
              <a:t>ゆうこさんを</a:t>
            </a:r>
            <a:r>
              <a:rPr kumimoji="1" lang="ja-JP" altLang="en-US" sz="2800" b="1" u="sng" dirty="0">
                <a:solidFill>
                  <a:srgbClr val="FF0000"/>
                </a:solidFill>
                <a:effectLst>
                  <a:outerShdw blurRad="38100" dist="38100" dir="2700000" algn="tl">
                    <a:srgbClr val="000000">
                      <a:alpha val="43137"/>
                    </a:srgbClr>
                  </a:outerShdw>
                </a:effectLst>
              </a:rPr>
              <a:t>推薦します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179</Words>
  <Application>Microsoft Office PowerPoint</Application>
  <PresentationFormat>ワイド画面</PresentationFormat>
  <Paragraphs>15</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2024-02-09T21:31:12Z</dcterms:modified>
</cp:coreProperties>
</file>