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notesMasterIdLst>
    <p:notesMasterId r:id="rId3"/>
  </p:notesMasterIdLst>
  <p:handoutMasterIdLst>
    <p:handoutMasterId r:id="rId4"/>
  </p:handoutMasterIdLst>
  <p:sldIdLst>
    <p:sldId id="256" r:id="rId2"/>
  </p:sldIdLst>
  <p:sldSz cx="12192000" cy="6858000"/>
  <p:notesSz cx="6858000" cy="9144000"/>
  <p:defaultTextStyle>
    <a:defPPr rtl="0">
      <a:defRPr lang="ja-JP"/>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589395-0A45-4B1C-A919-EA136BAA6139}" v="1507" dt="2024-04-12T03:22:48.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6619" autoAdjust="0"/>
  </p:normalViewPr>
  <p:slideViewPr>
    <p:cSldViewPr snapToGrid="0">
      <p:cViewPr varScale="1">
        <p:scale>
          <a:sx n="116" d="100"/>
          <a:sy n="116" d="100"/>
        </p:scale>
        <p:origin x="108" y="252"/>
      </p:cViewPr>
      <p:guideLst/>
    </p:cSldViewPr>
  </p:slid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古市 亮" userId="b6dfcfbfb573aff5" providerId="Windows Live" clId="Web-{A2589395-0A45-4B1C-A919-EA136BAA6139}"/>
    <pc:docChg chg="modSld addMainMaster delMainMaster">
      <pc:chgData name="古市 亮" userId="b6dfcfbfb573aff5" providerId="Windows Live" clId="Web-{A2589395-0A45-4B1C-A919-EA136BAA6139}" dt="2024-04-12T03:22:48.773" v="807" actId="1076"/>
      <pc:docMkLst>
        <pc:docMk/>
      </pc:docMkLst>
      <pc:sldChg chg="addSp modSp mod modClrScheme chgLayout">
        <pc:chgData name="古市 亮" userId="b6dfcfbfb573aff5" providerId="Windows Live" clId="Web-{A2589395-0A45-4B1C-A919-EA136BAA6139}" dt="2024-04-12T03:22:48.773" v="807" actId="1076"/>
        <pc:sldMkLst>
          <pc:docMk/>
          <pc:sldMk cId="521040635" sldId="256"/>
        </pc:sldMkLst>
        <pc:spChg chg="mod ord">
          <ac:chgData name="古市 亮" userId="b6dfcfbfb573aff5" providerId="Windows Live" clId="Web-{A2589395-0A45-4B1C-A919-EA136BAA6139}" dt="2024-04-12T03:22:48.773" v="807" actId="1076"/>
          <ac:spMkLst>
            <pc:docMk/>
            <pc:sldMk cId="521040635" sldId="256"/>
            <ac:spMk id="2" creationId="{00000000-0000-0000-0000-000000000000}"/>
          </ac:spMkLst>
        </pc:spChg>
        <pc:spChg chg="mod ord">
          <ac:chgData name="古市 亮" userId="b6dfcfbfb573aff5" providerId="Windows Live" clId="Web-{A2589395-0A45-4B1C-A919-EA136BAA6139}" dt="2024-04-12T03:22:22.444" v="805"/>
          <ac:spMkLst>
            <pc:docMk/>
            <pc:sldMk cId="521040635" sldId="256"/>
            <ac:spMk id="3" creationId="{00000000-0000-0000-0000-000000000000}"/>
          </ac:spMkLst>
        </pc:spChg>
        <pc:spChg chg="mod">
          <ac:chgData name="古市 亮" userId="b6dfcfbfb573aff5" providerId="Windows Live" clId="Web-{A2589395-0A45-4B1C-A919-EA136BAA6139}" dt="2024-04-12T03:22:45.632" v="806" actId="1076"/>
          <ac:spMkLst>
            <pc:docMk/>
            <pc:sldMk cId="521040635" sldId="256"/>
            <ac:spMk id="4" creationId="{E2A36BFC-9661-83ED-DA82-DD836E11DF5E}"/>
          </ac:spMkLst>
        </pc:spChg>
        <pc:picChg chg="add mod modCrop">
          <ac:chgData name="古市 亮" userId="b6dfcfbfb573aff5" providerId="Windows Live" clId="Web-{A2589395-0A45-4B1C-A919-EA136BAA6139}" dt="2024-04-12T03:11:17.786" v="781" actId="1076"/>
          <ac:picMkLst>
            <pc:docMk/>
            <pc:sldMk cId="521040635" sldId="256"/>
            <ac:picMk id="5" creationId="{7F66F796-0B8A-2D6B-57EE-9D445D44C248}"/>
          </ac:picMkLst>
        </pc:picChg>
      </pc:sldChg>
      <pc:sldMasterChg chg="del delSldLayout">
        <pc:chgData name="古市 亮" userId="b6dfcfbfb573aff5" providerId="Windows Live" clId="Web-{A2589395-0A45-4B1C-A919-EA136BAA6139}" dt="2024-04-12T03:22:17.913" v="803"/>
        <pc:sldMasterMkLst>
          <pc:docMk/>
          <pc:sldMasterMk cId="0" sldId="2147483648"/>
        </pc:sldMasterMkLst>
        <pc:sldLayoutChg chg="del">
          <pc:chgData name="古市 亮" userId="b6dfcfbfb573aff5" providerId="Windows Live" clId="Web-{A2589395-0A45-4B1C-A919-EA136BAA6139}" dt="2024-04-12T03:22:17.913" v="803"/>
          <pc:sldLayoutMkLst>
            <pc:docMk/>
            <pc:sldMasterMk cId="0" sldId="2147483648"/>
            <pc:sldLayoutMk cId="0" sldId="2147483649"/>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50"/>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51"/>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53"/>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54"/>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55"/>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57"/>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59"/>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60"/>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61"/>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62"/>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63"/>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64"/>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65"/>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66"/>
          </pc:sldLayoutMkLst>
        </pc:sldLayoutChg>
        <pc:sldLayoutChg chg="del">
          <pc:chgData name="古市 亮" userId="b6dfcfbfb573aff5" providerId="Windows Live" clId="Web-{A2589395-0A45-4B1C-A919-EA136BAA6139}" dt="2024-04-12T03:22:17.913" v="803"/>
          <pc:sldLayoutMkLst>
            <pc:docMk/>
            <pc:sldMasterMk cId="0" sldId="2147483648"/>
            <pc:sldLayoutMk cId="0" sldId="2147483667"/>
          </pc:sldLayoutMkLst>
        </pc:sldLayoutChg>
      </pc:sldMasterChg>
      <pc:sldMasterChg chg="add del addSldLayout delSldLayout modSldLayout">
        <pc:chgData name="古市 亮" userId="b6dfcfbfb573aff5" providerId="Windows Live" clId="Web-{A2589395-0A45-4B1C-A919-EA136BAA6139}" dt="2024-04-12T03:22:19.460" v="804"/>
        <pc:sldMasterMkLst>
          <pc:docMk/>
          <pc:sldMasterMk cId="326819786" sldId="2147483668"/>
        </pc:sldMasterMkLst>
        <pc:sldLayoutChg chg="add del mod replId">
          <pc:chgData name="古市 亮" userId="b6dfcfbfb573aff5" providerId="Windows Live" clId="Web-{A2589395-0A45-4B1C-A919-EA136BAA6139}" dt="2024-04-12T03:22:19.460" v="804"/>
          <pc:sldLayoutMkLst>
            <pc:docMk/>
            <pc:sldMasterMk cId="326819786" sldId="2147483668"/>
            <pc:sldLayoutMk cId="2816540056" sldId="2147483669"/>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1282275768" sldId="2147483670"/>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3278977774" sldId="2147483671"/>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3924196845" sldId="2147483672"/>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2354064683" sldId="2147483673"/>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1202609359" sldId="2147483674"/>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2550907930" sldId="2147483675"/>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1810182449" sldId="2147483676"/>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4294336592" sldId="2147483677"/>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1027876335" sldId="2147483678"/>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2597378438" sldId="2147483679"/>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977642311" sldId="2147483680"/>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4268394770" sldId="2147483681"/>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2989711958" sldId="2147483682"/>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3024798009" sldId="2147483683"/>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4029468403" sldId="2147483684"/>
          </pc:sldLayoutMkLst>
        </pc:sldLayoutChg>
        <pc:sldLayoutChg chg="add del mod replId">
          <pc:chgData name="古市 亮" userId="b6dfcfbfb573aff5" providerId="Windows Live" clId="Web-{A2589395-0A45-4B1C-A919-EA136BAA6139}" dt="2024-04-12T03:22:19.460" v="804"/>
          <pc:sldLayoutMkLst>
            <pc:docMk/>
            <pc:sldMasterMk cId="326819786" sldId="2147483668"/>
            <pc:sldLayoutMk cId="321219066" sldId="2147483685"/>
          </pc:sldLayoutMkLst>
        </pc:sldLayoutChg>
      </pc:sldMasterChg>
      <pc:sldMasterChg chg="add del addSldLayout delSldLayout modSldLayout">
        <pc:chgData name="古市 亮" userId="b6dfcfbfb573aff5" providerId="Windows Live" clId="Web-{A2589395-0A45-4B1C-A919-EA136BAA6139}" dt="2024-04-12T03:22:22.444" v="805"/>
        <pc:sldMasterMkLst>
          <pc:docMk/>
          <pc:sldMasterMk cId="3979243721" sldId="2147483686"/>
        </pc:sldMasterMkLst>
        <pc:sldLayoutChg chg="add del mod replId">
          <pc:chgData name="古市 亮" userId="b6dfcfbfb573aff5" providerId="Windows Live" clId="Web-{A2589395-0A45-4B1C-A919-EA136BAA6139}" dt="2024-04-12T03:22:22.444" v="805"/>
          <pc:sldLayoutMkLst>
            <pc:docMk/>
            <pc:sldMasterMk cId="3979243721" sldId="2147483686"/>
            <pc:sldLayoutMk cId="3176048518" sldId="2147483687"/>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2479702699" sldId="2147483688"/>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2939693379" sldId="2147483689"/>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2189794715" sldId="2147483690"/>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2615334738" sldId="2147483691"/>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971995919" sldId="2147483692"/>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4042782814" sldId="2147483693"/>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300534643" sldId="2147483694"/>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855677647" sldId="2147483695"/>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3878771579" sldId="2147483696"/>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2280645642" sldId="2147483697"/>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738016396" sldId="2147483698"/>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2996695364" sldId="2147483699"/>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2270093151" sldId="2147483700"/>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1886514668" sldId="2147483701"/>
          </pc:sldLayoutMkLst>
        </pc:sldLayoutChg>
        <pc:sldLayoutChg chg="add del mod replId">
          <pc:chgData name="古市 亮" userId="b6dfcfbfb573aff5" providerId="Windows Live" clId="Web-{A2589395-0A45-4B1C-A919-EA136BAA6139}" dt="2024-04-12T03:22:22.444" v="805"/>
          <pc:sldLayoutMkLst>
            <pc:docMk/>
            <pc:sldMasterMk cId="3979243721" sldId="2147483686"/>
            <pc:sldLayoutMk cId="132508660" sldId="2147483702"/>
          </pc:sldLayoutMkLst>
        </pc:sldLayoutChg>
      </pc:sldMasterChg>
      <pc:sldMasterChg chg="add addSldLayout modSldLayout">
        <pc:chgData name="古市 亮" userId="b6dfcfbfb573aff5" providerId="Windows Live" clId="Web-{A2589395-0A45-4B1C-A919-EA136BAA6139}" dt="2024-04-12T03:22:22.444" v="805"/>
        <pc:sldMasterMkLst>
          <pc:docMk/>
          <pc:sldMasterMk cId="2596347377" sldId="2147483703"/>
        </pc:sldMasterMkLst>
        <pc:sldLayoutChg chg="add mod replId">
          <pc:chgData name="古市 亮" userId="b6dfcfbfb573aff5" providerId="Windows Live" clId="Web-{A2589395-0A45-4B1C-A919-EA136BAA6139}" dt="2024-04-12T03:22:22.444" v="805"/>
          <pc:sldLayoutMkLst>
            <pc:docMk/>
            <pc:sldMasterMk cId="2596347377" sldId="2147483703"/>
            <pc:sldLayoutMk cId="3908847735" sldId="2147483704"/>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1336652841" sldId="2147483705"/>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3360784584" sldId="2147483706"/>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3342736424" sldId="2147483707"/>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4222144577" sldId="2147483708"/>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1258341758" sldId="2147483709"/>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2752299386" sldId="2147483710"/>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3688148984" sldId="2147483711"/>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1280976253" sldId="2147483712"/>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3023670748" sldId="2147483713"/>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1407546535" sldId="2147483714"/>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4280177328" sldId="2147483715"/>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1075240677" sldId="2147483716"/>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605724392" sldId="2147483717"/>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1098373008" sldId="2147483718"/>
          </pc:sldLayoutMkLst>
        </pc:sldLayoutChg>
        <pc:sldLayoutChg chg="add mod replId">
          <pc:chgData name="古市 亮" userId="b6dfcfbfb573aff5" providerId="Windows Live" clId="Web-{A2589395-0A45-4B1C-A919-EA136BAA6139}" dt="2024-04-12T03:22:22.444" v="805"/>
          <pc:sldLayoutMkLst>
            <pc:docMk/>
            <pc:sldMasterMk cId="2596347377" sldId="2147483703"/>
            <pc:sldLayoutMk cId="2637673073" sldId="2147483719"/>
          </pc:sldLayoutMkLst>
        </pc:sldLayoutChg>
      </pc:sldMasterChg>
    </pc:docChg>
  </pc:docChgLst>
  <pc:docChgLst>
    <pc:chgData name="古市 亮" userId="b6dfcfbfb573aff5" providerId="Windows Live" clId="Web-{790C1C7C-9AC8-4FEE-910E-DA2EB006DA25}"/>
    <pc:docChg chg="modSld">
      <pc:chgData name="古市 亮" userId="b6dfcfbfb573aff5" providerId="Windows Live" clId="Web-{790C1C7C-9AC8-4FEE-910E-DA2EB006DA25}" dt="2022-06-01T07:57:09.579" v="252" actId="20577"/>
      <pc:docMkLst>
        <pc:docMk/>
      </pc:docMkLst>
      <pc:sldChg chg="addSp modSp">
        <pc:chgData name="古市 亮" userId="b6dfcfbfb573aff5" providerId="Windows Live" clId="Web-{790C1C7C-9AC8-4FEE-910E-DA2EB006DA25}" dt="2022-06-01T07:57:09.579" v="252" actId="20577"/>
        <pc:sldMkLst>
          <pc:docMk/>
          <pc:sldMk cId="521040635" sldId="256"/>
        </pc:sldMkLst>
        <pc:spChg chg="mod">
          <ac:chgData name="古市 亮" userId="b6dfcfbfb573aff5" providerId="Windows Live" clId="Web-{790C1C7C-9AC8-4FEE-910E-DA2EB006DA25}" dt="2022-06-01T07:47:53.052" v="46" actId="1076"/>
          <ac:spMkLst>
            <pc:docMk/>
            <pc:sldMk cId="521040635" sldId="256"/>
            <ac:spMk id="2" creationId="{00000000-0000-0000-0000-000000000000}"/>
          </ac:spMkLst>
        </pc:spChg>
        <pc:spChg chg="mod">
          <ac:chgData name="古市 亮" userId="b6dfcfbfb573aff5" providerId="Windows Live" clId="Web-{790C1C7C-9AC8-4FEE-910E-DA2EB006DA25}" dt="2022-06-01T07:47:46.411" v="45" actId="1076"/>
          <ac:spMkLst>
            <pc:docMk/>
            <pc:sldMk cId="521040635" sldId="256"/>
            <ac:spMk id="3" creationId="{00000000-0000-0000-0000-000000000000}"/>
          </ac:spMkLst>
        </pc:spChg>
        <pc:spChg chg="add mod">
          <ac:chgData name="古市 亮" userId="b6dfcfbfb573aff5" providerId="Windows Live" clId="Web-{790C1C7C-9AC8-4FEE-910E-DA2EB006DA25}" dt="2022-06-01T07:57:09.579" v="252" actId="20577"/>
          <ac:spMkLst>
            <pc:docMk/>
            <pc:sldMk cId="521040635" sldId="256"/>
            <ac:spMk id="4" creationId="{E2A36BFC-9661-83ED-DA82-DD836E11DF5E}"/>
          </ac:spMkLst>
        </pc:spChg>
      </pc:sldChg>
    </pc:docChg>
  </pc:docChgLst>
  <pc:docChgLst>
    <pc:chgData clId="Web-{790C1C7C-9AC8-4FEE-910E-DA2EB006DA25}"/>
    <pc:docChg chg="modSld">
      <pc:chgData name="" userId="" providerId="" clId="Web-{790C1C7C-9AC8-4FEE-910E-DA2EB006DA25}" dt="2022-06-01T07:44:52.595" v="3" actId="14100"/>
      <pc:docMkLst>
        <pc:docMk/>
      </pc:docMkLst>
      <pc:sldChg chg="modSp">
        <pc:chgData name="" userId="" providerId="" clId="Web-{790C1C7C-9AC8-4FEE-910E-DA2EB006DA25}" dt="2022-06-01T07:44:52.595" v="3" actId="14100"/>
        <pc:sldMkLst>
          <pc:docMk/>
          <pc:sldMk cId="521040635" sldId="256"/>
        </pc:sldMkLst>
        <pc:spChg chg="mod">
          <ac:chgData name="" userId="" providerId="" clId="Web-{790C1C7C-9AC8-4FEE-910E-DA2EB006DA25}" dt="2022-06-01T07:44:52.595" v="3" actId="14100"/>
          <ac:spMkLst>
            <pc:docMk/>
            <pc:sldMk cId="521040635" sldId="256"/>
            <ac:spMk id="2" creationId="{00000000-0000-0000-0000-000000000000}"/>
          </ac:spMkLst>
        </pc:spChg>
      </pc:sldChg>
    </pc:docChg>
  </pc:docChgLst>
  <pc:docChgLst>
    <pc:chgData name="古市 亮" userId="b6dfcfbfb573aff5" providerId="Windows Live" clId="Web-{C22F4CDF-A8C2-4D0B-9A54-6BA0901E75DA}"/>
    <pc:docChg chg="modSld">
      <pc:chgData name="古市 亮" userId="b6dfcfbfb573aff5" providerId="Windows Live" clId="Web-{C22F4CDF-A8C2-4D0B-9A54-6BA0901E75DA}" dt="2022-06-01T08:13:18.298" v="11" actId="20577"/>
      <pc:docMkLst>
        <pc:docMk/>
      </pc:docMkLst>
      <pc:sldChg chg="modSp">
        <pc:chgData name="古市 亮" userId="b6dfcfbfb573aff5" providerId="Windows Live" clId="Web-{C22F4CDF-A8C2-4D0B-9A54-6BA0901E75DA}" dt="2022-06-01T08:13:18.298" v="11" actId="20577"/>
        <pc:sldMkLst>
          <pc:docMk/>
          <pc:sldMk cId="521040635" sldId="256"/>
        </pc:sldMkLst>
        <pc:spChg chg="mod">
          <ac:chgData name="古市 亮" userId="b6dfcfbfb573aff5" providerId="Windows Live" clId="Web-{C22F4CDF-A8C2-4D0B-9A54-6BA0901E75DA}" dt="2022-06-01T08:13:02.251" v="1" actId="20577"/>
          <ac:spMkLst>
            <pc:docMk/>
            <pc:sldMk cId="521040635" sldId="256"/>
            <ac:spMk id="2" creationId="{00000000-0000-0000-0000-000000000000}"/>
          </ac:spMkLst>
        </pc:spChg>
        <pc:spChg chg="mod">
          <ac:chgData name="古市 亮" userId="b6dfcfbfb573aff5" providerId="Windows Live" clId="Web-{C22F4CDF-A8C2-4D0B-9A54-6BA0901E75DA}" dt="2022-06-01T08:13:18.298" v="11" actId="20577"/>
          <ac:spMkLst>
            <pc:docMk/>
            <pc:sldMk cId="521040635" sldId="256"/>
            <ac:spMk id="4" creationId="{E2A36BFC-9661-83ED-DA82-DD836E11DF5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B25A7BC-9888-4DD7-8B8D-F7196A0D51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EC106C9F-09E0-4A82-BCD2-BB6CA18A30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F3727-8260-44DB-9B8B-0E227F6C5231}" type="datetime1">
              <a:rPr kumimoji="1" lang="ja-JP" altLang="en-US" smtClean="0">
                <a:latin typeface="Meiryo UI" panose="020B0604030504040204" pitchFamily="50" charset="-128"/>
                <a:ea typeface="Meiryo UI" panose="020B0604030504040204" pitchFamily="50" charset="-128"/>
              </a:rPr>
              <a:t>2024/4/11</a:t>
            </a:fld>
            <a:endParaRPr kumimoji="1"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39BB0C7E-9469-4C86-889F-F341B7C857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D74E96-ACDE-4B70-BEBD-B540E6D7C6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2FF991-3BC0-4FB6-BFCA-CD6805DA937E}" type="slidenum">
              <a:rPr kumimoji="1" lang="en-US" altLang="ja-JP"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58457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kumimoji="1"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D65B2BB3-E5AF-4DFD-942D-D379E9494393}" type="datetime1">
              <a:rPr kumimoji="1" lang="ja-JP" altLang="en-US" smtClean="0"/>
              <a:pPr/>
              <a:t>2024/4/11</a:t>
            </a:fld>
            <a:endParaRPr kumimoji="1"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クリックしてマスター テキストのスタイルを編集</a:t>
            </a:r>
          </a:p>
          <a:p>
            <a:pPr lvl="1"/>
            <a:r>
              <a:rPr kumimoji="1" lang="ja-JP" altLang="en-US"/>
              <a:t>第 </a:t>
            </a:r>
            <a:r>
              <a:rPr kumimoji="1" lang="en-US" altLang="ja-JP"/>
              <a:t>2 </a:t>
            </a:r>
            <a:r>
              <a:rPr kumimoji="1" lang="ja-JP" altLang="en-US"/>
              <a:t>レベル</a:t>
            </a:r>
            <a:endParaRPr kumimoji="1" lang="ja-JP" altLang="en-US" dirty="0"/>
          </a:p>
          <a:p>
            <a:pPr lvl="2"/>
            <a:r>
              <a:rPr kumimoji="1" lang="ja-JP" altLang="en-US"/>
              <a:t>第 </a:t>
            </a:r>
            <a:r>
              <a:rPr kumimoji="1" lang="en-US" altLang="ja-JP"/>
              <a:t>3 </a:t>
            </a:r>
            <a:r>
              <a:rPr kumimoji="1" lang="ja-JP" altLang="en-US"/>
              <a:t>レベル</a:t>
            </a:r>
            <a:endParaRPr kumimoji="1" lang="ja-JP" altLang="en-US" dirty="0"/>
          </a:p>
          <a:p>
            <a:pPr lvl="3"/>
            <a:r>
              <a:rPr kumimoji="1" lang="ja-JP" altLang="en-US"/>
              <a:t>第 </a:t>
            </a:r>
            <a:r>
              <a:rPr kumimoji="1" lang="en-US" altLang="ja-JP"/>
              <a:t>4 </a:t>
            </a:r>
            <a:r>
              <a:rPr kumimoji="1" lang="ja-JP" altLang="en-US"/>
              <a:t>レベル</a:t>
            </a:r>
            <a:endParaRPr kumimoji="1" lang="ja-JP" altLang="en-US" dirty="0"/>
          </a:p>
          <a:p>
            <a:pPr lvl="4"/>
            <a:r>
              <a:rPr kumimoji="1" lang="ja-JP" altLang="en-US"/>
              <a:t>第 </a:t>
            </a:r>
            <a:r>
              <a:rPr kumimoji="1" lang="en-US" altLang="ja-JP"/>
              <a:t>5 </a:t>
            </a:r>
            <a:r>
              <a:rPr kumimoji="1" lang="ja-JP" altLang="en-US"/>
              <a:t>レベル</a:t>
            </a:r>
            <a:endParaRPr kumimoji="1" lang="ja-JP" altLang="en-US" dirty="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8D0A7420-E3C1-4851-9F2C-0F47A475B762}" type="slidenum">
              <a:rPr kumimoji="1" lang="en-US" altLang="ja-JP" smtClean="0"/>
              <a:p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43193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8D0A7420-E3C1-4851-9F2C-0F47A475B762}" type="slidenum">
              <a:rPr kumimoji="1" lang="en-US" altLang="ja-JP" smtClean="0"/>
              <a:t>1</a:t>
            </a:fld>
            <a:endParaRPr kumimoji="1" lang="ja-JP" altLang="en-US"/>
          </a:p>
        </p:txBody>
      </p:sp>
    </p:spTree>
    <p:extLst>
      <p:ext uri="{BB962C8B-B14F-4D97-AF65-F5344CB8AC3E}">
        <p14:creationId xmlns:p14="http://schemas.microsoft.com/office/powerpoint/2010/main" val="131909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884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367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0754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0177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5240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5724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09837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767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A54C80-263E-416B-A8E0-580EDEADCBDC}" type="datetimeFigureOut">
              <a:rPr lang="en-US" dirty="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33665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078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A54C80-263E-416B-A8E0-580EDEADCBDC}" type="datetimeFigureOut">
              <a:rPr lang="en-US" dirty="0"/>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34273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2214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834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5229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68814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4/11/2024</a:t>
            </a:fld>
            <a:endParaRPr lang="en-US" dirty="0"/>
          </a:p>
        </p:txBody>
      </p:sp>
    </p:spTree>
    <p:extLst>
      <p:ext uri="{BB962C8B-B14F-4D97-AF65-F5344CB8AC3E}">
        <p14:creationId xmlns:p14="http://schemas.microsoft.com/office/powerpoint/2010/main" val="128097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634737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85" y="254482"/>
            <a:ext cx="9330278" cy="635823"/>
          </a:xfrm>
        </p:spPr>
        <p:txBody>
          <a:bodyPr rtlCol="0"/>
          <a:lstStyle/>
          <a:p>
            <a:r>
              <a:rPr lang="ja-JP" altLang="en-US" sz="2400" b="1">
                <a:solidFill>
                  <a:schemeClr val="tx1"/>
                </a:solidFill>
                <a:latin typeface="HGPMinchoE"/>
                <a:ea typeface="HGPMinchoE"/>
              </a:rPr>
              <a:t>リスクマネジメントコンサルタント（損害保険）　　佐藤翔太　様</a:t>
            </a:r>
          </a:p>
        </p:txBody>
      </p:sp>
      <p:sp>
        <p:nvSpPr>
          <p:cNvPr id="3" name="サブタイトル 2"/>
          <p:cNvSpPr>
            <a:spLocks noGrp="1"/>
          </p:cNvSpPr>
          <p:nvPr>
            <p:ph type="subTitle" idx="1"/>
          </p:nvPr>
        </p:nvSpPr>
        <p:spPr>
          <a:xfrm>
            <a:off x="7953006" y="6341388"/>
            <a:ext cx="4064611" cy="517116"/>
          </a:xfrm>
        </p:spPr>
        <p:txBody>
          <a:bodyPr rtlCol="0"/>
          <a:lstStyle/>
          <a:p>
            <a:r>
              <a:rPr lang="ja-JP" altLang="en-US" b="1">
                <a:solidFill>
                  <a:schemeClr val="tx1"/>
                </a:solidFill>
                <a:latin typeface="HGPMinchoE"/>
                <a:ea typeface="HGPMinchoE"/>
              </a:rPr>
              <a:t>出張カーエステ　古市　亮</a:t>
            </a:r>
          </a:p>
        </p:txBody>
      </p:sp>
      <p:sp>
        <p:nvSpPr>
          <p:cNvPr id="4" name="テキスト ボックス 3">
            <a:extLst>
              <a:ext uri="{FF2B5EF4-FFF2-40B4-BE49-F238E27FC236}">
                <a16:creationId xmlns:a16="http://schemas.microsoft.com/office/drawing/2014/main" id="{E2A36BFC-9661-83ED-DA82-DD836E11DF5E}"/>
              </a:ext>
            </a:extLst>
          </p:cNvPr>
          <p:cNvSpPr txBox="1"/>
          <p:nvPr/>
        </p:nvSpPr>
        <p:spPr>
          <a:xfrm>
            <a:off x="-3727" y="964096"/>
            <a:ext cx="1215431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atin typeface="ゴシック"/>
                <a:ea typeface="+mn-lt"/>
                <a:cs typeface="+mn-lt"/>
              </a:rPr>
              <a:t>＜状況＞</a:t>
            </a:r>
            <a:endParaRPr lang="ja-JP">
              <a:latin typeface="ゴシック"/>
              <a:ea typeface="メイリオ"/>
            </a:endParaRPr>
          </a:p>
          <a:p>
            <a:r>
              <a:rPr lang="ja-JP" altLang="en-US">
                <a:latin typeface="ゴシック"/>
                <a:ea typeface="+mn-lt"/>
                <a:cs typeface="+mn-lt"/>
              </a:rPr>
              <a:t>　「○○様の自賠責保険の期限が到来しますが、どうされますか？」</a:t>
            </a:r>
            <a:endParaRPr lang="ja-JP">
              <a:latin typeface="ゴシック"/>
              <a:ea typeface="メイリオ"/>
              <a:cs typeface="+mn-lt"/>
            </a:endParaRPr>
          </a:p>
          <a:p>
            <a:r>
              <a:rPr lang="ja-JP">
                <a:latin typeface="ゴシック"/>
                <a:ea typeface="+mn-lt"/>
                <a:cs typeface="+mn-lt"/>
              </a:rPr>
              <a:t>と佐藤さんから連絡が来ました</a:t>
            </a:r>
            <a:r>
              <a:rPr lang="ja-JP" altLang="en-US">
                <a:latin typeface="ゴシック"/>
                <a:ea typeface="+mn-lt"/>
                <a:cs typeface="+mn-lt"/>
              </a:rPr>
              <a:t>。</a:t>
            </a:r>
            <a:br>
              <a:rPr lang="ja-JP" altLang="en-US" dirty="0">
                <a:latin typeface="ゴシック"/>
                <a:ea typeface="+mn-lt"/>
                <a:cs typeface="+mn-lt"/>
              </a:rPr>
            </a:br>
            <a:r>
              <a:rPr lang="ja-JP" altLang="en-US">
                <a:latin typeface="ゴシック"/>
                <a:ea typeface="+mn-lt"/>
                <a:cs typeface="+mn-lt"/>
              </a:rPr>
              <a:t>「誰だっけ？....そうか、個人売買で車を売ったお客様か」</a:t>
            </a:r>
            <a:br>
              <a:rPr lang="ja-JP" altLang="en-US" dirty="0">
                <a:latin typeface="ゴシック"/>
                <a:ea typeface="+mn-lt"/>
                <a:cs typeface="+mn-lt"/>
              </a:rPr>
            </a:br>
            <a:r>
              <a:rPr lang="ja-JP" altLang="en-US">
                <a:latin typeface="ゴシック"/>
                <a:ea typeface="+mn-lt"/>
                <a:cs typeface="+mn-lt"/>
              </a:rPr>
              <a:t>２年前に佐藤さんのところで自賠責を組んでもらってから車検を通した後、</a:t>
            </a:r>
            <a:br>
              <a:rPr lang="ja-JP" altLang="en-US" dirty="0">
                <a:latin typeface="ゴシック"/>
                <a:ea typeface="+mn-lt"/>
                <a:cs typeface="+mn-lt"/>
              </a:rPr>
            </a:br>
            <a:r>
              <a:rPr lang="ja-JP" altLang="en-US">
                <a:latin typeface="ゴシック"/>
                <a:ea typeface="+mn-lt"/>
                <a:cs typeface="+mn-lt"/>
              </a:rPr>
              <a:t>車が売れたのを思い出しました。</a:t>
            </a:r>
            <a:br>
              <a:rPr lang="ja-JP" altLang="en-US" dirty="0">
                <a:latin typeface="ゴシック"/>
                <a:ea typeface="+mn-lt"/>
                <a:cs typeface="+mn-lt"/>
              </a:rPr>
            </a:br>
            <a:r>
              <a:rPr lang="ja-JP" altLang="en-US">
                <a:latin typeface="ゴシック"/>
                <a:ea typeface="+mn-lt"/>
                <a:cs typeface="+mn-lt"/>
              </a:rPr>
              <a:t>（先方で自賠責の名義変更をしていたため、佐藤さんが情報を把握していたのです）</a:t>
            </a:r>
            <a:br>
              <a:rPr lang="ja-JP" altLang="en-US" dirty="0">
                <a:latin typeface="ゴシック"/>
                <a:ea typeface="+mn-lt"/>
                <a:cs typeface="+mn-lt"/>
              </a:rPr>
            </a:br>
            <a:r>
              <a:rPr lang="ja-JP" altLang="en-US">
                <a:latin typeface="ゴシック"/>
                <a:ea typeface="メイリオ"/>
                <a:cs typeface="+mn-lt"/>
              </a:rPr>
              <a:t>　オークションサイトで何度も車を売ったり買ったりしたことはありますが、</a:t>
            </a:r>
            <a:br>
              <a:rPr lang="ja-JP" altLang="en-US" dirty="0">
                <a:latin typeface="ゴシック"/>
                <a:ea typeface="メイリオ"/>
                <a:cs typeface="+mn-lt"/>
              </a:rPr>
            </a:br>
            <a:r>
              <a:rPr lang="ja-JP" altLang="en-US">
                <a:latin typeface="ゴシック"/>
                <a:ea typeface="メイリオ"/>
                <a:cs typeface="+mn-lt"/>
              </a:rPr>
              <a:t>その後のお付き合いとなると皆無、というかそういう慣習なのかなと思っておりました。</a:t>
            </a:r>
            <a:br>
              <a:rPr lang="ja-JP" altLang="en-US" dirty="0">
                <a:latin typeface="ゴシック"/>
                <a:ea typeface="メイリオ"/>
                <a:cs typeface="+mn-lt"/>
              </a:rPr>
            </a:br>
            <a:r>
              <a:rPr lang="ja-JP" altLang="en-US">
                <a:latin typeface="ゴシック"/>
                <a:ea typeface="+mn-lt"/>
                <a:cs typeface="+mn-lt"/>
              </a:rPr>
              <a:t>＜機会＞</a:t>
            </a:r>
            <a:endParaRPr lang="ja-JP" altLang="en-US" dirty="0">
              <a:latin typeface="ゴシック"/>
              <a:ea typeface="メイリオ"/>
            </a:endParaRPr>
          </a:p>
          <a:p>
            <a:r>
              <a:rPr lang="ja-JP" altLang="en-US">
                <a:latin typeface="ゴシック"/>
                <a:ea typeface="+mn-lt"/>
                <a:cs typeface="+mn-lt"/>
              </a:rPr>
              <a:t>　事</a:t>
            </a:r>
            <a:r>
              <a:rPr lang="ja-JP">
                <a:latin typeface="ゴシック"/>
                <a:ea typeface="+mn-lt"/>
                <a:cs typeface="+mn-lt"/>
              </a:rPr>
              <a:t>の</a:t>
            </a:r>
            <a:r>
              <a:rPr lang="ja-JP" altLang="en-US">
                <a:latin typeface="ゴシック"/>
                <a:ea typeface="+mn-lt"/>
                <a:cs typeface="+mn-lt"/>
              </a:rPr>
              <a:t>経緯を説明したところ、</a:t>
            </a:r>
            <a:r>
              <a:rPr lang="ja-JP">
                <a:latin typeface="ゴシック"/>
                <a:ea typeface="+mn-lt"/>
                <a:cs typeface="+mn-lt"/>
              </a:rPr>
              <a:t>佐藤さんが</a:t>
            </a:r>
            <a:r>
              <a:rPr lang="ja-JP" altLang="en-US">
                <a:latin typeface="ゴシック"/>
                <a:ea typeface="+mn-lt"/>
                <a:cs typeface="+mn-lt"/>
              </a:rPr>
              <a:t>「ご意向を伺</a:t>
            </a:r>
            <a:r>
              <a:rPr lang="ja-JP">
                <a:latin typeface="ゴシック"/>
                <a:ea typeface="+mn-lt"/>
                <a:cs typeface="+mn-lt"/>
              </a:rPr>
              <a:t>って</a:t>
            </a:r>
            <a:r>
              <a:rPr lang="ja-JP" altLang="en-US">
                <a:latin typeface="ゴシック"/>
                <a:ea typeface="+mn-lt"/>
                <a:cs typeface="+mn-lt"/>
              </a:rPr>
              <a:t>みましょう</a:t>
            </a:r>
            <a:r>
              <a:rPr lang="ja-JP">
                <a:latin typeface="ゴシック"/>
                <a:ea typeface="+mn-lt"/>
                <a:cs typeface="+mn-lt"/>
              </a:rPr>
              <a:t>か</a:t>
            </a:r>
            <a:r>
              <a:rPr lang="ja-JP" altLang="en-US">
                <a:latin typeface="ゴシック"/>
                <a:ea typeface="+mn-lt"/>
                <a:cs typeface="+mn-lt"/>
              </a:rPr>
              <a:t>」と仰るの</a:t>
            </a:r>
            <a:r>
              <a:rPr lang="ja-JP">
                <a:latin typeface="ゴシック"/>
                <a:ea typeface="+mn-lt"/>
                <a:cs typeface="+mn-lt"/>
              </a:rPr>
              <a:t>で</a:t>
            </a:r>
            <a:r>
              <a:rPr lang="ja-JP" altLang="en-US">
                <a:latin typeface="ゴシック"/>
                <a:ea typeface="+mn-lt"/>
                <a:cs typeface="+mn-lt"/>
              </a:rPr>
              <a:t>、</a:t>
            </a:r>
            <a:br>
              <a:rPr lang="ja-JP" altLang="en-US" dirty="0">
                <a:latin typeface="ゴシック"/>
                <a:ea typeface="+mn-lt"/>
                <a:cs typeface="+mn-lt"/>
              </a:rPr>
            </a:br>
            <a:r>
              <a:rPr lang="ja-JP" altLang="en-US">
                <a:latin typeface="ゴシック"/>
                <a:ea typeface="+mn-lt"/>
                <a:cs typeface="+mn-lt"/>
              </a:rPr>
              <a:t>ダメ</a:t>
            </a:r>
            <a:r>
              <a:rPr lang="ja-JP">
                <a:latin typeface="ゴシック"/>
                <a:ea typeface="+mn-lt"/>
                <a:cs typeface="+mn-lt"/>
              </a:rPr>
              <a:t>も</a:t>
            </a:r>
            <a:r>
              <a:rPr lang="ja-JP" altLang="en-US">
                <a:latin typeface="ゴシック"/>
                <a:ea typeface="+mn-lt"/>
                <a:cs typeface="+mn-lt"/>
              </a:rPr>
              <a:t>と</a:t>
            </a:r>
            <a:r>
              <a:rPr lang="ja-JP">
                <a:latin typeface="ゴシック"/>
                <a:ea typeface="+mn-lt"/>
                <a:cs typeface="+mn-lt"/>
              </a:rPr>
              <a:t>で</a:t>
            </a:r>
            <a:r>
              <a:rPr lang="ja-JP" altLang="en-US">
                <a:latin typeface="ゴシック"/>
                <a:ea typeface="+mn-lt"/>
                <a:cs typeface="+mn-lt"/>
              </a:rPr>
              <a:t>お願</a:t>
            </a:r>
            <a:r>
              <a:rPr lang="ja-JP">
                <a:latin typeface="ゴシック"/>
                <a:ea typeface="+mn-lt"/>
                <a:cs typeface="+mn-lt"/>
              </a:rPr>
              <a:t>い</a:t>
            </a:r>
            <a:r>
              <a:rPr lang="ja-JP" altLang="en-US">
                <a:latin typeface="ゴシック"/>
                <a:ea typeface="+mn-lt"/>
                <a:cs typeface="+mn-lt"/>
              </a:rPr>
              <a:t>してみました。</a:t>
            </a:r>
            <a:br>
              <a:rPr lang="ja-JP" altLang="en-US" dirty="0">
                <a:latin typeface="ゴシック"/>
                <a:ea typeface="+mn-lt"/>
                <a:cs typeface="+mn-lt"/>
              </a:rPr>
            </a:br>
            <a:r>
              <a:rPr lang="ja-JP" altLang="en-US">
                <a:latin typeface="ゴシック"/>
                <a:ea typeface="+mn-lt"/>
                <a:cs typeface="+mn-lt"/>
              </a:rPr>
              <a:t>す</a:t>
            </a:r>
            <a:r>
              <a:rPr lang="ja-JP">
                <a:latin typeface="ゴシック"/>
                <a:ea typeface="+mn-lt"/>
                <a:cs typeface="+mn-lt"/>
              </a:rPr>
              <a:t>ると</a:t>
            </a:r>
            <a:r>
              <a:rPr lang="ja-JP" altLang="en-US">
                <a:latin typeface="ゴシック"/>
                <a:ea typeface="+mn-lt"/>
                <a:cs typeface="+mn-lt"/>
              </a:rPr>
              <a:t>「是非古市さんに車検をお願いした</a:t>
            </a:r>
            <a:r>
              <a:rPr lang="ja-JP">
                <a:latin typeface="ゴシック"/>
                <a:ea typeface="+mn-lt"/>
                <a:cs typeface="+mn-lt"/>
              </a:rPr>
              <a:t>いと</a:t>
            </a:r>
            <a:r>
              <a:rPr lang="ja-JP" altLang="en-US">
                <a:latin typeface="ゴシック"/>
                <a:ea typeface="+mn-lt"/>
                <a:cs typeface="+mn-lt"/>
              </a:rPr>
              <a:t>仰</a:t>
            </a:r>
            <a:r>
              <a:rPr lang="ja-JP">
                <a:latin typeface="ゴシック"/>
                <a:ea typeface="+mn-lt"/>
                <a:cs typeface="+mn-lt"/>
              </a:rPr>
              <a:t>って</a:t>
            </a:r>
            <a:r>
              <a:rPr lang="ja-JP" altLang="en-US">
                <a:latin typeface="ゴシック"/>
                <a:ea typeface="+mn-lt"/>
                <a:cs typeface="+mn-lt"/>
              </a:rPr>
              <a:t>おります。」と</a:t>
            </a:r>
            <a:r>
              <a:rPr lang="ja-JP">
                <a:latin typeface="ゴシック"/>
                <a:ea typeface="+mn-lt"/>
                <a:cs typeface="+mn-lt"/>
              </a:rPr>
              <a:t>。</a:t>
            </a:r>
            <a:endParaRPr lang="ja-JP">
              <a:latin typeface="ゴシック"/>
              <a:ea typeface="メイリオ"/>
            </a:endParaRPr>
          </a:p>
          <a:p>
            <a:r>
              <a:rPr lang="ja-JP">
                <a:latin typeface="ゴシック"/>
                <a:ea typeface="+mn-lt"/>
                <a:cs typeface="+mn-lt"/>
              </a:rPr>
              <a:t>＜決断・</a:t>
            </a:r>
            <a:r>
              <a:rPr lang="ja-JP" altLang="en-US">
                <a:latin typeface="ゴシック"/>
                <a:ea typeface="+mn-lt"/>
                <a:cs typeface="+mn-lt"/>
              </a:rPr>
              <a:t>助言</a:t>
            </a:r>
            <a:r>
              <a:rPr lang="ja-JP">
                <a:latin typeface="ゴシック"/>
                <a:ea typeface="+mn-lt"/>
                <a:cs typeface="+mn-lt"/>
              </a:rPr>
              <a:t>＞</a:t>
            </a:r>
            <a:endParaRPr lang="ja-JP">
              <a:latin typeface="ゴシック"/>
              <a:ea typeface="メイリオ"/>
            </a:endParaRPr>
          </a:p>
          <a:p>
            <a:r>
              <a:rPr lang="ja-JP">
                <a:latin typeface="ゴシック"/>
                <a:ea typeface="+mn-lt"/>
                <a:cs typeface="+mn-lt"/>
              </a:rPr>
              <a:t>こちらからお客</a:t>
            </a:r>
            <a:r>
              <a:rPr lang="ja-JP" altLang="en-US">
                <a:latin typeface="ゴシック"/>
                <a:ea typeface="+mn-lt"/>
                <a:cs typeface="+mn-lt"/>
              </a:rPr>
              <a:t>様へ連絡をして、車検と整備を正式に依頼されました。もちろん自賠責は佐藤さんに依頼しました。</a:t>
            </a:r>
            <a:br>
              <a:rPr lang="ja-JP" altLang="en-US" dirty="0">
                <a:latin typeface="ゴシック"/>
                <a:ea typeface="+mn-lt"/>
                <a:cs typeface="+mn-lt"/>
              </a:rPr>
            </a:br>
            <a:r>
              <a:rPr lang="ja-JP">
                <a:latin typeface="ゴシック"/>
                <a:ea typeface="+mn-lt"/>
                <a:cs typeface="+mn-lt"/>
              </a:rPr>
              <a:t>＜結果＞</a:t>
            </a:r>
            <a:endParaRPr lang="ja-JP">
              <a:latin typeface="ゴシック"/>
              <a:ea typeface="メイリオ"/>
            </a:endParaRPr>
          </a:p>
          <a:p>
            <a:r>
              <a:rPr lang="ja-JP" altLang="en-US">
                <a:latin typeface="ゴシック"/>
                <a:ea typeface="メイリオ"/>
              </a:rPr>
              <a:t>　実はこの車、長年大事に乗っていた車で、それが2年ぶりに手元に戻ってきたことになります。お客様とも再会でき、車は大事に綺麗に乗ってくれていました。この再会を導いてくれたのは他でもない佐藤翔太さんです。単に保険商品を売るだけではなく、人と人との絆を大切にしてくれる、そんなコンサルタントです。</a:t>
            </a:r>
            <a:endParaRPr lang="ja-JP" altLang="en-US" dirty="0">
              <a:latin typeface="ゴシック"/>
              <a:ea typeface="メイリオ"/>
            </a:endParaRPr>
          </a:p>
          <a:p>
            <a:pPr algn="l"/>
            <a:endParaRPr lang="ja-JP" altLang="en-US" dirty="0">
              <a:latin typeface="ゴシック"/>
              <a:ea typeface="メイリオ"/>
            </a:endParaRPr>
          </a:p>
        </p:txBody>
      </p:sp>
      <p:pic>
        <p:nvPicPr>
          <p:cNvPr id="5" name="図 4" descr="駐車場に停まっている車&#10;&#10;説明は自動で生成されたものです">
            <a:extLst>
              <a:ext uri="{FF2B5EF4-FFF2-40B4-BE49-F238E27FC236}">
                <a16:creationId xmlns:a16="http://schemas.microsoft.com/office/drawing/2014/main" id="{7F66F796-0B8A-2D6B-57EE-9D445D44C248}"/>
              </a:ext>
            </a:extLst>
          </p:cNvPr>
          <p:cNvPicPr>
            <a:picLocks noChangeAspect="1"/>
          </p:cNvPicPr>
          <p:nvPr/>
        </p:nvPicPr>
        <p:blipFill rotWithShape="1">
          <a:blip r:embed="rId3"/>
          <a:srcRect l="4688" t="16667" r="3646" b="13194"/>
          <a:stretch/>
        </p:blipFill>
        <p:spPr>
          <a:xfrm>
            <a:off x="9220200" y="2000250"/>
            <a:ext cx="2933702" cy="1685930"/>
          </a:xfrm>
          <a:prstGeom prst="rect">
            <a:avLst/>
          </a:prstGeom>
          <a:ln>
            <a:noFill/>
          </a:ln>
          <a:effectLst>
            <a:softEdge rad="112500"/>
          </a:effectLst>
        </p:spPr>
      </p:pic>
    </p:spTree>
    <p:extLst>
      <p:ext uri="{BB962C8B-B14F-4D97-AF65-F5344CB8AC3E}">
        <p14:creationId xmlns:p14="http://schemas.microsoft.com/office/powerpoint/2010/main" val="5210406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Words>
  <Application>Microsoft Office PowerPoint</Application>
  <PresentationFormat>ワイド画面</PresentationFormat>
  <Paragraphs>1</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Facet</vt:lpstr>
      <vt:lpstr>リスクマネジメントコンサルタント（損害保険）　　佐藤翔太　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286</cp:revision>
  <dcterms:created xsi:type="dcterms:W3CDTF">2022-06-01T07:44:25Z</dcterms:created>
  <dcterms:modified xsi:type="dcterms:W3CDTF">2024-04-12T03:22:56Z</dcterms:modified>
</cp:coreProperties>
</file>