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75F5"/>
    <a:srgbClr val="01367B"/>
    <a:srgbClr val="DCDCFF"/>
    <a:srgbClr val="3030FF"/>
    <a:srgbClr val="202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816" y="72"/>
      </p:cViewPr>
      <p:guideLst>
        <p:guide orient="horz" pos="2160"/>
        <p:guide pos="3840"/>
        <p:guide orient="horz" pos="1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1B656F-66C5-4BD5-8D3F-5839988331CE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6D4F5-F486-49EB-A7A5-803600116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630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6D4F5-F486-49EB-A7A5-803600116B1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118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BC1877-4724-C887-E542-8647F659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567D80F-F0AD-4016-983B-195063DC29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A224C9-917F-0602-8AA8-99B8ED656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6D27CB-617C-AC34-9B9C-CAE97B2CC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5CD573-B877-4C3F-8B59-6543AE1EF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7185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49003D-DDD4-2D00-08CC-0D7E3FDC0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F5886C-E501-10FD-6728-8FAB1FCFFC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B8DEF3-6952-EFCC-584A-3DEB09475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BB814C-5E3F-01A1-0B96-0978A70B3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CA2626-BD49-4AB7-1E69-41E93C537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42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DB4B6E5-5064-452F-0D32-3D649BDF3C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7AC1D37-73D8-96F1-3BB5-11D3A097B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88F3F5-F212-62E7-BB19-8BA44F419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41553E-2886-F90C-2B9C-B26F3F040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B870B2-7788-1B13-8CC4-88EF2D74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051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D3CF3A-58BC-DE25-C567-01E4EF239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E7CD5A-0342-E809-8253-9922D72AD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76E266-8FB8-B3DD-6326-1EB2AA421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37E0AC-FE0D-36BF-53D0-61C0BD3D8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C47913-D9DE-1296-DDEA-51E6FDF36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450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0983EB-5038-4CFA-C3BD-6B82A5A2D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C70F69-EEBE-366F-2EBA-82705DB4B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6C2528-0230-CE88-D71A-9F2803151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66CAB4-0B18-CA82-C253-B821D050A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BA78E6-5C08-0E60-DE69-580D09AEA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216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9D6FA3-C53A-94A8-CFE7-3AE53723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1AD974-A3B9-3DB9-B9F0-A670EBA8A5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79BCEAA-2290-62E9-4499-6025488A9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B29D2E-5D2E-640B-BC26-F0D46C48C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9553DE-8394-EECC-022D-ED768C1E4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333E63B-2A96-5F77-FE13-A9B354CF8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21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8C7E51-A77C-7794-01BF-1BFFE9390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8331F0-9B52-160B-0DD8-84C36598F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E7B0D9-3A61-00E9-B038-246122C41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8514B20-3634-3957-8BF6-633CD0B541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FB41E44-3AF0-8031-88A1-D4F33E68B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0241955-BE20-C19C-8729-B99D8464E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7C75FB9-C536-93AD-3DD1-3A5502500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5693785-31F2-EC07-E3FB-29430D82F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200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AD3950-1560-8D2B-1C01-1A91D265D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F58D0F7-7EF2-6BC0-093A-D9934982D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C9AEC60-5355-790F-9FB8-DD90532F8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840E73C-EAD8-4C00-82B2-47C467165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447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6B1681F-238B-BAE8-3373-FACD477ED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1FD2521-5F8F-6901-B77E-CF8A4E902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5D8417-795C-07C6-8529-76C4FCEEE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64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FE0A2B-6487-AD90-5F61-7422E40EC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012FF1-0059-BD9A-47EC-4A8E9EF51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762E025-DB6C-1140-8419-7A5BC3E50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D15FD3-4631-DCA8-DACD-84EA596CA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B14CF8A-BDD7-2F58-9408-7C884F2D3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B24290-0BBF-B7AB-2579-666C9DB61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02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39C083-6D28-6077-8B36-B1CF8B57E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69C4F86-675D-78BB-CA76-B3F8B38D18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DD6A3B8-CA4D-AA94-FCCC-205336D64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97325B-A742-6E6F-EC49-CD211A404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FA10843-FB6C-5B90-8A07-908E01E0D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E0FABA-ADF5-C09B-BC8B-A512CC0EF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689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BF1BEFC-FA1F-6AC1-B095-0F6CC9417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D554FD-1873-0B4B-0084-AE5187894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F33F56-50AA-B628-8B2C-CB710CA27D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D79AB0-FAEE-4C5E-87EC-86EC1CCC1851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5279F9-E33D-5644-2F36-139C3EAECE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49585A-75F5-B8FE-0279-5CDB516E2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B1F2E-552D-49A2-9224-7500756550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30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スーツを着た男性&#10;&#10;自動的に生成された説明">
            <a:extLst>
              <a:ext uri="{FF2B5EF4-FFF2-40B4-BE49-F238E27FC236}">
                <a16:creationId xmlns:a16="http://schemas.microsoft.com/office/drawing/2014/main" id="{CE251AAD-CA69-F9BB-78C0-22B64EA1B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0050" y="350531"/>
            <a:ext cx="4510037" cy="650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4EF46D-2673-BFF2-6581-A1D644BA6C38}"/>
              </a:ext>
            </a:extLst>
          </p:cNvPr>
          <p:cNvSpPr txBox="1"/>
          <p:nvPr/>
        </p:nvSpPr>
        <p:spPr>
          <a:xfrm>
            <a:off x="3650232" y="760403"/>
            <a:ext cx="8529899" cy="627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インボイスセミナーの受講</a:t>
            </a:r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</a:t>
            </a:r>
            <a:r>
              <a:rPr kumimoji="1"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税務相談を依頼しました。</a:t>
            </a:r>
            <a:endParaRPr kumimoji="1"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一般的な税理士さんはよく「税務署はこう言っている」と</a:t>
            </a:r>
            <a:endParaRPr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いうお話は頂けても「じゃあそれどうやるの？」って確認</a:t>
            </a:r>
            <a:endParaRPr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しても「そこは会社で適宜進めて下さい。」と言われること</a:t>
            </a:r>
            <a:endParaRPr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が多い中、伊部さんは「ベストな対応はこうです。ただ、</a:t>
            </a:r>
            <a:endParaRPr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現在の状況を鑑みたらこのレベルで抑えてここです。」</a:t>
            </a:r>
            <a:endParaRPr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とご提案頂けます。また、経費の計上についても一般の</a:t>
            </a:r>
            <a:endParaRPr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税理士さんなら「これは</a:t>
            </a:r>
            <a:r>
              <a:rPr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OK</a:t>
            </a:r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。これは</a:t>
            </a:r>
            <a:r>
              <a:rPr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NG</a:t>
            </a:r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。」という一方的な</a:t>
            </a:r>
            <a:endParaRPr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通知で終わらす方が多い中、伊部さんは全ての確認に対して</a:t>
            </a:r>
            <a:endParaRPr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本人の見解を聞いて下さった上で判断してくださいます。</a:t>
            </a:r>
            <a:endParaRPr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常に顧問先の意図を汲んで行動を示して下さる</a:t>
            </a:r>
            <a:endParaRPr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税理士（中小企業のお困り事）伊部忠士さんを推薦します。</a:t>
            </a:r>
            <a:endParaRPr kumimoji="1"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r"/>
            <a:r>
              <a:rPr kumimoji="1" lang="ja-JP" altLang="en-US" sz="14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疲れている人の為の肉体ケア肌着 木村 健一</a:t>
            </a:r>
            <a:endParaRPr kumimoji="1" lang="en-US" altLang="ja-JP" sz="1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AC610F2-E0F1-3575-6B9B-10E604DFA611}"/>
              </a:ext>
            </a:extLst>
          </p:cNvPr>
          <p:cNvSpPr txBox="1"/>
          <p:nvPr/>
        </p:nvSpPr>
        <p:spPr>
          <a:xfrm>
            <a:off x="21260" y="199699"/>
            <a:ext cx="12149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～ なんでも経費に入れても</a:t>
            </a:r>
            <a:r>
              <a:rPr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OK</a:t>
            </a:r>
            <a:r>
              <a:rPr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と思っている個人事業主さんへ ～</a:t>
            </a:r>
            <a:endParaRPr lang="en-US" altLang="ja-JP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8016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197</Words>
  <Application>Microsoft Office PowerPoint</Application>
  <PresentationFormat>ワイド画面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Dwight.Jenny</dc:creator>
  <cp:lastModifiedBy>Dwight.Jenny</cp:lastModifiedBy>
  <cp:revision>1</cp:revision>
  <dcterms:created xsi:type="dcterms:W3CDTF">2024-04-24T12:03:38Z</dcterms:created>
  <dcterms:modified xsi:type="dcterms:W3CDTF">2024-04-24T13:14:43Z</dcterms:modified>
</cp:coreProperties>
</file>