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Kosugi Maru" pitchFamily="2" charset="-128"/>
      <p:regular r:id="rId4"/>
    </p:embeddedFont>
    <p:embeddedFont>
      <p:font typeface="Calibri" panose="020F0502020204030204" pitchFamily="34"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hHv/KoIxnCUYcELfhQGOMV7nX9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676"/>
  </p:normalViewPr>
  <p:slideViewPr>
    <p:cSldViewPr snapToGrid="0">
      <p:cViewPr varScale="1">
        <p:scale>
          <a:sx n="106" d="100"/>
          <a:sy n="106" d="100"/>
        </p:scale>
        <p:origin x="1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c18382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119c183821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solidFill>
                <a:schemeClr val="lt2"/>
              </a:solidFill>
              <a:latin typeface="Kosugi Maru"/>
              <a:ea typeface="Kosugi Maru"/>
              <a:cs typeface="Kosugi Maru"/>
              <a:sym typeface="Kosugi Maru"/>
            </a:endParaRPr>
          </a:p>
        </p:txBody>
      </p:sp>
      <p:sp>
        <p:nvSpPr>
          <p:cNvPr id="112" name="Google Shape;112;g119c1838214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2">
    <p:spTree>
      <p:nvGrpSpPr>
        <p:cNvPr id="1" name="Shape 54"/>
        <p:cNvGrpSpPr/>
        <p:nvPr/>
      </p:nvGrpSpPr>
      <p:grpSpPr>
        <a:xfrm>
          <a:off x="0" y="0"/>
          <a:ext cx="0" cy="0"/>
          <a:chOff x="0" y="0"/>
          <a:chExt cx="0" cy="0"/>
        </a:xfrm>
      </p:grpSpPr>
      <p:pic>
        <p:nvPicPr>
          <p:cNvPr id="55" name="Google Shape;55;p239"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6" name="Google Shape;56;p239"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7" name="Google Shape;57;p23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239"/>
          <p:cNvSpPr/>
          <p:nvPr/>
        </p:nvSpPr>
        <p:spPr>
          <a:xfrm rot="5400000">
            <a:off x="5888749" y="656994"/>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rgbClr val="F3F3F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 name="Google Shape;60;p239"/>
          <p:cNvSpPr>
            <a:spLocks noGrp="1"/>
          </p:cNvSpPr>
          <p:nvPr>
            <p:ph type="pic" idx="3"/>
          </p:nvPr>
        </p:nvSpPr>
        <p:spPr>
          <a:xfrm>
            <a:off x="6335910" y="1036060"/>
            <a:ext cx="5033401" cy="4713330"/>
          </a:xfrm>
          <a:prstGeom prst="rect">
            <a:avLst/>
          </a:prstGeom>
          <a:noFill/>
          <a:ln>
            <a:noFill/>
          </a:ln>
        </p:spPr>
      </p:sp>
      <p:sp>
        <p:nvSpPr>
          <p:cNvPr id="61" name="Google Shape;61;p2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62"/>
        <p:cNvGrpSpPr/>
        <p:nvPr/>
      </p:nvGrpSpPr>
      <p:grpSpPr>
        <a:xfrm>
          <a:off x="0" y="0"/>
          <a:ext cx="0" cy="0"/>
          <a:chOff x="0" y="0"/>
          <a:chExt cx="0" cy="0"/>
        </a:xfrm>
      </p:grpSpPr>
      <p:pic>
        <p:nvPicPr>
          <p:cNvPr id="63" name="Google Shape;63;p240"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64" name="Google Shape;64;p240"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65" name="Google Shape;65;p240" descr="Picture 1"/>
          <p:cNvPicPr preferRelativeResize="0"/>
          <p:nvPr/>
        </p:nvPicPr>
        <p:blipFill rotWithShape="1">
          <a:blip r:embed="rId4">
            <a:alphaModFix/>
          </a:blip>
          <a:srcRect/>
          <a:stretch/>
        </p:blipFill>
        <p:spPr>
          <a:xfrm>
            <a:off x="3011182" y="2079170"/>
            <a:ext cx="9180818" cy="4807706"/>
          </a:xfrm>
          <a:prstGeom prst="rect">
            <a:avLst/>
          </a:prstGeom>
          <a:noFill/>
          <a:ln>
            <a:noFill/>
          </a:ln>
        </p:spPr>
      </p:pic>
      <p:sp>
        <p:nvSpPr>
          <p:cNvPr id="66" name="Google Shape;66;p240"/>
          <p:cNvSpPr txBox="1">
            <a:spLocks noGrp="1"/>
          </p:cNvSpPr>
          <p:nvPr>
            <p:ph type="title"/>
          </p:nvPr>
        </p:nvSpPr>
        <p:spPr>
          <a:xfrm>
            <a:off x="1524000" y="13509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7" name="Google Shape;67;p2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spTree>
      <p:nvGrpSpPr>
        <p:cNvPr id="1" name="Shape 68"/>
        <p:cNvGrpSpPr/>
        <p:nvPr/>
      </p:nvGrpSpPr>
      <p:grpSpPr>
        <a:xfrm>
          <a:off x="0" y="0"/>
          <a:ext cx="0" cy="0"/>
          <a:chOff x="0" y="0"/>
          <a:chExt cx="0" cy="0"/>
        </a:xfrm>
      </p:grpSpPr>
      <p:pic>
        <p:nvPicPr>
          <p:cNvPr id="69" name="Google Shape;69;p241"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0" name="Google Shape;70;p241"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1" name="Google Shape;71;p24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2" name="Google Shape;72;p24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2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2">
    <p:spTree>
      <p:nvGrpSpPr>
        <p:cNvPr id="1" name="Shape 74"/>
        <p:cNvGrpSpPr/>
        <p:nvPr/>
      </p:nvGrpSpPr>
      <p:grpSpPr>
        <a:xfrm>
          <a:off x="0" y="0"/>
          <a:ext cx="0" cy="0"/>
          <a:chOff x="0" y="0"/>
          <a:chExt cx="0" cy="0"/>
        </a:xfrm>
      </p:grpSpPr>
      <p:pic>
        <p:nvPicPr>
          <p:cNvPr id="75" name="Google Shape;75;p242"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6" name="Google Shape;76;p242"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7" name="Google Shape;77;p24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8" name="Google Shape;78;p24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2">
    <p:spTree>
      <p:nvGrpSpPr>
        <p:cNvPr id="1" name="Shape 80"/>
        <p:cNvGrpSpPr/>
        <p:nvPr/>
      </p:nvGrpSpPr>
      <p:grpSpPr>
        <a:xfrm>
          <a:off x="0" y="0"/>
          <a:ext cx="0" cy="0"/>
          <a:chOff x="0" y="0"/>
          <a:chExt cx="0" cy="0"/>
        </a:xfrm>
      </p:grpSpPr>
      <p:pic>
        <p:nvPicPr>
          <p:cNvPr id="81" name="Google Shape;81;p243"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2" name="Google Shape;82;p243"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83" name="Google Shape;83;p24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4" name="Google Shape;84;p24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5" name="Google Shape;85;p24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6" name="Google Shape;86;p2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spTree>
      <p:nvGrpSpPr>
        <p:cNvPr id="1" name="Shape 87"/>
        <p:cNvGrpSpPr/>
        <p:nvPr/>
      </p:nvGrpSpPr>
      <p:grpSpPr>
        <a:xfrm>
          <a:off x="0" y="0"/>
          <a:ext cx="0" cy="0"/>
          <a:chOff x="0" y="0"/>
          <a:chExt cx="0" cy="0"/>
        </a:xfrm>
      </p:grpSpPr>
      <p:pic>
        <p:nvPicPr>
          <p:cNvPr id="88" name="Google Shape;88;p245"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9" name="Google Shape;89;p245"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0" name="Google Shape;90;p24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2" name="Google Shape;92;p24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3" name="Google Shape;93;p2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spTree>
      <p:nvGrpSpPr>
        <p:cNvPr id="1" name="Shape 94"/>
        <p:cNvGrpSpPr/>
        <p:nvPr/>
      </p:nvGrpSpPr>
      <p:grpSpPr>
        <a:xfrm>
          <a:off x="0" y="0"/>
          <a:ext cx="0" cy="0"/>
          <a:chOff x="0" y="0"/>
          <a:chExt cx="0" cy="0"/>
        </a:xfrm>
      </p:grpSpPr>
      <p:pic>
        <p:nvPicPr>
          <p:cNvPr id="95" name="Google Shape;95;p246"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96" name="Google Shape;96;p246"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7" name="Google Shape;97;p24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8" name="Google Shape;98;p246"/>
          <p:cNvSpPr>
            <a:spLocks noGrp="1"/>
          </p:cNvSpPr>
          <p:nvPr>
            <p:ph type="pic" idx="2"/>
          </p:nvPr>
        </p:nvSpPr>
        <p:spPr>
          <a:xfrm>
            <a:off x="5183187" y="457201"/>
            <a:ext cx="6492998" cy="5403851"/>
          </a:xfrm>
          <a:prstGeom prst="rect">
            <a:avLst/>
          </a:prstGeom>
          <a:noFill/>
          <a:ln>
            <a:noFill/>
          </a:ln>
        </p:spPr>
      </p:sp>
      <p:sp>
        <p:nvSpPr>
          <p:cNvPr id="99" name="Google Shape;99;p24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0" name="Google Shape;100;p2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pproved BNI Colors">
  <p:cSld name="Approved BNI Colors">
    <p:spTree>
      <p:nvGrpSpPr>
        <p:cNvPr id="1" name="Shape 101"/>
        <p:cNvGrpSpPr/>
        <p:nvPr/>
      </p:nvGrpSpPr>
      <p:grpSpPr>
        <a:xfrm>
          <a:off x="0" y="0"/>
          <a:ext cx="0" cy="0"/>
          <a:chOff x="0" y="0"/>
          <a:chExt cx="0" cy="0"/>
        </a:xfrm>
      </p:grpSpPr>
      <p:pic>
        <p:nvPicPr>
          <p:cNvPr id="102" name="Google Shape;102;p24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103" name="Google Shape;103;p24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104" name="Google Shape;104;p247" descr="Picture 3"/>
          <p:cNvPicPr preferRelativeResize="0"/>
          <p:nvPr/>
        </p:nvPicPr>
        <p:blipFill rotWithShape="1">
          <a:blip r:embed="rId4">
            <a:alphaModFix/>
          </a:blip>
          <a:srcRect/>
          <a:stretch/>
        </p:blipFill>
        <p:spPr>
          <a:xfrm>
            <a:off x="373021" y="180295"/>
            <a:ext cx="8040219" cy="5898923"/>
          </a:xfrm>
          <a:prstGeom prst="rect">
            <a:avLst/>
          </a:prstGeom>
          <a:noFill/>
          <a:ln>
            <a:noFill/>
          </a:ln>
        </p:spPr>
      </p:pic>
      <p:sp>
        <p:nvSpPr>
          <p:cNvPr id="105" name="Google Shape;105;p247"/>
          <p:cNvSpPr txBox="1"/>
          <p:nvPr/>
        </p:nvSpPr>
        <p:spPr>
          <a:xfrm>
            <a:off x="9652977" y="1335348"/>
            <a:ext cx="993240" cy="7087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106" name="Google Shape;106;p247" descr="Picture 5"/>
          <p:cNvPicPr preferRelativeResize="0"/>
          <p:nvPr/>
        </p:nvPicPr>
        <p:blipFill rotWithShape="1">
          <a:blip r:embed="rId5">
            <a:alphaModFix/>
          </a:blip>
          <a:srcRect/>
          <a:stretch/>
        </p:blipFill>
        <p:spPr>
          <a:xfrm>
            <a:off x="9638509" y="2179336"/>
            <a:ext cx="1022177" cy="3737873"/>
          </a:xfrm>
          <a:prstGeom prst="rect">
            <a:avLst/>
          </a:prstGeom>
          <a:noFill/>
          <a:ln>
            <a:noFill/>
          </a:ln>
        </p:spPr>
      </p:pic>
      <p:pic>
        <p:nvPicPr>
          <p:cNvPr id="107" name="Google Shape;107;p247" descr="Picture 7"/>
          <p:cNvPicPr preferRelativeResize="0"/>
          <p:nvPr/>
        </p:nvPicPr>
        <p:blipFill rotWithShape="1">
          <a:blip r:embed="rId6">
            <a:alphaModFix/>
          </a:blip>
          <a:srcRect l="34827" t="35301" r="34947" b="37971"/>
          <a:stretch/>
        </p:blipFill>
        <p:spPr>
          <a:xfrm>
            <a:off x="9309717" y="2787508"/>
            <a:ext cx="1679759" cy="2735145"/>
          </a:xfrm>
          <a:prstGeom prst="rect">
            <a:avLst/>
          </a:prstGeom>
          <a:noFill/>
          <a:ln>
            <a:noFill/>
          </a:ln>
        </p:spPr>
      </p:pic>
      <p:sp>
        <p:nvSpPr>
          <p:cNvPr id="108" name="Google Shape;108;p2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2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 name="Google Shape;14;p22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9"/>
          <p:cNvSpPr/>
          <p:nvPr/>
        </p:nvSpPr>
        <p:spPr>
          <a:xfrm rot="5400000">
            <a:off x="5792058" y="546382"/>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 name="Google Shape;16;p229"/>
          <p:cNvSpPr>
            <a:spLocks noGrp="1"/>
          </p:cNvSpPr>
          <p:nvPr>
            <p:ph type="pic" idx="3"/>
          </p:nvPr>
        </p:nvSpPr>
        <p:spPr>
          <a:xfrm>
            <a:off x="6335910" y="1036060"/>
            <a:ext cx="5033401" cy="4713330"/>
          </a:xfrm>
          <a:prstGeom prst="rect">
            <a:avLst/>
          </a:prstGeom>
          <a:noFill/>
          <a:ln>
            <a:noFill/>
          </a:ln>
        </p:spPr>
      </p:sp>
      <p:sp>
        <p:nvSpPr>
          <p:cNvPr id="17" name="Google Shape;17;p2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3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0" name="Google Shape;20;p23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2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3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3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5" name="Google Shape;25;p2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3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3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3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2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3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23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3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6"/>
        <p:cNvGrpSpPr/>
        <p:nvPr/>
      </p:nvGrpSpPr>
      <p:grpSpPr>
        <a:xfrm>
          <a:off x="0" y="0"/>
          <a:ext cx="0" cy="0"/>
          <a:chOff x="0" y="0"/>
          <a:chExt cx="0" cy="0"/>
        </a:xfrm>
      </p:grpSpPr>
      <p:sp>
        <p:nvSpPr>
          <p:cNvPr id="37" name="Google Shape;37;p23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8" name="Google Shape;38;p236"/>
          <p:cNvSpPr>
            <a:spLocks noGrp="1"/>
          </p:cNvSpPr>
          <p:nvPr>
            <p:ph type="pic" idx="2"/>
          </p:nvPr>
        </p:nvSpPr>
        <p:spPr>
          <a:xfrm>
            <a:off x="5183187" y="457201"/>
            <a:ext cx="6492998" cy="5403851"/>
          </a:xfrm>
          <a:prstGeom prst="rect">
            <a:avLst/>
          </a:prstGeom>
          <a:noFill/>
          <a:ln>
            <a:noFill/>
          </a:ln>
        </p:spPr>
      </p:sp>
      <p:sp>
        <p:nvSpPr>
          <p:cNvPr id="39" name="Google Shape;39;p23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p:cSld name="Cover Slide 2">
    <p:spTree>
      <p:nvGrpSpPr>
        <p:cNvPr id="1" name="Shape 41"/>
        <p:cNvGrpSpPr/>
        <p:nvPr/>
      </p:nvGrpSpPr>
      <p:grpSpPr>
        <a:xfrm>
          <a:off x="0" y="0"/>
          <a:ext cx="0" cy="0"/>
          <a:chOff x="0" y="0"/>
          <a:chExt cx="0" cy="0"/>
        </a:xfrm>
      </p:grpSpPr>
      <p:pic>
        <p:nvPicPr>
          <p:cNvPr id="42" name="Google Shape;42;p23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43" name="Google Shape;43;p23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44" name="Google Shape;44;p237" descr="Picture 1"/>
          <p:cNvPicPr preferRelativeResize="0"/>
          <p:nvPr/>
        </p:nvPicPr>
        <p:blipFill rotWithShape="1">
          <a:blip r:embed="rId4">
            <a:alphaModFix/>
          </a:blip>
          <a:srcRect/>
          <a:stretch/>
        </p:blipFill>
        <p:spPr>
          <a:xfrm>
            <a:off x="3895562" y="1583577"/>
            <a:ext cx="4559898" cy="1748779"/>
          </a:xfrm>
          <a:prstGeom prst="rect">
            <a:avLst/>
          </a:prstGeom>
          <a:noFill/>
          <a:ln>
            <a:noFill/>
          </a:ln>
        </p:spPr>
      </p:pic>
      <p:pic>
        <p:nvPicPr>
          <p:cNvPr id="45" name="Google Shape;45;p237" descr="Picture 2"/>
          <p:cNvPicPr preferRelativeResize="0"/>
          <p:nvPr/>
        </p:nvPicPr>
        <p:blipFill rotWithShape="1">
          <a:blip r:embed="rId5">
            <a:alphaModFix/>
          </a:blip>
          <a:srcRect/>
          <a:stretch/>
        </p:blipFill>
        <p:spPr>
          <a:xfrm>
            <a:off x="7521570" y="4441118"/>
            <a:ext cx="4670431" cy="2445757"/>
          </a:xfrm>
          <a:prstGeom prst="rect">
            <a:avLst/>
          </a:prstGeom>
          <a:noFill/>
          <a:ln>
            <a:noFill/>
          </a:ln>
        </p:spPr>
      </p:pic>
      <p:sp>
        <p:nvSpPr>
          <p:cNvPr id="46" name="Google Shape;46;p237"/>
          <p:cNvSpPr txBox="1">
            <a:spLocks noGrp="1"/>
          </p:cNvSpPr>
          <p:nvPr>
            <p:ph type="body" idx="1"/>
          </p:nvPr>
        </p:nvSpPr>
        <p:spPr>
          <a:xfrm>
            <a:off x="0" y="3602037"/>
            <a:ext cx="12192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3600"/>
              <a:buFont typeface="Arial"/>
              <a:buNone/>
              <a:defRPr sz="3600" b="1"/>
            </a:lvl1pPr>
            <a:lvl2pPr marL="914400" lvl="1" indent="-228600" algn="ctr">
              <a:lnSpc>
                <a:spcPct val="90000"/>
              </a:lnSpc>
              <a:spcBef>
                <a:spcPts val="1000"/>
              </a:spcBef>
              <a:spcAft>
                <a:spcPts val="0"/>
              </a:spcAft>
              <a:buClr>
                <a:srgbClr val="000000"/>
              </a:buClr>
              <a:buSzPts val="3600"/>
              <a:buFont typeface="Arial"/>
              <a:buNone/>
              <a:defRPr sz="3600" b="1"/>
            </a:lvl2pPr>
            <a:lvl3pPr marL="1371600" lvl="2" indent="-228600" algn="ctr">
              <a:lnSpc>
                <a:spcPct val="90000"/>
              </a:lnSpc>
              <a:spcBef>
                <a:spcPts val="1000"/>
              </a:spcBef>
              <a:spcAft>
                <a:spcPts val="0"/>
              </a:spcAft>
              <a:buClr>
                <a:srgbClr val="000000"/>
              </a:buClr>
              <a:buSzPts val="3600"/>
              <a:buFont typeface="Arial"/>
              <a:buNone/>
              <a:defRPr sz="3600" b="1"/>
            </a:lvl3pPr>
            <a:lvl4pPr marL="1828800" lvl="3" indent="-228600" algn="ctr">
              <a:lnSpc>
                <a:spcPct val="90000"/>
              </a:lnSpc>
              <a:spcBef>
                <a:spcPts val="1000"/>
              </a:spcBef>
              <a:spcAft>
                <a:spcPts val="0"/>
              </a:spcAft>
              <a:buClr>
                <a:srgbClr val="000000"/>
              </a:buClr>
              <a:buSzPts val="3600"/>
              <a:buFont typeface="Arial"/>
              <a:buNone/>
              <a:defRPr sz="3600" b="1"/>
            </a:lvl4pPr>
            <a:lvl5pPr marL="2286000" lvl="4" indent="-228600" algn="ctr">
              <a:lnSpc>
                <a:spcPct val="90000"/>
              </a:lnSpc>
              <a:spcBef>
                <a:spcPts val="1000"/>
              </a:spcBef>
              <a:spcAft>
                <a:spcPts val="0"/>
              </a:spcAft>
              <a:buClr>
                <a:srgbClr val="000000"/>
              </a:buClr>
              <a:buSzPts val="3600"/>
              <a:buFont typeface="Arial"/>
              <a:buNone/>
              <a:defRPr sz="36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2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8"/>
        <p:cNvGrpSpPr/>
        <p:nvPr/>
      </p:nvGrpSpPr>
      <p:grpSpPr>
        <a:xfrm>
          <a:off x="0" y="0"/>
          <a:ext cx="0" cy="0"/>
          <a:chOff x="0" y="0"/>
          <a:chExt cx="0" cy="0"/>
        </a:xfrm>
      </p:grpSpPr>
      <p:pic>
        <p:nvPicPr>
          <p:cNvPr id="49" name="Google Shape;49;p238"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0" name="Google Shape;50;p238"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1" name="Google Shape;51;p238"/>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2" name="Google Shape;52;p238"/>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Arial"/>
              <a:buNone/>
              <a:defRPr sz="2400"/>
            </a:lvl1pPr>
            <a:lvl2pPr marL="914400" lvl="1" indent="-228600" algn="ctr">
              <a:lnSpc>
                <a:spcPct val="90000"/>
              </a:lnSpc>
              <a:spcBef>
                <a:spcPts val="1000"/>
              </a:spcBef>
              <a:spcAft>
                <a:spcPts val="0"/>
              </a:spcAft>
              <a:buClr>
                <a:srgbClr val="000000"/>
              </a:buClr>
              <a:buSzPts val="2400"/>
              <a:buFont typeface="Arial"/>
              <a:buNone/>
              <a:defRPr sz="2400"/>
            </a:lvl2pPr>
            <a:lvl3pPr marL="1371600" lvl="2" indent="-228600" algn="ctr">
              <a:lnSpc>
                <a:spcPct val="90000"/>
              </a:lnSpc>
              <a:spcBef>
                <a:spcPts val="1000"/>
              </a:spcBef>
              <a:spcAft>
                <a:spcPts val="0"/>
              </a:spcAft>
              <a:buClr>
                <a:srgbClr val="000000"/>
              </a:buClr>
              <a:buSzPts val="2400"/>
              <a:buFont typeface="Arial"/>
              <a:buNone/>
              <a:defRPr sz="2400"/>
            </a:lvl3pPr>
            <a:lvl4pPr marL="1828800" lvl="3" indent="-228600" algn="ctr">
              <a:lnSpc>
                <a:spcPct val="90000"/>
              </a:lnSpc>
              <a:spcBef>
                <a:spcPts val="1000"/>
              </a:spcBef>
              <a:spcAft>
                <a:spcPts val="0"/>
              </a:spcAft>
              <a:buClr>
                <a:srgbClr val="000000"/>
              </a:buClr>
              <a:buSzPts val="2400"/>
              <a:buFont typeface="Arial"/>
              <a:buNone/>
              <a:defRPr sz="2400"/>
            </a:lvl4pPr>
            <a:lvl5pPr marL="2286000" lvl="4" indent="-228600" algn="ctr">
              <a:lnSpc>
                <a:spcPct val="90000"/>
              </a:lnSpc>
              <a:spcBef>
                <a:spcPts val="1000"/>
              </a:spcBef>
              <a:spcAft>
                <a:spcPts val="0"/>
              </a:spcAft>
              <a:buClr>
                <a:srgbClr val="000000"/>
              </a:buClr>
              <a:buSzPts val="2400"/>
              <a:buFont typeface="Arial"/>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0" descr="Picture 9"/>
          <p:cNvPicPr preferRelativeResize="0"/>
          <p:nvPr/>
        </p:nvPicPr>
        <p:blipFill rotWithShape="1">
          <a:blip r:embed="rId19">
            <a:alphaModFix/>
          </a:blip>
          <a:srcRect/>
          <a:stretch/>
        </p:blipFill>
        <p:spPr>
          <a:xfrm>
            <a:off x="10168097" y="5813345"/>
            <a:ext cx="2033475" cy="1064867"/>
          </a:xfrm>
          <a:prstGeom prst="rect">
            <a:avLst/>
          </a:prstGeom>
          <a:noFill/>
          <a:ln>
            <a:noFill/>
          </a:ln>
        </p:spPr>
      </p:pic>
      <p:pic>
        <p:nvPicPr>
          <p:cNvPr id="7" name="Google Shape;7;p220" descr="Picture 2"/>
          <p:cNvPicPr preferRelativeResize="0"/>
          <p:nvPr/>
        </p:nvPicPr>
        <p:blipFill rotWithShape="1">
          <a:blip r:embed="rId20">
            <a:alphaModFix/>
          </a:blip>
          <a:srcRect/>
          <a:stretch/>
        </p:blipFill>
        <p:spPr>
          <a:xfrm>
            <a:off x="160962" y="6200421"/>
            <a:ext cx="798043" cy="543067"/>
          </a:xfrm>
          <a:prstGeom prst="rect">
            <a:avLst/>
          </a:prstGeom>
          <a:noFill/>
          <a:ln>
            <a:noFill/>
          </a:ln>
        </p:spPr>
      </p:pic>
      <p:sp>
        <p:nvSpPr>
          <p:cNvPr id="8" name="Google Shape;8;p220"/>
          <p:cNvSpPr txBox="1">
            <a:spLocks noGrp="1"/>
          </p:cNvSpPr>
          <p:nvPr>
            <p:ph type="title"/>
          </p:nvPr>
        </p:nvSpPr>
        <p:spPr>
          <a:xfrm>
            <a:off x="565416" y="6448"/>
            <a:ext cx="11169162" cy="105617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9pPr>
          </a:lstStyle>
          <a:p>
            <a:endParaRPr/>
          </a:p>
        </p:txBody>
      </p:sp>
      <p:sp>
        <p:nvSpPr>
          <p:cNvPr id="9" name="Google Shape;9;p220"/>
          <p:cNvSpPr txBox="1">
            <a:spLocks noGrp="1"/>
          </p:cNvSpPr>
          <p:nvPr>
            <p:ph type="body" idx="1"/>
          </p:nvPr>
        </p:nvSpPr>
        <p:spPr>
          <a:xfrm>
            <a:off x="564928" y="1062624"/>
            <a:ext cx="11169651" cy="4519614"/>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19c1838214_0_23"/>
          <p:cNvSpPr txBox="1"/>
          <p:nvPr/>
        </p:nvSpPr>
        <p:spPr>
          <a:xfrm>
            <a:off x="414017" y="1113250"/>
            <a:ext cx="6951567" cy="5185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i="0" u="none" strike="noStrike" cap="none" dirty="0">
                <a:solidFill>
                  <a:schemeClr val="tx2"/>
                </a:solidFill>
                <a:latin typeface="Arial"/>
                <a:ea typeface="Arial"/>
                <a:cs typeface="Arial"/>
                <a:sym typeface="Arial"/>
              </a:rPr>
              <a:t>◆</a:t>
            </a:r>
            <a:r>
              <a:rPr lang="en-US" sz="1600" i="0" u="none" strike="noStrike" cap="none" dirty="0" err="1">
                <a:solidFill>
                  <a:schemeClr val="tx2"/>
                </a:solidFill>
                <a:latin typeface="Arial"/>
                <a:ea typeface="Arial"/>
                <a:cs typeface="Arial"/>
                <a:sym typeface="Arial"/>
              </a:rPr>
              <a:t>状況</a:t>
            </a:r>
            <a:endParaRPr lang="en-US" sz="1600" i="0" u="none" strike="noStrike" cap="none" dirty="0">
              <a:solidFill>
                <a:schemeClr val="tx2"/>
              </a:solidFill>
              <a:latin typeface="Arial"/>
              <a:ea typeface="Arial"/>
              <a:cs typeface="Arial"/>
              <a:sym typeface="Arial"/>
            </a:endParaRPr>
          </a:p>
          <a:p>
            <a:pPr marL="0" marR="0" lvl="0" indent="0" algn="l" rtl="0">
              <a:lnSpc>
                <a:spcPct val="100000"/>
              </a:lnSpc>
              <a:spcBef>
                <a:spcPts val="0"/>
              </a:spcBef>
              <a:spcAft>
                <a:spcPts val="0"/>
              </a:spcAft>
              <a:buNone/>
            </a:pPr>
            <a:r>
              <a:rPr lang="ja-JP" altLang="en-US">
                <a:solidFill>
                  <a:schemeClr val="tx2"/>
                </a:solidFill>
              </a:rPr>
              <a:t>瀬戸内海の温暖な気候の恩恵をうける広島で生まれ育った私は、</a:t>
            </a:r>
            <a:endParaRPr lang="en-US" altLang="ja-JP" dirty="0">
              <a:solidFill>
                <a:schemeClr val="tx2"/>
              </a:solidFill>
            </a:endParaRPr>
          </a:p>
          <a:p>
            <a:pPr marL="0" marR="0" lvl="0" indent="0" algn="l" rtl="0">
              <a:lnSpc>
                <a:spcPct val="100000"/>
              </a:lnSpc>
              <a:spcBef>
                <a:spcPts val="0"/>
              </a:spcBef>
              <a:spcAft>
                <a:spcPts val="0"/>
              </a:spcAft>
              <a:buNone/>
            </a:pPr>
            <a:r>
              <a:rPr lang="ja-JP" altLang="en-US">
                <a:solidFill>
                  <a:schemeClr val="tx2"/>
                </a:solidFill>
              </a:rPr>
              <a:t>瀬戸内海沿岸地域で生産される果物の美味しさを知っています。</a:t>
            </a:r>
            <a:endParaRPr lang="en-US" altLang="ja-JP" dirty="0">
              <a:solidFill>
                <a:schemeClr val="tx2"/>
              </a:solidFill>
            </a:endParaRPr>
          </a:p>
          <a:p>
            <a:pPr marL="0" marR="0" lvl="0" indent="0" algn="l" rtl="0">
              <a:lnSpc>
                <a:spcPct val="100000"/>
              </a:lnSpc>
              <a:spcBef>
                <a:spcPts val="0"/>
              </a:spcBef>
              <a:spcAft>
                <a:spcPts val="0"/>
              </a:spcAft>
              <a:buNone/>
            </a:pPr>
            <a:endParaRPr sz="600" i="0" u="none" strike="noStrike" cap="none" dirty="0">
              <a:solidFill>
                <a:schemeClr val="tx2"/>
              </a:solidFill>
              <a:latin typeface="Arial"/>
              <a:ea typeface="Arial"/>
              <a:cs typeface="Arial"/>
              <a:sym typeface="Arial"/>
            </a:endParaRPr>
          </a:p>
          <a:p>
            <a:pPr marL="0" marR="0" lvl="0" indent="0" algn="l" rtl="0">
              <a:lnSpc>
                <a:spcPct val="100000"/>
              </a:lnSpc>
              <a:spcBef>
                <a:spcPts val="0"/>
              </a:spcBef>
              <a:spcAft>
                <a:spcPts val="0"/>
              </a:spcAft>
              <a:buNone/>
            </a:pPr>
            <a:r>
              <a:rPr lang="en-US" sz="1600" i="0" u="none" strike="noStrike" cap="none" dirty="0">
                <a:solidFill>
                  <a:schemeClr val="tx2"/>
                </a:solidFill>
                <a:latin typeface="Arial"/>
                <a:ea typeface="Arial"/>
                <a:cs typeface="Arial"/>
                <a:sym typeface="Arial"/>
              </a:rPr>
              <a:t>◆</a:t>
            </a:r>
            <a:r>
              <a:rPr lang="en-US" sz="1600" i="0" u="none" strike="noStrike" cap="none" dirty="0" err="1">
                <a:solidFill>
                  <a:schemeClr val="tx2"/>
                </a:solidFill>
                <a:latin typeface="Arial"/>
                <a:ea typeface="Arial"/>
                <a:cs typeface="Arial"/>
                <a:sym typeface="Arial"/>
              </a:rPr>
              <a:t>機会</a:t>
            </a:r>
            <a:endParaRPr sz="1600" i="0" u="none" strike="noStrike" cap="none" dirty="0">
              <a:solidFill>
                <a:schemeClr val="tx2"/>
              </a:solidFill>
              <a:latin typeface="Arial"/>
              <a:ea typeface="Arial"/>
              <a:cs typeface="Arial"/>
              <a:sym typeface="Arial"/>
            </a:endParaRPr>
          </a:p>
          <a:p>
            <a:pPr marL="0" marR="0" lvl="0" indent="0" algn="l" rtl="0">
              <a:lnSpc>
                <a:spcPct val="100000"/>
              </a:lnSpc>
              <a:spcBef>
                <a:spcPts val="0"/>
              </a:spcBef>
              <a:spcAft>
                <a:spcPts val="0"/>
              </a:spcAft>
              <a:buNone/>
            </a:pPr>
            <a:r>
              <a:rPr lang="ja-JP" altLang="en-US">
                <a:solidFill>
                  <a:schemeClr val="tx2"/>
                </a:solidFill>
              </a:rPr>
              <a:t>以前、白井さんのみかんを食べたことはありましたがぶどうは未体験でした。</a:t>
            </a:r>
            <a:endParaRPr lang="en-US" altLang="ja-JP" dirty="0">
              <a:solidFill>
                <a:schemeClr val="tx2"/>
              </a:solidFill>
            </a:endParaRPr>
          </a:p>
          <a:p>
            <a:pPr marL="0" marR="0" lvl="0" indent="0" algn="l" rtl="0">
              <a:lnSpc>
                <a:spcPct val="100000"/>
              </a:lnSpc>
              <a:spcBef>
                <a:spcPts val="0"/>
              </a:spcBef>
              <a:spcAft>
                <a:spcPts val="0"/>
              </a:spcAft>
              <a:buNone/>
            </a:pPr>
            <a:r>
              <a:rPr lang="ja-JP" altLang="en-US">
                <a:solidFill>
                  <a:schemeClr val="tx2"/>
                </a:solidFill>
              </a:rPr>
              <a:t>そして！</a:t>
            </a:r>
            <a:r>
              <a:rPr lang="ja-JP" altLang="en-US" sz="1600">
                <a:solidFill>
                  <a:srgbClr val="C00000"/>
                </a:solidFill>
              </a:rPr>
              <a:t>ぶどうの旬である「夏」がやってきた</a:t>
            </a:r>
            <a:r>
              <a:rPr lang="en-US" altLang="ja-JP" sz="1600" dirty="0">
                <a:solidFill>
                  <a:srgbClr val="C00000"/>
                </a:solidFill>
              </a:rPr>
              <a:t> </a:t>
            </a:r>
            <a:r>
              <a:rPr lang="ja-JP" altLang="en-US">
                <a:solidFill>
                  <a:schemeClr val="tx2"/>
                </a:solidFill>
              </a:rPr>
              <a:t>のです！</a:t>
            </a:r>
            <a:endParaRPr lang="en-US" altLang="ja-JP" dirty="0">
              <a:solidFill>
                <a:schemeClr val="tx2"/>
              </a:solidFill>
            </a:endParaRPr>
          </a:p>
          <a:p>
            <a:pPr marL="0" marR="0" lvl="0" indent="0" algn="l" rtl="0">
              <a:lnSpc>
                <a:spcPct val="100000"/>
              </a:lnSpc>
              <a:spcBef>
                <a:spcPts val="0"/>
              </a:spcBef>
              <a:spcAft>
                <a:spcPts val="0"/>
              </a:spcAft>
              <a:buNone/>
            </a:pPr>
            <a:endParaRPr sz="600" i="0" u="none" strike="noStrike" cap="none" dirty="0">
              <a:solidFill>
                <a:schemeClr val="tx2"/>
              </a:solidFill>
              <a:latin typeface="Arial"/>
              <a:ea typeface="Arial"/>
              <a:cs typeface="Arial"/>
              <a:sym typeface="Arial"/>
            </a:endParaRPr>
          </a:p>
          <a:p>
            <a:pPr marL="0" marR="0" lvl="0" indent="0" algn="l" rtl="0">
              <a:lnSpc>
                <a:spcPct val="100000"/>
              </a:lnSpc>
              <a:spcBef>
                <a:spcPts val="0"/>
              </a:spcBef>
              <a:spcAft>
                <a:spcPts val="0"/>
              </a:spcAft>
              <a:buNone/>
            </a:pPr>
            <a:r>
              <a:rPr lang="en-US" sz="1600" i="0" u="none" strike="noStrike" cap="none" dirty="0">
                <a:solidFill>
                  <a:schemeClr val="tx2"/>
                </a:solidFill>
                <a:latin typeface="Arial"/>
                <a:ea typeface="Arial"/>
                <a:cs typeface="Arial"/>
                <a:sym typeface="Arial"/>
              </a:rPr>
              <a:t>◆</a:t>
            </a:r>
            <a:r>
              <a:rPr lang="en-US" sz="1600" i="0" u="none" strike="noStrike" cap="none" dirty="0" err="1">
                <a:solidFill>
                  <a:schemeClr val="tx2"/>
                </a:solidFill>
                <a:latin typeface="Arial"/>
                <a:ea typeface="Arial"/>
                <a:cs typeface="Arial"/>
                <a:sym typeface="Arial"/>
              </a:rPr>
              <a:t>助言＆決断</a:t>
            </a:r>
            <a:endParaRPr lang="en-US" sz="1600" i="0" u="none" strike="noStrike" cap="none" dirty="0">
              <a:solidFill>
                <a:schemeClr val="tx2"/>
              </a:solidFill>
              <a:latin typeface="Arial"/>
              <a:ea typeface="Arial"/>
              <a:cs typeface="Arial"/>
              <a:sym typeface="Arial"/>
            </a:endParaRPr>
          </a:p>
          <a:p>
            <a:pPr marL="0" marR="0" lvl="0" indent="0" algn="l" rtl="0">
              <a:lnSpc>
                <a:spcPct val="100000"/>
              </a:lnSpc>
              <a:spcBef>
                <a:spcPts val="0"/>
              </a:spcBef>
              <a:spcAft>
                <a:spcPts val="0"/>
              </a:spcAft>
              <a:buNone/>
            </a:pPr>
            <a:r>
              <a:rPr lang="en-US" dirty="0" err="1">
                <a:solidFill>
                  <a:schemeClr val="tx2"/>
                </a:solidFill>
              </a:rPr>
              <a:t>市販のぶどうよりも相対的に「高め設定な価格」に一時はひるんだものの</a:t>
            </a:r>
            <a:endParaRPr lang="en-US" dirty="0">
              <a:solidFill>
                <a:schemeClr val="tx2"/>
              </a:solidFill>
            </a:endParaRPr>
          </a:p>
          <a:p>
            <a:pPr marL="0" marR="0" lvl="0" indent="0" algn="l" rtl="0">
              <a:lnSpc>
                <a:spcPct val="100000"/>
              </a:lnSpc>
              <a:spcBef>
                <a:spcPts val="0"/>
              </a:spcBef>
              <a:spcAft>
                <a:spcPts val="0"/>
              </a:spcAft>
              <a:buNone/>
            </a:pPr>
            <a:r>
              <a:rPr lang="en-US" sz="1600" i="0" u="none" strike="noStrike" cap="none" dirty="0" err="1">
                <a:solidFill>
                  <a:srgbClr val="C00000"/>
                </a:solidFill>
                <a:latin typeface="Arial"/>
                <a:ea typeface="Arial"/>
                <a:cs typeface="Arial"/>
                <a:sym typeface="Arial"/>
              </a:rPr>
              <a:t>資生堂パーラーなどの有名カフェやホテルで採用される品質</a:t>
            </a:r>
            <a:r>
              <a:rPr lang="en-US" sz="1600" dirty="0" err="1">
                <a:solidFill>
                  <a:srgbClr val="C00000"/>
                </a:solidFill>
              </a:rPr>
              <a:t>が</a:t>
            </a:r>
            <a:endParaRPr lang="en-US" sz="1600" dirty="0">
              <a:solidFill>
                <a:srgbClr val="C00000"/>
              </a:solidFill>
            </a:endParaRPr>
          </a:p>
          <a:p>
            <a:pPr marL="0" marR="0" lvl="0" indent="0" algn="l" rtl="0">
              <a:lnSpc>
                <a:spcPct val="100000"/>
              </a:lnSpc>
              <a:spcBef>
                <a:spcPts val="0"/>
              </a:spcBef>
              <a:spcAft>
                <a:spcPts val="0"/>
              </a:spcAft>
              <a:buNone/>
            </a:pPr>
            <a:r>
              <a:rPr lang="en-US" sz="1600" i="0" u="none" strike="noStrike" cap="none" dirty="0" err="1">
                <a:solidFill>
                  <a:srgbClr val="C00000"/>
                </a:solidFill>
                <a:latin typeface="Arial"/>
                <a:ea typeface="Arial"/>
                <a:cs typeface="Arial"/>
                <a:sym typeface="Arial"/>
              </a:rPr>
              <a:t>家庭で食べられる</a:t>
            </a:r>
            <a:r>
              <a:rPr lang="en-US" sz="1600" i="0" u="none" strike="noStrike" cap="none" dirty="0">
                <a:solidFill>
                  <a:srgbClr val="C00000"/>
                </a:solidFill>
                <a:latin typeface="Arial"/>
                <a:ea typeface="Arial"/>
                <a:cs typeface="Arial"/>
                <a:sym typeface="Arial"/>
              </a:rPr>
              <a:t> </a:t>
            </a:r>
            <a:r>
              <a:rPr lang="en-US" i="0" u="none" strike="noStrike" cap="none" dirty="0" err="1">
                <a:solidFill>
                  <a:schemeClr val="tx2"/>
                </a:solidFill>
                <a:latin typeface="Arial"/>
                <a:ea typeface="Arial"/>
                <a:cs typeface="Arial"/>
                <a:sym typeface="Arial"/>
              </a:rPr>
              <a:t>なんて、なんて贅沢なんだろう</a:t>
            </a:r>
            <a:r>
              <a:rPr lang="en-US" dirty="0" err="1">
                <a:solidFill>
                  <a:schemeClr val="tx2"/>
                </a:solidFill>
              </a:rPr>
              <a:t>と、</a:t>
            </a:r>
            <a:r>
              <a:rPr lang="en-US" i="0" u="none" strike="noStrike" cap="none" dirty="0" err="1">
                <a:solidFill>
                  <a:schemeClr val="tx2"/>
                </a:solidFill>
                <a:latin typeface="Arial"/>
                <a:ea typeface="Arial"/>
                <a:cs typeface="Arial"/>
                <a:sym typeface="Arial"/>
              </a:rPr>
              <a:t>ポチりました</a:t>
            </a:r>
            <a:r>
              <a:rPr lang="en-US" i="0" u="none" strike="noStrike" cap="none" dirty="0">
                <a:solidFill>
                  <a:schemeClr val="tx2"/>
                </a:solidFill>
                <a:latin typeface="Arial"/>
                <a:ea typeface="Arial"/>
                <a:cs typeface="Arial"/>
                <a:sym typeface="Arial"/>
              </a:rPr>
              <a:t>。</a:t>
            </a:r>
            <a:endParaRPr i="0" u="none" strike="noStrike" cap="none" dirty="0">
              <a:solidFill>
                <a:schemeClr val="tx2"/>
              </a:solidFill>
              <a:latin typeface="Arial"/>
              <a:ea typeface="Arial"/>
              <a:cs typeface="Arial"/>
              <a:sym typeface="Arial"/>
            </a:endParaRPr>
          </a:p>
          <a:p>
            <a:pPr marL="0" marR="0" lvl="0" indent="0" algn="l" rtl="0">
              <a:lnSpc>
                <a:spcPct val="100000"/>
              </a:lnSpc>
              <a:spcBef>
                <a:spcPts val="0"/>
              </a:spcBef>
              <a:spcAft>
                <a:spcPts val="0"/>
              </a:spcAft>
              <a:buSzPts val="1100"/>
              <a:buNone/>
            </a:pPr>
            <a:endParaRPr sz="600" i="0" u="none" strike="noStrike" cap="none" dirty="0">
              <a:solidFill>
                <a:schemeClr val="tx2"/>
              </a:solidFill>
              <a:latin typeface="Arial"/>
              <a:ea typeface="Arial"/>
              <a:cs typeface="Arial"/>
              <a:sym typeface="Arial"/>
            </a:endParaRPr>
          </a:p>
          <a:p>
            <a:pPr marL="0" marR="0" lvl="0" indent="0" algn="l" rtl="0">
              <a:lnSpc>
                <a:spcPct val="100000"/>
              </a:lnSpc>
              <a:spcBef>
                <a:spcPts val="0"/>
              </a:spcBef>
              <a:spcAft>
                <a:spcPts val="0"/>
              </a:spcAft>
              <a:buNone/>
            </a:pPr>
            <a:r>
              <a:rPr lang="en-US" sz="1600" i="0" u="none" strike="noStrike" cap="none" dirty="0">
                <a:solidFill>
                  <a:schemeClr val="tx2"/>
                </a:solidFill>
                <a:latin typeface="Arial"/>
                <a:ea typeface="Arial"/>
                <a:cs typeface="Arial"/>
                <a:sym typeface="Arial"/>
              </a:rPr>
              <a:t>◆</a:t>
            </a:r>
            <a:r>
              <a:rPr lang="en-US" sz="1600" i="0" u="none" strike="noStrike" cap="none" dirty="0" err="1">
                <a:solidFill>
                  <a:schemeClr val="tx2"/>
                </a:solidFill>
                <a:latin typeface="Arial"/>
                <a:ea typeface="Arial"/>
                <a:cs typeface="Arial"/>
                <a:sym typeface="Arial"/>
              </a:rPr>
              <a:t>結果</a:t>
            </a:r>
            <a:endParaRPr lang="en-US" sz="1600" i="0" u="none" strike="noStrike" cap="none" dirty="0">
              <a:solidFill>
                <a:schemeClr val="tx2"/>
              </a:solidFill>
              <a:latin typeface="Arial"/>
              <a:ea typeface="Arial"/>
              <a:cs typeface="Arial"/>
              <a:sym typeface="Arial"/>
            </a:endParaRPr>
          </a:p>
          <a:p>
            <a:pPr marL="0" marR="0" lvl="0" indent="0" algn="l" rtl="0">
              <a:lnSpc>
                <a:spcPct val="100000"/>
              </a:lnSpc>
              <a:spcBef>
                <a:spcPts val="0"/>
              </a:spcBef>
              <a:spcAft>
                <a:spcPts val="0"/>
              </a:spcAft>
              <a:buNone/>
            </a:pPr>
            <a:r>
              <a:rPr lang="ja-JP" altLang="en-US">
                <a:solidFill>
                  <a:schemeClr val="tx2"/>
                </a:solidFill>
              </a:rPr>
              <a:t>届いたものは、箱のデザインも、箱を開けたときの感動も、</a:t>
            </a:r>
            <a:endParaRPr lang="en-US" altLang="ja-JP" dirty="0">
              <a:solidFill>
                <a:schemeClr val="tx2"/>
              </a:solidFill>
            </a:endParaRPr>
          </a:p>
          <a:p>
            <a:pPr marL="0" marR="0" lvl="0" indent="0" algn="l" rtl="0">
              <a:lnSpc>
                <a:spcPct val="100000"/>
              </a:lnSpc>
              <a:spcBef>
                <a:spcPts val="0"/>
              </a:spcBef>
              <a:spcAft>
                <a:spcPts val="0"/>
              </a:spcAft>
              <a:buNone/>
            </a:pPr>
            <a:r>
              <a:rPr lang="ja-JP" altLang="en-US" sz="1600">
                <a:solidFill>
                  <a:srgbClr val="C00000"/>
                </a:solidFill>
              </a:rPr>
              <a:t>もはやアート</a:t>
            </a:r>
            <a:r>
              <a:rPr lang="en-US" altLang="ja-JP" sz="1600" dirty="0">
                <a:solidFill>
                  <a:srgbClr val="C00000"/>
                </a:solidFill>
              </a:rPr>
              <a:t> </a:t>
            </a:r>
            <a:r>
              <a:rPr lang="ja-JP" altLang="en-US">
                <a:solidFill>
                  <a:schemeClr val="tx2"/>
                </a:solidFill>
              </a:rPr>
              <a:t>でした！娘まで可愛いと気に入り、本棚にしています。</a:t>
            </a:r>
            <a:endParaRPr lang="en-US" altLang="ja-JP" dirty="0">
              <a:solidFill>
                <a:schemeClr val="tx2"/>
              </a:solidFill>
            </a:endParaRPr>
          </a:p>
          <a:p>
            <a:pPr marL="0" marR="0" lvl="0" indent="0" algn="l" rtl="0">
              <a:lnSpc>
                <a:spcPct val="100000"/>
              </a:lnSpc>
              <a:spcBef>
                <a:spcPts val="0"/>
              </a:spcBef>
              <a:spcAft>
                <a:spcPts val="0"/>
              </a:spcAft>
              <a:buNone/>
            </a:pPr>
            <a:endParaRPr lang="en-US" altLang="ja-JP" sz="700" dirty="0">
              <a:solidFill>
                <a:schemeClr val="tx2"/>
              </a:solidFill>
            </a:endParaRPr>
          </a:p>
          <a:p>
            <a:pPr marL="0" marR="0" lvl="0" indent="0" algn="l" rtl="0">
              <a:lnSpc>
                <a:spcPct val="100000"/>
              </a:lnSpc>
              <a:spcBef>
                <a:spcPts val="0"/>
              </a:spcBef>
              <a:spcAft>
                <a:spcPts val="0"/>
              </a:spcAft>
              <a:buNone/>
            </a:pPr>
            <a:r>
              <a:rPr lang="ja-JP" altLang="en-US">
                <a:solidFill>
                  <a:schemeClr val="tx2"/>
                </a:solidFill>
              </a:rPr>
              <a:t>ぶどうは、</a:t>
            </a:r>
            <a:r>
              <a:rPr lang="ja-JP" altLang="en-US" sz="1600">
                <a:solidFill>
                  <a:srgbClr val="C00000"/>
                </a:solidFill>
              </a:rPr>
              <a:t>つぶが大きくぷりっぷりで、ジューシーで食べ応え</a:t>
            </a:r>
            <a:r>
              <a:rPr lang="en-US" altLang="ja-JP" sz="1600" dirty="0">
                <a:solidFill>
                  <a:srgbClr val="FF0000"/>
                </a:solidFill>
              </a:rPr>
              <a:t> </a:t>
            </a:r>
            <a:r>
              <a:rPr lang="ja-JP" altLang="en-US">
                <a:solidFill>
                  <a:schemeClr val="tx2"/>
                </a:solidFill>
              </a:rPr>
              <a:t>のある</a:t>
            </a:r>
            <a:endParaRPr lang="en-US" altLang="ja-JP" dirty="0">
              <a:solidFill>
                <a:schemeClr val="tx2"/>
              </a:solidFill>
            </a:endParaRPr>
          </a:p>
          <a:p>
            <a:pPr marL="0" marR="0" lvl="0" indent="0" algn="l" rtl="0">
              <a:lnSpc>
                <a:spcPct val="100000"/>
              </a:lnSpc>
              <a:spcBef>
                <a:spcPts val="0"/>
              </a:spcBef>
              <a:spcAft>
                <a:spcPts val="0"/>
              </a:spcAft>
              <a:buNone/>
            </a:pPr>
            <a:r>
              <a:rPr lang="ja-JP" altLang="en-US">
                <a:solidFill>
                  <a:schemeClr val="tx2"/>
                </a:solidFill>
              </a:rPr>
              <a:t>とっても美味しいものでした！</a:t>
            </a:r>
            <a:endParaRPr lang="en-US" altLang="ja-JP" dirty="0">
              <a:solidFill>
                <a:schemeClr val="tx2"/>
              </a:solidFill>
            </a:endParaRPr>
          </a:p>
          <a:p>
            <a:pPr marL="0" marR="0" lvl="0" indent="0" algn="l" rtl="0">
              <a:lnSpc>
                <a:spcPct val="100000"/>
              </a:lnSpc>
              <a:spcBef>
                <a:spcPts val="0"/>
              </a:spcBef>
              <a:spcAft>
                <a:spcPts val="0"/>
              </a:spcAft>
              <a:buNone/>
            </a:pPr>
            <a:r>
              <a:rPr lang="ja-JP" altLang="en-US">
                <a:solidFill>
                  <a:schemeClr val="tx2"/>
                </a:solidFill>
              </a:rPr>
              <a:t>それからというもの、追加発注、クラファン発注、ぶどうの木オーナーなど</a:t>
            </a:r>
            <a:endParaRPr lang="en-US" altLang="ja-JP" dirty="0">
              <a:solidFill>
                <a:schemeClr val="tx2"/>
              </a:solidFill>
            </a:endParaRPr>
          </a:p>
          <a:p>
            <a:pPr marL="0" marR="0" lvl="0" indent="0" algn="l" rtl="0">
              <a:lnSpc>
                <a:spcPct val="100000"/>
              </a:lnSpc>
              <a:spcBef>
                <a:spcPts val="0"/>
              </a:spcBef>
              <a:spcAft>
                <a:spcPts val="0"/>
              </a:spcAft>
              <a:buNone/>
            </a:pPr>
            <a:r>
              <a:rPr lang="ja-JP" altLang="en-US" sz="1600">
                <a:solidFill>
                  <a:srgbClr val="C00000"/>
                </a:solidFill>
              </a:rPr>
              <a:t>すっかりファンに</a:t>
            </a:r>
            <a:r>
              <a:rPr lang="en-US" altLang="ja-JP" sz="1600" dirty="0">
                <a:solidFill>
                  <a:srgbClr val="C00000"/>
                </a:solidFill>
              </a:rPr>
              <a:t> </a:t>
            </a:r>
            <a:r>
              <a:rPr lang="ja-JP" altLang="en-US">
                <a:solidFill>
                  <a:schemeClr val="tx2"/>
                </a:solidFill>
              </a:rPr>
              <a:t>なっています</a:t>
            </a:r>
            <a:endParaRPr lang="en-US" altLang="ja-JP" dirty="0">
              <a:solidFill>
                <a:schemeClr val="tx2"/>
              </a:solidFill>
            </a:endParaRPr>
          </a:p>
          <a:p>
            <a:pPr marL="0" marR="0" lvl="0" indent="0" algn="l" rtl="0">
              <a:lnSpc>
                <a:spcPct val="100000"/>
              </a:lnSpc>
              <a:spcBef>
                <a:spcPts val="0"/>
              </a:spcBef>
              <a:spcAft>
                <a:spcPts val="0"/>
              </a:spcAft>
              <a:buNone/>
            </a:pPr>
            <a:endParaRPr lang="en-US" sz="600" dirty="0">
              <a:solidFill>
                <a:srgbClr val="C00000"/>
              </a:solidFill>
            </a:endParaRPr>
          </a:p>
          <a:p>
            <a:pPr marL="0" marR="0" lvl="0" indent="0" algn="l" rtl="0">
              <a:lnSpc>
                <a:spcPct val="100000"/>
              </a:lnSpc>
              <a:spcBef>
                <a:spcPts val="0"/>
              </a:spcBef>
              <a:spcAft>
                <a:spcPts val="0"/>
              </a:spcAft>
              <a:buNone/>
            </a:pPr>
            <a:r>
              <a:rPr lang="ja-JP" altLang="en-US">
                <a:solidFill>
                  <a:schemeClr val="tx2"/>
                </a:solidFill>
              </a:rPr>
              <a:t>　　　　　</a:t>
            </a:r>
            <a:r>
              <a:rPr lang="en-US" altLang="ja-JP" dirty="0">
                <a:solidFill>
                  <a:schemeClr val="tx2"/>
                </a:solidFill>
              </a:rPr>
              <a:t>1</a:t>
            </a:r>
            <a:r>
              <a:rPr lang="ja-JP" altLang="en-US">
                <a:solidFill>
                  <a:schemeClr val="tx2"/>
                </a:solidFill>
              </a:rPr>
              <a:t>人でも多くの方にご賞味いただきたいと、心から思います！</a:t>
            </a:r>
            <a:endParaRPr lang="en-US" altLang="ja-JP" dirty="0">
              <a:solidFill>
                <a:schemeClr val="tx2"/>
              </a:solidFill>
            </a:endParaRPr>
          </a:p>
          <a:p>
            <a:pPr marL="0" marR="0" lvl="0" indent="0" algn="l" rtl="0">
              <a:lnSpc>
                <a:spcPct val="100000"/>
              </a:lnSpc>
              <a:spcBef>
                <a:spcPts val="0"/>
              </a:spcBef>
              <a:spcAft>
                <a:spcPts val="0"/>
              </a:spcAft>
              <a:buNone/>
            </a:pPr>
            <a:endParaRPr lang="en-US" altLang="ja-JP" sz="800" dirty="0">
              <a:solidFill>
                <a:schemeClr val="tx2"/>
              </a:solidFill>
            </a:endParaRPr>
          </a:p>
          <a:p>
            <a:pPr marL="0" marR="0" lvl="0" indent="0" algn="l" rtl="0">
              <a:lnSpc>
                <a:spcPct val="100000"/>
              </a:lnSpc>
              <a:spcBef>
                <a:spcPts val="0"/>
              </a:spcBef>
              <a:spcAft>
                <a:spcPts val="0"/>
              </a:spcAft>
              <a:buNone/>
            </a:pPr>
            <a:r>
              <a:rPr lang="ja-JP" altLang="en-US">
                <a:solidFill>
                  <a:schemeClr val="tx2"/>
                </a:solidFill>
              </a:rPr>
              <a:t>　　　　　</a:t>
            </a:r>
            <a:r>
              <a:rPr lang="en-US" sz="1600" dirty="0" err="1">
                <a:solidFill>
                  <a:schemeClr val="tx2"/>
                </a:solidFill>
              </a:rPr>
              <a:t>私は、</a:t>
            </a:r>
            <a:r>
              <a:rPr lang="en-US" sz="1600" i="0" u="none" strike="noStrike" cap="none" dirty="0" err="1">
                <a:solidFill>
                  <a:schemeClr val="tx2"/>
                </a:solidFill>
              </a:rPr>
              <a:t>自信をもって</a:t>
            </a:r>
            <a:r>
              <a:rPr lang="en-US" sz="1600" i="0" u="none" strike="noStrike" cap="none" dirty="0">
                <a:solidFill>
                  <a:schemeClr val="tx2"/>
                </a:solidFill>
              </a:rPr>
              <a:t> </a:t>
            </a:r>
            <a:r>
              <a:rPr lang="en-US" sz="1600" dirty="0" err="1">
                <a:solidFill>
                  <a:schemeClr val="tx2"/>
                </a:solidFill>
              </a:rPr>
              <a:t>白井悠貴さん</a:t>
            </a:r>
            <a:r>
              <a:rPr lang="en-US" sz="1600" i="0" u="none" strike="noStrike" cap="none" dirty="0">
                <a:solidFill>
                  <a:schemeClr val="tx2"/>
                </a:solidFill>
              </a:rPr>
              <a:t> </a:t>
            </a:r>
            <a:r>
              <a:rPr lang="en-US" sz="1600" i="0" u="none" strike="noStrike" cap="none" dirty="0" err="1">
                <a:solidFill>
                  <a:schemeClr val="tx2"/>
                </a:solidFill>
              </a:rPr>
              <a:t>を</a:t>
            </a:r>
            <a:r>
              <a:rPr lang="en-US" sz="1600" i="0" u="none" strike="noStrike" cap="none" dirty="0">
                <a:solidFill>
                  <a:schemeClr val="tx2"/>
                </a:solidFill>
              </a:rPr>
              <a:t> </a:t>
            </a:r>
            <a:r>
              <a:rPr lang="en-US" sz="1600" i="0" u="none" strike="noStrike" cap="none" dirty="0" err="1">
                <a:solidFill>
                  <a:schemeClr val="tx2"/>
                </a:solidFill>
              </a:rPr>
              <a:t>お薦め</a:t>
            </a:r>
            <a:r>
              <a:rPr lang="en-US" sz="1600" dirty="0" err="1">
                <a:solidFill>
                  <a:schemeClr val="tx2"/>
                </a:solidFill>
              </a:rPr>
              <a:t>します</a:t>
            </a:r>
            <a:r>
              <a:rPr lang="en-US" sz="1600" i="0" u="none" strike="noStrike" cap="none" dirty="0">
                <a:solidFill>
                  <a:schemeClr val="tx2"/>
                </a:solidFill>
              </a:rPr>
              <a:t>！</a:t>
            </a:r>
          </a:p>
        </p:txBody>
      </p:sp>
      <p:sp>
        <p:nvSpPr>
          <p:cNvPr id="115" name="Google Shape;115;g119c1838214_0_23"/>
          <p:cNvSpPr txBox="1"/>
          <p:nvPr/>
        </p:nvSpPr>
        <p:spPr>
          <a:xfrm>
            <a:off x="0" y="12381"/>
            <a:ext cx="12192000" cy="86173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ja-JP" altLang="en-US" sz="2800" b="1" i="0" u="none" strike="noStrike" cap="none">
                <a:solidFill>
                  <a:srgbClr val="C00000"/>
                </a:solidFill>
                <a:latin typeface="Arial"/>
                <a:ea typeface="Arial"/>
                <a:cs typeface="Arial"/>
                <a:sym typeface="Arial"/>
              </a:rPr>
              <a:t>四国の香川に、ぶどうに夢中な人がいる！</a:t>
            </a:r>
            <a:endParaRPr lang="en-US" altLang="ja-JP" sz="2800" b="1" i="0" u="none" strike="noStrike" cap="none" dirty="0">
              <a:solidFill>
                <a:srgbClr val="C00000"/>
              </a:solidFill>
              <a:latin typeface="Arial"/>
              <a:ea typeface="Arial"/>
              <a:cs typeface="Arial"/>
              <a:sym typeface="Arial"/>
            </a:endParaRPr>
          </a:p>
          <a:p>
            <a:pPr marL="0" marR="0" lvl="0" indent="0" algn="ctr" rtl="0">
              <a:lnSpc>
                <a:spcPct val="100000"/>
              </a:lnSpc>
              <a:spcBef>
                <a:spcPts val="0"/>
              </a:spcBef>
              <a:spcAft>
                <a:spcPts val="0"/>
              </a:spcAft>
              <a:buNone/>
            </a:pPr>
            <a:endParaRPr sz="400" b="0" i="0" u="none" strike="noStrike" cap="none" dirty="0">
              <a:solidFill>
                <a:srgbClr val="C00000"/>
              </a:solidFill>
              <a:latin typeface="Arial"/>
              <a:ea typeface="Arial"/>
              <a:cs typeface="Arial"/>
              <a:sym typeface="Arial"/>
            </a:endParaRPr>
          </a:p>
          <a:p>
            <a:pPr algn="ctr"/>
            <a:r>
              <a:rPr lang="en-US" altLang="ja-JP" sz="1800" dirty="0">
                <a:solidFill>
                  <a:schemeClr val="tx2"/>
                </a:solidFill>
                <a:latin typeface="IPAexGothic"/>
              </a:rPr>
              <a:t>【</a:t>
            </a:r>
            <a:r>
              <a:rPr lang="ja-JP" altLang="en-US" sz="1800">
                <a:solidFill>
                  <a:schemeClr val="tx2"/>
                </a:solidFill>
                <a:latin typeface="IPAexGothic"/>
              </a:rPr>
              <a:t>香川の絶品ぶどう農園・白いの実ファーム</a:t>
            </a:r>
            <a:r>
              <a:rPr lang="en-US" altLang="ja-JP" sz="1800" dirty="0">
                <a:solidFill>
                  <a:schemeClr val="tx2"/>
                </a:solidFill>
                <a:effectLst/>
                <a:latin typeface="IPAexGothic"/>
              </a:rPr>
              <a:t>】</a:t>
            </a:r>
            <a:r>
              <a:rPr lang="ja-JP" altLang="en-US" sz="1800">
                <a:solidFill>
                  <a:schemeClr val="tx2"/>
                </a:solidFill>
                <a:effectLst/>
                <a:latin typeface="IPAexGothic"/>
              </a:rPr>
              <a:t>白井悠貴さん</a:t>
            </a:r>
            <a:r>
              <a:rPr lang="en-US" altLang="ja-JP" sz="1800" dirty="0">
                <a:solidFill>
                  <a:schemeClr val="tx2"/>
                </a:solidFill>
                <a:effectLst/>
                <a:latin typeface="IPAexGothic"/>
              </a:rPr>
              <a:t> </a:t>
            </a:r>
            <a:r>
              <a:rPr lang="en-US" sz="1800" b="0" i="0" u="none" strike="noStrike" cap="none" dirty="0" err="1">
                <a:solidFill>
                  <a:schemeClr val="tx2"/>
                </a:solidFill>
                <a:latin typeface="Arial"/>
                <a:ea typeface="Arial"/>
                <a:cs typeface="Arial"/>
                <a:sym typeface="Arial"/>
              </a:rPr>
              <a:t>を</a:t>
            </a:r>
            <a:r>
              <a:rPr lang="en-US" sz="1800" b="0" i="0" u="none" strike="noStrike" cap="none" dirty="0">
                <a:solidFill>
                  <a:schemeClr val="tx2"/>
                </a:solidFill>
                <a:latin typeface="Arial"/>
                <a:ea typeface="Arial"/>
                <a:cs typeface="Arial"/>
                <a:sym typeface="Arial"/>
              </a:rPr>
              <a:t> </a:t>
            </a:r>
            <a:r>
              <a:rPr lang="en-US" sz="1800" b="0" i="0" u="none" strike="noStrike" cap="none" dirty="0" err="1">
                <a:solidFill>
                  <a:schemeClr val="tx2"/>
                </a:solidFill>
                <a:latin typeface="Arial"/>
                <a:ea typeface="Arial"/>
                <a:cs typeface="Arial"/>
                <a:sym typeface="Arial"/>
              </a:rPr>
              <a:t>私は猛烈に推薦します</a:t>
            </a:r>
            <a:r>
              <a:rPr lang="en-US" sz="1800" b="0" i="0" u="none" strike="noStrike" cap="none" dirty="0">
                <a:solidFill>
                  <a:schemeClr val="tx2"/>
                </a:solidFill>
                <a:latin typeface="Arial"/>
                <a:ea typeface="Arial"/>
                <a:cs typeface="Arial"/>
                <a:sym typeface="Arial"/>
              </a:rPr>
              <a:t>！</a:t>
            </a:r>
            <a:endParaRPr sz="1800" dirty="0">
              <a:solidFill>
                <a:schemeClr val="tx2"/>
              </a:solidFill>
            </a:endParaRPr>
          </a:p>
        </p:txBody>
      </p:sp>
      <p:sp>
        <p:nvSpPr>
          <p:cNvPr id="116" name="Google Shape;116;g119c1838214_0_23"/>
          <p:cNvSpPr txBox="1"/>
          <p:nvPr/>
        </p:nvSpPr>
        <p:spPr>
          <a:xfrm>
            <a:off x="3228066" y="6281911"/>
            <a:ext cx="3141088" cy="523180"/>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None/>
            </a:pPr>
            <a:r>
              <a:rPr lang="en-US" i="0" u="none" strike="noStrike" cap="none" dirty="0" err="1">
                <a:solidFill>
                  <a:schemeClr val="tx2"/>
                </a:solidFill>
                <a:latin typeface="Arial"/>
                <a:ea typeface="Arial"/>
                <a:cs typeface="Arial"/>
                <a:sym typeface="Arial"/>
              </a:rPr>
              <a:t>KJコネクションズジャパン</a:t>
            </a:r>
            <a:endParaRPr lang="en-US" dirty="0">
              <a:solidFill>
                <a:schemeClr val="tx2"/>
              </a:solidFill>
            </a:endParaRPr>
          </a:p>
          <a:p>
            <a:pPr marL="0" marR="0" lvl="0" indent="0" algn="r" rtl="0">
              <a:lnSpc>
                <a:spcPct val="100000"/>
              </a:lnSpc>
              <a:spcBef>
                <a:spcPts val="0"/>
              </a:spcBef>
              <a:spcAft>
                <a:spcPts val="0"/>
              </a:spcAft>
              <a:buNone/>
            </a:pPr>
            <a:r>
              <a:rPr lang="en-US" i="0" u="none" strike="noStrike" cap="none" dirty="0">
                <a:solidFill>
                  <a:schemeClr val="tx2"/>
                </a:solidFill>
                <a:latin typeface="Arial"/>
                <a:ea typeface="Arial"/>
                <a:cs typeface="Arial"/>
                <a:sym typeface="Arial"/>
              </a:rPr>
              <a:t>古木 幸次</a:t>
            </a:r>
            <a:endParaRPr sz="500" dirty="0">
              <a:solidFill>
                <a:schemeClr val="tx2"/>
              </a:solidFill>
            </a:endParaRPr>
          </a:p>
        </p:txBody>
      </p:sp>
      <p:pic>
        <p:nvPicPr>
          <p:cNvPr id="4" name="図 3" descr="リンゴを持っている子供&#10;&#10;低い精度で自動的に生成された説明">
            <a:extLst>
              <a:ext uri="{FF2B5EF4-FFF2-40B4-BE49-F238E27FC236}">
                <a16:creationId xmlns:a16="http://schemas.microsoft.com/office/drawing/2014/main" id="{3001882D-2B66-1B69-A751-21498B0969D7}"/>
              </a:ext>
            </a:extLst>
          </p:cNvPr>
          <p:cNvPicPr>
            <a:picLocks noChangeAspect="1"/>
          </p:cNvPicPr>
          <p:nvPr/>
        </p:nvPicPr>
        <p:blipFill>
          <a:blip r:embed="rId3"/>
          <a:stretch>
            <a:fillRect/>
          </a:stretch>
        </p:blipFill>
        <p:spPr>
          <a:xfrm>
            <a:off x="9652176" y="3649915"/>
            <a:ext cx="2291493" cy="3055324"/>
          </a:xfrm>
          <a:prstGeom prst="rect">
            <a:avLst/>
          </a:prstGeom>
        </p:spPr>
      </p:pic>
      <p:pic>
        <p:nvPicPr>
          <p:cNvPr id="9" name="図 8" descr="農場にいるトラック&#10;&#10;中程度の精度で自動的に生成された説明">
            <a:extLst>
              <a:ext uri="{FF2B5EF4-FFF2-40B4-BE49-F238E27FC236}">
                <a16:creationId xmlns:a16="http://schemas.microsoft.com/office/drawing/2014/main" id="{FF140736-00D9-A45E-2E2F-0EF9222BFE94}"/>
              </a:ext>
            </a:extLst>
          </p:cNvPr>
          <p:cNvPicPr>
            <a:picLocks noChangeAspect="1"/>
          </p:cNvPicPr>
          <p:nvPr/>
        </p:nvPicPr>
        <p:blipFill>
          <a:blip r:embed="rId4"/>
          <a:stretch>
            <a:fillRect/>
          </a:stretch>
        </p:blipFill>
        <p:spPr>
          <a:xfrm>
            <a:off x="6908467" y="1118882"/>
            <a:ext cx="5035202" cy="2376616"/>
          </a:xfrm>
          <a:prstGeom prst="rect">
            <a:avLst/>
          </a:prstGeom>
        </p:spPr>
      </p:pic>
      <p:pic>
        <p:nvPicPr>
          <p:cNvPr id="15" name="図 14" descr="草を食べている子供&#10;&#10;低い精度で自動的に生成された説明">
            <a:extLst>
              <a:ext uri="{FF2B5EF4-FFF2-40B4-BE49-F238E27FC236}">
                <a16:creationId xmlns:a16="http://schemas.microsoft.com/office/drawing/2014/main" id="{7734765D-D8BF-D798-3E58-2129AF9470E4}"/>
              </a:ext>
            </a:extLst>
          </p:cNvPr>
          <p:cNvPicPr>
            <a:picLocks noChangeAspect="1"/>
          </p:cNvPicPr>
          <p:nvPr/>
        </p:nvPicPr>
        <p:blipFill>
          <a:blip r:embed="rId5"/>
          <a:stretch>
            <a:fillRect/>
          </a:stretch>
        </p:blipFill>
        <p:spPr>
          <a:xfrm>
            <a:off x="6908467" y="3217781"/>
            <a:ext cx="2186919" cy="1712311"/>
          </a:xfrm>
          <a:prstGeom prst="rect">
            <a:avLst/>
          </a:prstGeom>
          <a:ln w="38100">
            <a:solidFill>
              <a:schemeClr val="bg1"/>
            </a:solidFill>
          </a:ln>
        </p:spPr>
      </p:pic>
      <p:pic>
        <p:nvPicPr>
          <p:cNvPr id="1026" name="Picture 2" descr="斜め矢印イラスト｜無料イラスト・フリー素材なら「イラストAC」">
            <a:extLst>
              <a:ext uri="{FF2B5EF4-FFF2-40B4-BE49-F238E27FC236}">
                <a16:creationId xmlns:a16="http://schemas.microsoft.com/office/drawing/2014/main" id="{DF23E014-C106-209E-57A4-9B0C6A50F3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8600386" y="5072783"/>
            <a:ext cx="990000" cy="66609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20D5CD29-3D9A-1E1A-15A2-21B57975A05C}"/>
              </a:ext>
            </a:extLst>
          </p:cNvPr>
          <p:cNvSpPr txBox="1"/>
          <p:nvPr/>
        </p:nvSpPr>
        <p:spPr>
          <a:xfrm>
            <a:off x="7812632" y="5477266"/>
            <a:ext cx="1451928" cy="523220"/>
          </a:xfrm>
          <a:prstGeom prst="rect">
            <a:avLst/>
          </a:prstGeom>
          <a:noFill/>
        </p:spPr>
        <p:txBody>
          <a:bodyPr wrap="square" rtlCol="0">
            <a:spAutoFit/>
          </a:bodyPr>
          <a:lstStyle/>
          <a:p>
            <a:pPr algn="ctr"/>
            <a:r>
              <a:rPr kumimoji="1" lang="ja-JP" altLang="en-US">
                <a:solidFill>
                  <a:schemeClr val="tx1"/>
                </a:solidFill>
              </a:rPr>
              <a:t>届きましたー</a:t>
            </a:r>
            <a:r>
              <a:rPr kumimoji="1" lang="en-US" altLang="ja-JP" dirty="0">
                <a:solidFill>
                  <a:schemeClr val="tx1"/>
                </a:solidFill>
              </a:rPr>
              <a:t>!!</a:t>
            </a:r>
            <a:r>
              <a:rPr kumimoji="1" lang="ja-JP" altLang="en-US">
                <a:solidFill>
                  <a:schemeClr val="tx1"/>
                </a:solidFill>
              </a:rPr>
              <a:t>やっほー</a:t>
            </a:r>
            <a:r>
              <a:rPr kumimoji="1" lang="en-US" altLang="ja-JP" dirty="0">
                <a:solidFill>
                  <a:schemeClr val="tx1"/>
                </a:solidFill>
              </a:rPr>
              <a:t>!!</a:t>
            </a:r>
            <a:endParaRPr kumimoji="1" lang="ja-JP" altLang="en-US">
              <a:solidFill>
                <a:schemeClr val="tx1"/>
              </a:solidFill>
            </a:endParaRPr>
          </a:p>
        </p:txBody>
      </p:sp>
    </p:spTree>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225</Words>
  <Application>Microsoft Macintosh PowerPoint</Application>
  <PresentationFormat>ワイド画面</PresentationFormat>
  <Paragraphs>32</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Calibri</vt:lpstr>
      <vt:lpstr>Arial</vt:lpstr>
      <vt:lpstr>Kosugi Maru</vt:lpstr>
      <vt:lpstr>IPAexGothic</vt:lpstr>
      <vt:lpstr>Custom Design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悠太 齋藤</dc:creator>
  <cp:lastModifiedBy>幸次 古木</cp:lastModifiedBy>
  <cp:revision>9</cp:revision>
  <dcterms:created xsi:type="dcterms:W3CDTF">2020-10-19T07:43:26Z</dcterms:created>
  <dcterms:modified xsi:type="dcterms:W3CDTF">2024-04-27T07:17:31Z</dcterms:modified>
</cp:coreProperties>
</file>