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05" d="100"/>
          <a:sy n="105" d="100"/>
        </p:scale>
        <p:origin x="48" y="6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1223802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1524201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23668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574309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04354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572769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744369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913295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107989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927388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2249543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715250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250180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033230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1062290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71D0943-8AF7-46D9-AD78-990C13FCA2DC}" type="datetimeFigureOut">
              <a:rPr kumimoji="1" lang="ja-JP" altLang="en-US" smtClean="0"/>
              <a:t>2024/5/19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842162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71D0943-8AF7-46D9-AD78-990C13FCA2DC}" type="datetimeFigureOut">
              <a:rPr kumimoji="1" lang="ja-JP" altLang="en-US" smtClean="0"/>
              <a:t>2024/5/19</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245271609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kumimoji="1" sz="3600"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BE91D4-F238-4020-A851-1BA15A3500F0}"/>
              </a:ext>
            </a:extLst>
          </p:cNvPr>
          <p:cNvSpPr>
            <a:spLocks noGrp="1"/>
          </p:cNvSpPr>
          <p:nvPr>
            <p:ph type="title"/>
          </p:nvPr>
        </p:nvSpPr>
        <p:spPr>
          <a:xfrm>
            <a:off x="2041237" y="393804"/>
            <a:ext cx="7768402" cy="483909"/>
          </a:xfrm>
        </p:spPr>
        <p:txBody>
          <a:bodyPr>
            <a:noAutofit/>
          </a:bodyPr>
          <a:lstStyle/>
          <a:p>
            <a:r>
              <a:rPr kumimoji="1" lang="ja-JP" altLang="en-US" sz="2800" b="1">
                <a:solidFill>
                  <a:schemeClr val="tx1"/>
                </a:solidFill>
              </a:rPr>
              <a:t>大切な人への感謝</a:t>
            </a:r>
            <a:r>
              <a:rPr lang="ja-JP" altLang="en-US" sz="2800" b="1">
                <a:solidFill>
                  <a:schemeClr val="tx1"/>
                </a:solidFill>
              </a:rPr>
              <a:t>の贈り物に最適です</a:t>
            </a:r>
            <a:endParaRPr kumimoji="1" lang="ja-JP" altLang="en-US" sz="2800" b="1" dirty="0">
              <a:solidFill>
                <a:schemeClr val="tx1"/>
              </a:solidFill>
            </a:endParaRPr>
          </a:p>
        </p:txBody>
      </p:sp>
      <p:sp>
        <p:nvSpPr>
          <p:cNvPr id="4" name="正方形/長方形 3">
            <a:extLst>
              <a:ext uri="{FF2B5EF4-FFF2-40B4-BE49-F238E27FC236}">
                <a16:creationId xmlns:a16="http://schemas.microsoft.com/office/drawing/2014/main" id="{6D50E327-86E3-408B-94D6-E64F248C4141}"/>
              </a:ext>
            </a:extLst>
          </p:cNvPr>
          <p:cNvSpPr/>
          <p:nvPr/>
        </p:nvSpPr>
        <p:spPr>
          <a:xfrm>
            <a:off x="6967458" y="877713"/>
            <a:ext cx="5684362" cy="7531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香川の絶品ぶどう農園（ぶどう</a:t>
            </a:r>
            <a:r>
              <a:rPr kumimoji="1" lang="en-US" altLang="ja-JP" dirty="0">
                <a:solidFill>
                  <a:schemeClr val="tx1"/>
                </a:solidFill>
              </a:rPr>
              <a:t>&amp;</a:t>
            </a:r>
            <a:r>
              <a:rPr kumimoji="1" lang="ja-JP" altLang="en-US">
                <a:solidFill>
                  <a:schemeClr val="tx1"/>
                </a:solidFill>
              </a:rPr>
              <a:t>野菜）</a:t>
            </a:r>
            <a:br>
              <a:rPr kumimoji="1" lang="en-US" altLang="ja-JP" dirty="0">
                <a:solidFill>
                  <a:schemeClr val="tx1"/>
                </a:solidFill>
              </a:rPr>
            </a:br>
            <a:r>
              <a:rPr kumimoji="1" lang="ja-JP" altLang="en-US">
                <a:solidFill>
                  <a:schemeClr val="tx1"/>
                </a:solidFill>
              </a:rPr>
              <a:t>白井　悠貴　</a:t>
            </a:r>
            <a:r>
              <a:rPr kumimoji="1" lang="ja-JP" altLang="en-US" dirty="0">
                <a:solidFill>
                  <a:schemeClr val="tx1"/>
                </a:solidFill>
              </a:rPr>
              <a:t>様</a:t>
            </a:r>
          </a:p>
        </p:txBody>
      </p:sp>
      <p:sp>
        <p:nvSpPr>
          <p:cNvPr id="5" name="正方形/長方形 4">
            <a:extLst>
              <a:ext uri="{FF2B5EF4-FFF2-40B4-BE49-F238E27FC236}">
                <a16:creationId xmlns:a16="http://schemas.microsoft.com/office/drawing/2014/main" id="{DDF67567-123F-4710-99D6-392CE7BE9C39}"/>
              </a:ext>
            </a:extLst>
          </p:cNvPr>
          <p:cNvSpPr/>
          <p:nvPr/>
        </p:nvSpPr>
        <p:spPr>
          <a:xfrm>
            <a:off x="783258" y="1544502"/>
            <a:ext cx="11042982" cy="51025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a:solidFill>
                  <a:schemeClr val="tx1"/>
                </a:solidFill>
              </a:rPr>
              <a:t>白井さんのマスカットを購入して、大切な社員に贈りました。</a:t>
            </a:r>
            <a:endParaRPr kumimoji="1" lang="en-US" altLang="ja-JP" sz="2000" dirty="0">
              <a:solidFill>
                <a:schemeClr val="tx1"/>
              </a:solidFill>
            </a:endParaRPr>
          </a:p>
          <a:p>
            <a:r>
              <a:rPr kumimoji="1" lang="ja-JP" altLang="en-US" sz="2000">
                <a:solidFill>
                  <a:schemeClr val="tx1"/>
                </a:solidFill>
              </a:rPr>
              <a:t>ご家庭の様々な問題で、少し表情に元気がなく、仕事にも身が入っていない感じでした。</a:t>
            </a:r>
            <a:endParaRPr kumimoji="1" lang="en-US" altLang="ja-JP" sz="2000" dirty="0">
              <a:solidFill>
                <a:schemeClr val="tx1"/>
              </a:solidFill>
            </a:endParaRPr>
          </a:p>
          <a:p>
            <a:endParaRPr kumimoji="1" lang="en-US" altLang="ja-JP" sz="2000" dirty="0">
              <a:solidFill>
                <a:schemeClr val="tx1"/>
              </a:solidFill>
            </a:endParaRPr>
          </a:p>
          <a:p>
            <a:r>
              <a:rPr kumimoji="1" lang="ja-JP" altLang="en-US" sz="2000">
                <a:solidFill>
                  <a:schemeClr val="tx1"/>
                </a:solidFill>
              </a:rPr>
              <a:t>真面目な性格で、今まできちんと仕事をこなされていたので</a:t>
            </a:r>
            <a:endParaRPr kumimoji="1" lang="en-US" altLang="ja-JP" sz="2000" dirty="0">
              <a:solidFill>
                <a:schemeClr val="tx1"/>
              </a:solidFill>
            </a:endParaRPr>
          </a:p>
          <a:p>
            <a:r>
              <a:rPr kumimoji="1" lang="ja-JP" altLang="en-US" sz="2000">
                <a:solidFill>
                  <a:schemeClr val="tx1"/>
                </a:solidFill>
              </a:rPr>
              <a:t>プライベートの問題に悩まされて、落ち込んでいるのを見ていると、こちらも辛かったです。</a:t>
            </a:r>
            <a:endParaRPr kumimoji="1" lang="en-US" altLang="ja-JP" sz="2000" dirty="0">
              <a:solidFill>
                <a:schemeClr val="tx1"/>
              </a:solidFill>
            </a:endParaRPr>
          </a:p>
          <a:p>
            <a:endParaRPr kumimoji="1" lang="en-US" altLang="ja-JP" sz="2000" dirty="0">
              <a:solidFill>
                <a:schemeClr val="tx1"/>
              </a:solidFill>
            </a:endParaRPr>
          </a:p>
          <a:p>
            <a:r>
              <a:rPr kumimoji="1" lang="ja-JP" altLang="en-US" sz="2000">
                <a:solidFill>
                  <a:schemeClr val="tx1"/>
                </a:solidFill>
              </a:rPr>
              <a:t>白井さんのぶどうを渡して、ご家族で食べていただいた、次の日に</a:t>
            </a:r>
            <a:endParaRPr kumimoji="1" lang="en-US" altLang="ja-JP" sz="2000" dirty="0">
              <a:solidFill>
                <a:schemeClr val="tx1"/>
              </a:solidFill>
            </a:endParaRPr>
          </a:p>
          <a:p>
            <a:r>
              <a:rPr kumimoji="1" lang="ja-JP" altLang="en-US">
                <a:solidFill>
                  <a:schemeClr val="tx1"/>
                </a:solidFill>
              </a:rPr>
              <a:t>久しぶりに明るい家族団欒になりましたと感謝の言葉をいただきました。</a:t>
            </a:r>
            <a:endParaRPr kumimoji="1" lang="en-US" altLang="ja-JP" dirty="0">
              <a:solidFill>
                <a:schemeClr val="tx1"/>
              </a:solidFill>
            </a:endParaRPr>
          </a:p>
          <a:p>
            <a:r>
              <a:rPr kumimoji="1" lang="ja-JP" altLang="en-US">
                <a:solidFill>
                  <a:schemeClr val="tx1"/>
                </a:solidFill>
              </a:rPr>
              <a:t>美味しいフルーツは人を笑顔にする力がありますね</a:t>
            </a:r>
            <a:endParaRPr kumimoji="1" lang="en-US" altLang="ja-JP" dirty="0">
              <a:solidFill>
                <a:schemeClr val="tx1"/>
              </a:solidFill>
            </a:endParaRPr>
          </a:p>
          <a:p>
            <a:endParaRPr kumimoji="1" lang="en-US" altLang="ja-JP" dirty="0">
              <a:solidFill>
                <a:schemeClr val="tx1"/>
              </a:solidFill>
            </a:endParaRPr>
          </a:p>
          <a:p>
            <a:r>
              <a:rPr kumimoji="1" lang="ja-JP" altLang="en-US">
                <a:solidFill>
                  <a:schemeClr val="tx1"/>
                </a:solidFill>
              </a:rPr>
              <a:t>白井さんの想いのこもったフルーツは、誰もが笑顔になります。</a:t>
            </a:r>
            <a:endParaRPr kumimoji="1" lang="en-US" altLang="ja-JP" dirty="0">
              <a:solidFill>
                <a:schemeClr val="tx1"/>
              </a:solidFill>
            </a:endParaRPr>
          </a:p>
          <a:p>
            <a:r>
              <a:rPr kumimoji="1" lang="ja-JP" altLang="en-US">
                <a:solidFill>
                  <a:schemeClr val="tx1"/>
                </a:solidFill>
              </a:rPr>
              <a:t>大切な方への贈り物におすすめしたいと思います。</a:t>
            </a:r>
            <a:br>
              <a:rPr kumimoji="1" lang="en-US" altLang="ja-JP">
                <a:solidFill>
                  <a:schemeClr val="tx1"/>
                </a:solidFill>
              </a:rPr>
            </a:br>
            <a:endParaRPr kumimoji="1" lang="en-US" altLang="ja-JP" dirty="0">
              <a:solidFill>
                <a:schemeClr val="tx1"/>
              </a:solidFill>
            </a:endParaRPr>
          </a:p>
          <a:p>
            <a:r>
              <a:rPr kumimoji="1" lang="ja-JP" altLang="en-US">
                <a:solidFill>
                  <a:schemeClr val="tx1"/>
                </a:solidFill>
              </a:rPr>
              <a:t>　　　　　　　　　　　　</a:t>
            </a:r>
            <a:r>
              <a:rPr kumimoji="1" lang="ja-JP" altLang="en-US" dirty="0">
                <a:solidFill>
                  <a:schemeClr val="tx1"/>
                </a:solidFill>
              </a:rPr>
              <a:t>令和</a:t>
            </a:r>
            <a:r>
              <a:rPr kumimoji="1" lang="en-US" altLang="ja-JP" dirty="0">
                <a:solidFill>
                  <a:schemeClr val="tx1"/>
                </a:solidFill>
              </a:rPr>
              <a:t>6</a:t>
            </a:r>
            <a:r>
              <a:rPr kumimoji="1" lang="ja-JP" altLang="en-US" dirty="0">
                <a:solidFill>
                  <a:schemeClr val="tx1"/>
                </a:solidFill>
              </a:rPr>
              <a:t>年</a:t>
            </a:r>
            <a:r>
              <a:rPr kumimoji="1" lang="en-US" altLang="ja-JP" dirty="0">
                <a:solidFill>
                  <a:schemeClr val="tx1"/>
                </a:solidFill>
              </a:rPr>
              <a:t>5</a:t>
            </a:r>
            <a:r>
              <a:rPr kumimoji="1" lang="ja-JP" altLang="en-US">
                <a:solidFill>
                  <a:schemeClr val="tx1"/>
                </a:solidFill>
              </a:rPr>
              <a:t>月</a:t>
            </a:r>
            <a:r>
              <a:rPr kumimoji="1" lang="en-US" altLang="ja-JP" dirty="0">
                <a:solidFill>
                  <a:schemeClr val="tx1"/>
                </a:solidFill>
              </a:rPr>
              <a:t>19</a:t>
            </a:r>
            <a:r>
              <a:rPr kumimoji="1" lang="ja-JP" altLang="en-US">
                <a:solidFill>
                  <a:schemeClr val="tx1"/>
                </a:solidFill>
              </a:rPr>
              <a:t>日　野田　直裕　</a:t>
            </a:r>
            <a:endParaRPr kumimoji="1" lang="en-US" altLang="ja-JP" dirty="0">
              <a:solidFill>
                <a:schemeClr val="tx1"/>
              </a:solidFill>
            </a:endParaRPr>
          </a:p>
          <a:p>
            <a:r>
              <a:rPr kumimoji="1" lang="ja-JP" altLang="en-US">
                <a:solidFill>
                  <a:schemeClr val="tx1"/>
                </a:solidFill>
              </a:rPr>
              <a:t>　　　　　　　　　　　　　　　　　　　　　　　　　　　　　　　　　</a:t>
            </a:r>
            <a:r>
              <a:rPr kumimoji="1" lang="en-US" altLang="ja-JP" dirty="0">
                <a:solidFill>
                  <a:schemeClr val="tx1"/>
                </a:solidFill>
              </a:rPr>
              <a:t>(</a:t>
            </a:r>
            <a:r>
              <a:rPr kumimoji="1" lang="ja-JP" altLang="en-US">
                <a:solidFill>
                  <a:schemeClr val="tx1"/>
                </a:solidFill>
              </a:rPr>
              <a:t>北欧型障がい福祉施設教育　</a:t>
            </a:r>
            <a:r>
              <a:rPr kumimoji="1" lang="en-US" altLang="ja-JP" dirty="0">
                <a:solidFill>
                  <a:schemeClr val="tx1"/>
                </a:solidFill>
              </a:rPr>
              <a:t>)</a:t>
            </a:r>
          </a:p>
        </p:txBody>
      </p:sp>
      <p:sp>
        <p:nvSpPr>
          <p:cNvPr id="3" name="テキスト ボックス 2">
            <a:extLst>
              <a:ext uri="{FF2B5EF4-FFF2-40B4-BE49-F238E27FC236}">
                <a16:creationId xmlns:a16="http://schemas.microsoft.com/office/drawing/2014/main" id="{D4518070-DA2C-B1BB-4753-CA4A3DDE200D}"/>
              </a:ext>
            </a:extLst>
          </p:cNvPr>
          <p:cNvSpPr txBox="1"/>
          <p:nvPr/>
        </p:nvSpPr>
        <p:spPr>
          <a:xfrm>
            <a:off x="11314176" y="1097280"/>
            <a:ext cx="184731" cy="369332"/>
          </a:xfrm>
          <a:prstGeom prst="rect">
            <a:avLst/>
          </a:prstGeom>
          <a:noFill/>
        </p:spPr>
        <p:txBody>
          <a:bodyPr wrap="none" rtlCol="0">
            <a:spAutoFit/>
          </a:bodyPr>
          <a:lstStyle/>
          <a:p>
            <a:endParaRPr kumimoji="1" lang="ja-JP" altLang="en-US"/>
          </a:p>
        </p:txBody>
      </p:sp>
    </p:spTree>
    <p:extLst>
      <p:ext uri="{BB962C8B-B14F-4D97-AF65-F5344CB8AC3E}">
        <p14:creationId xmlns:p14="http://schemas.microsoft.com/office/powerpoint/2010/main" val="3725337195"/>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294</TotalTime>
  <Words>186</Words>
  <Application>Microsoft Macintosh PowerPoint</Application>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Trebuchet MS</vt:lpstr>
      <vt:lpstr>Wingdings 3</vt:lpstr>
      <vt:lpstr>ファセット</vt:lpstr>
      <vt:lpstr>大切な人への感謝の贈り物に最適です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2代目社長だけではなくスタートアップを考える事業主にも最適！！</dc:title>
  <dc:creator>rental_user</dc:creator>
  <cp:lastModifiedBy>直裕 野田</cp:lastModifiedBy>
  <cp:revision>24</cp:revision>
  <dcterms:created xsi:type="dcterms:W3CDTF">2022-01-25T12:27:10Z</dcterms:created>
  <dcterms:modified xsi:type="dcterms:W3CDTF">2024-05-19T13:37:44Z</dcterms:modified>
</cp:coreProperties>
</file>