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5/20/2024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5/20/2024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5/20/2024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5/20/2024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CFD5AC-E365-53B3-6B12-D75902B982C9}"/>
              </a:ext>
            </a:extLst>
          </p:cNvPr>
          <p:cNvSpPr>
            <a:spLocks noGrp="1"/>
          </p:cNvSpPr>
          <p:nvPr>
            <p:ph type="ctrTitle"/>
          </p:nvPr>
        </p:nvSpPr>
        <p:spPr>
          <a:xfrm>
            <a:off x="164910" y="152942"/>
            <a:ext cx="11921073" cy="814467"/>
          </a:xfrm>
        </p:spPr>
        <p:txBody>
          <a:bodyPr>
            <a:normAutofit/>
          </a:bodyPr>
          <a:lstStyle/>
          <a:p>
            <a:r>
              <a:rPr kumimoji="1" lang="ja-JP" altLang="en-US" sz="4400" b="1"/>
              <a:t>「自信が</a:t>
            </a:r>
            <a:r>
              <a:rPr kumimoji="1" lang="ja-JP" altLang="en-US" sz="4400" b="1" dirty="0"/>
              <a:t>身につくボイストレーニング」</a:t>
            </a:r>
          </a:p>
        </p:txBody>
      </p:sp>
      <p:sp>
        <p:nvSpPr>
          <p:cNvPr id="3" name="字幕 2">
            <a:extLst>
              <a:ext uri="{FF2B5EF4-FFF2-40B4-BE49-F238E27FC236}">
                <a16:creationId xmlns:a16="http://schemas.microsoft.com/office/drawing/2014/main" id="{88F90203-C22F-A6DD-4E7F-7F77B3E8B46B}"/>
              </a:ext>
            </a:extLst>
          </p:cNvPr>
          <p:cNvSpPr>
            <a:spLocks noGrp="1"/>
          </p:cNvSpPr>
          <p:nvPr>
            <p:ph type="subTitle" idx="1"/>
          </p:nvPr>
        </p:nvSpPr>
        <p:spPr>
          <a:xfrm>
            <a:off x="1066057" y="1092804"/>
            <a:ext cx="10145281" cy="4883926"/>
          </a:xfrm>
        </p:spPr>
        <p:txBody>
          <a:bodyPr>
            <a:normAutofit fontScale="92500"/>
          </a:bodyPr>
          <a:lstStyle/>
          <a:p>
            <a:r>
              <a:rPr kumimoji="1" lang="ja-JP" altLang="en-US" dirty="0"/>
              <a:t>プレゼン専門ボイストレーナーの</a:t>
            </a:r>
            <a:r>
              <a:rPr kumimoji="1" lang="ja-JP" altLang="en-US" sz="2400" b="1" dirty="0"/>
              <a:t>藤本京さんを推薦します</a:t>
            </a:r>
            <a:r>
              <a:rPr kumimoji="1" lang="ja-JP" altLang="en-US" dirty="0"/>
              <a:t>。</a:t>
            </a:r>
            <a:endParaRPr kumimoji="1" lang="en-US" altLang="ja-JP" dirty="0"/>
          </a:p>
          <a:p>
            <a:r>
              <a:rPr lang="ja-JP" altLang="en-US" dirty="0"/>
              <a:t>ここのところ人前でプレゼンをする機会が増えてきた私。自分でプレゼンする姿を動画にとってみてガッカリすること数知れず。</a:t>
            </a:r>
            <a:endParaRPr lang="en-US" altLang="ja-JP" dirty="0"/>
          </a:p>
          <a:p>
            <a:r>
              <a:rPr kumimoji="1" lang="ja-JP" altLang="en-US" dirty="0"/>
              <a:t>そんな悩みを抱えていた時に、イケボの藤本さんに出会い、藁にもすがる思いでお試しボイストレーニングを受けてみました。藤本さんのトレーニングはとてもポジティブで、やっているうちに恥ずかしい気持ちが少しづつ減り、終わるころには</a:t>
            </a:r>
            <a:r>
              <a:rPr kumimoji="1" lang="ja-JP" altLang="en-US" b="1" dirty="0"/>
              <a:t>「イケボ」</a:t>
            </a:r>
            <a:r>
              <a:rPr kumimoji="1" lang="ja-JP" altLang="en-US" dirty="0"/>
              <a:t>を手にいれておりました。</a:t>
            </a:r>
            <a:endParaRPr kumimoji="1" lang="en-US" altLang="ja-JP" dirty="0"/>
          </a:p>
          <a:p>
            <a:endParaRPr kumimoji="1" lang="en-US" altLang="ja-JP" dirty="0"/>
          </a:p>
          <a:p>
            <a:r>
              <a:rPr kumimoji="1" lang="ja-JP" altLang="en-US" dirty="0"/>
              <a:t>藤本さんのトレーニングを思い出しながら人とお話をしていたら、「いい声だね！」「</a:t>
            </a:r>
            <a:r>
              <a:rPr kumimoji="1" lang="en-US" altLang="ja-JP" dirty="0"/>
              <a:t>DJ</a:t>
            </a:r>
            <a:r>
              <a:rPr kumimoji="1" lang="ja-JP" altLang="en-US" dirty="0"/>
              <a:t>みたい」と褒められるようになり、人前でプレゼンする緊張感が減り、自身が持てるようになりました。</a:t>
            </a:r>
            <a:endParaRPr kumimoji="1" lang="en-US" altLang="ja-JP" dirty="0"/>
          </a:p>
          <a:p>
            <a:r>
              <a:rPr lang="ja-JP" altLang="en-US" dirty="0"/>
              <a:t>そんな藤本さんを</a:t>
            </a:r>
            <a:r>
              <a:rPr lang="ja-JP" altLang="en-US" b="1" dirty="0"/>
              <a:t>「自分のスピーチに自信のない」</a:t>
            </a:r>
            <a:r>
              <a:rPr lang="ja-JP" altLang="en-US" dirty="0"/>
              <a:t>の経営者さんにご紹介したいです。</a:t>
            </a:r>
            <a:endParaRPr lang="en-US" altLang="ja-JP" dirty="0"/>
          </a:p>
          <a:p>
            <a:r>
              <a:rPr kumimoji="1" lang="ja-JP" altLang="en-US" dirty="0"/>
              <a:t>　　　　　　　　　　　　　　　　　　　　</a:t>
            </a:r>
            <a:endParaRPr kumimoji="1" lang="en-US" altLang="ja-JP" dirty="0"/>
          </a:p>
          <a:p>
            <a:r>
              <a:rPr lang="ja-JP" altLang="en-US" dirty="0"/>
              <a:t>　　　　　　　　　　　　　　　　　　　　　　　</a:t>
            </a:r>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株式会社近藤組　代表取締役</a:t>
            </a:r>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百武　伸晃</a:t>
            </a:r>
          </a:p>
        </p:txBody>
      </p:sp>
    </p:spTree>
    <p:extLst>
      <p:ext uri="{BB962C8B-B14F-4D97-AF65-F5344CB8AC3E}">
        <p14:creationId xmlns:p14="http://schemas.microsoft.com/office/powerpoint/2010/main" val="45188815"/>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TM10001114[[fn=ギャラリー]]</Template>
  <TotalTime>88</TotalTime>
  <Words>182</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UD デジタル 教科書体 N-B</vt:lpstr>
      <vt:lpstr>Arial</vt:lpstr>
      <vt:lpstr>Gill Sans MT</vt:lpstr>
      <vt:lpstr>ギャラリー</vt:lpstr>
      <vt:lpstr>「自信が身につくボイストレーニング」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「生涯寄り添ってくれる投資家」</dc:title>
  <dc:creator>center@kondo-gumi.com</dc:creator>
  <cp:lastModifiedBy>center@kondo-gumi.com</cp:lastModifiedBy>
  <cp:revision>6</cp:revision>
  <dcterms:created xsi:type="dcterms:W3CDTF">2023-12-07T02:49:17Z</dcterms:created>
  <dcterms:modified xsi:type="dcterms:W3CDTF">2024-05-20T10:51:14Z</dcterms:modified>
</cp:coreProperties>
</file>