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2" autoAdjust="0"/>
    <p:restoredTop sz="94660"/>
  </p:normalViewPr>
  <p:slideViewPr>
    <p:cSldViewPr snapToGrid="0">
      <p:cViewPr varScale="1">
        <p:scale>
          <a:sx n="94" d="100"/>
          <a:sy n="94" d="100"/>
        </p:scale>
        <p:origin x="84" y="16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7.700"/>
    </inkml:context>
    <inkml:brush xml:id="br0">
      <inkml:brushProperty name="width" value="0.05" units="cm"/>
      <inkml:brushProperty name="height" value="0.05" units="cm"/>
    </inkml:brush>
  </inkml:definitions>
  <inkml:trace contextRef="#ctx0" brushRef="#br0">149 0 24575,'0'4'0,"1"-1"0,0 6 0,1 3 0,0 11 0,-1-1 0,-2 2 0,-4 24 0,-16 68 0,14-85 0,-1 0 0,-3-1 0,-1 1 0,0-3 0,-3 2 0,0-3 0,-28 41 0,37-60 0,6-8 0,1 0 0,4-4 0,18-16-1365,-18 15-5461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2.954"/>
    </inkml:context>
    <inkml:brush xml:id="br0">
      <inkml:brushProperty name="width" value="0.05" units="cm"/>
      <inkml:brushProperty name="height" value="0.05" units="cm"/>
    </inkml:brush>
  </inkml:definitions>
  <inkml:trace contextRef="#ctx0" brushRef="#br0">0 135 24575,'4'-2'0,"38"-26"0,37-23 0,-53 35 0,30-13 0,-52 28 0,1-1 0,7-3 0,-11 5 0,0 0 0,0 0 0,1 0 0,-2-1 0,1 1 0,0 0 0,1 0 0,-1 0 0,0 0 0,1 1 0,-2-1 0,3 0 0,-2 1 0,-1-1 0,1 1 0,0 0 0,-1-1 0,1 0 0,-1 0 0,1 0 0,-1 1 0,0 0 0,1-1 0,-1 1 0,0 0 0,1 0 0,-1-1 0,0 1 0,1 0 0,-1 0 0,0-1 0,0 1 0,0-1 0,0 2 0,1 2 0,-1 0 0,0 7 0,0-7 0,0 1 0,-5 210 0,-23 33 0,0-8 0,18 20 0,10-256 0,0-3 0,0 0 0,0 1 0,0-1 0,0 1 0,0-1 0,0 0 0,0 0 0,-1 0 0,1 0 0,-1 2 0,1-3 0,0 0 0,0 1 0,0-1 0,0 0 0,-1 0 0,1 0 0,0 0 0,0 0 0,-1 1 0,1-1 0,0 0 0,0 0 0,0 0 0,0 0 0,0 0 0,0 0 0,0 0 0,-1 0 0,1 0 0,0 0 0,0 0 0,-1 0 0,1 0 0,0 0 0,0 0 0,-1 0 0,1 0 0,0 0 0,-5-3 0,3 2 0,-4-2 0,-11-1 0,12 3 0,1 0 0,0 0 0,1-1 0,-1 1 0,0 0 0,0-1 0,-5-3 0,4 0 0,-1 1 0,0-2 0,2 1 0,-10-11 0,-13-28 0,20 34 0,-11-19-1365,0-2-5461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406"/>
    </inkml:context>
    <inkml:brush xml:id="br0">
      <inkml:brushProperty name="width" value="0.05" units="cm"/>
      <inkml:brushProperty name="height" value="0.05" units="cm"/>
    </inkml:brush>
  </inkml:definitions>
  <inkml:trace contextRef="#ctx0" brushRef="#br0">0 71 24575,'0'0'0,"0"0"0,3 1 0,-2-1 0,1 0 0,0 1 0,0-1 0,0 0 0,-1 0 0,1 0 0,0 0 0,0 0 0,0 0 0,-1 0 0,1 0 0,0-1 0,3 0 0,2-1 0,0-2 0,6-3 0,-6 4 0,-3 2 0,55-28 0,-45 23 0,32-9 0,-42 13 0,-1 1 0,1 1 0,0 0 0,-1-1 0,6 1 0,-8 0 0,-1 1 0,1-1 0,0 0 0,0 0 0,0 0 0,0 1 0,1-1 0,-2 1 0,1 0 0,0-1 0,0 0 0,0 0 0,-1 1 0,1 0 0,-1-1 0,0 0 0,1 1 0,0 0 0,-1 0 0,0-1 0,0 1 0,0-1 0,1 1 0,-1 0 0,0-1 0,1 1 0,-1-1 0,0 1 0,0 2-1365,0-1-5461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778"/>
    </inkml:context>
    <inkml:brush xml:id="br0">
      <inkml:brushProperty name="width" value="0.05" units="cm"/>
      <inkml:brushProperty name="height" value="0.05" units="cm"/>
    </inkml:brush>
  </inkml:definitions>
  <inkml:trace contextRef="#ctx0" brushRef="#br0">0 101 24575,'4'-2'0,"30"-13"0,121-48 0,-85 45-1365,-58 15-5461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216"/>
    </inkml:context>
    <inkml:brush xml:id="br0">
      <inkml:brushProperty name="width" value="0.05" units="cm"/>
      <inkml:brushProperty name="height" value="0.05" units="cm"/>
    </inkml:brush>
  </inkml:definitions>
  <inkml:trace contextRef="#ctx0" brushRef="#br0">0 0 24575,'0'0'0,"0"0"0,3 4 0,1 5 0,2 1 0,2 4 0,0 2 0,-1 2 0,0 1 0,0 1 0,0 0 0,0-2 0,1-3 0,0-2 0,3-2 0,-2-5-8191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573"/>
    </inkml:context>
    <inkml:brush xml:id="br0">
      <inkml:brushProperty name="width" value="0.05" units="cm"/>
      <inkml:brushProperty name="height" value="0.05" units="cm"/>
    </inkml:brush>
  </inkml:definitions>
  <inkml:trace contextRef="#ctx0" brushRef="#br0">373 0 24575,'0'0'0,"-5"4"0,-4 4 0,-6 3 0,-4 7 0,-4 2 0,0 1 0,-1 2 0,-2-1 0,-1-1 0,-2 2 0,2-1 0,-3 1 0,1-1 0,-2-2 0,1-1 0,4-3-8191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948"/>
    </inkml:context>
    <inkml:brush xml:id="br0">
      <inkml:brushProperty name="width" value="0.05" units="cm"/>
      <inkml:brushProperty name="height" value="0.05" units="cm"/>
    </inkml:brush>
  </inkml:definitions>
  <inkml:trace contextRef="#ctx0" brushRef="#br0">0 145 24575,'4'-2'0,"21"-5"0,35-16 0,-48 16 0,6 0 0,101-41 0,2 6 0,-111 39 0,0 1 0,12-2 0,-14 4 342,-8 0-389,0 0 1,1 0 0,-1 0 0,0 0 0,0 0 0,0 1 0,0-1 0,0 0-1,0 0 1,0 0 0,0 0 0,0 0 0,0 0 0,0 0 0,1 0 0,-1 0-1,0 0 1,0 0 0,0 1 0,0-1 0,1 0 0,-1 0 0,0 0 0,0 1-1,0-1 1,0 0 0,0 0 0,0 1 0,0-1 0,0 0 0,0 0 0,0 0-1,0 0 1,0 0 0,0 0 0,0 0 0,-2 6-6780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323"/>
    </inkml:context>
    <inkml:brush xml:id="br0">
      <inkml:brushProperty name="width" value="0.05" units="cm"/>
      <inkml:brushProperty name="height" value="0.05" units="cm"/>
    </inkml:brush>
  </inkml:definitions>
  <inkml:trace contextRef="#ctx0" brushRef="#br0">0 185 24575,'4'0'0,"5"0"0,-1 0 0,2 0 0,-2-1 0,1 0 0,0 0 0,16-6 0,49-22 0,128-62 0,-199 89 5,15-6-461,-1-1-1,23-15 0,-25 12-6369</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679"/>
    </inkml:context>
    <inkml:brush xml:id="br0">
      <inkml:brushProperty name="width" value="0.05" units="cm"/>
      <inkml:brushProperty name="height" value="0.05" units="cm"/>
    </inkml:brush>
  </inkml:definitions>
  <inkml:trace contextRef="#ctx0" brushRef="#br0">342 0 24575,'-2'4'0,"-4"2"0,3 0 0,-1 0 0,-4 10 0,-9 20 0,9-15 0,-87 178 0,61-133 0,-76 143 157,59-115-1679,47-88-5304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041"/>
    </inkml:context>
    <inkml:brush xml:id="br0">
      <inkml:brushProperty name="width" value="0.05" units="cm"/>
      <inkml:brushProperty name="height" value="0.05" units="cm"/>
    </inkml:brush>
  </inkml:definitions>
  <inkml:trace contextRef="#ctx0" brushRef="#br0">0 0 24575,'1'38'0,"7"55"0,-5-78 0,-1 0 0,3-1 0,-1 1 0,1-1 0,1 0 0,-1 0 0,3-1 0,15 25 0,41 44 0,-45-59 0,45 48 0,-61-68-1365</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958"/>
    </inkml:context>
    <inkml:brush xml:id="br0">
      <inkml:brushProperty name="width" value="0.05" units="cm"/>
      <inkml:brushProperty name="height" value="0.05" units="cm"/>
    </inkml:brush>
  </inkml:definitions>
  <inkml:trace contextRef="#ctx0" brushRef="#br0">75 209 24575,'5'1'0,"7"0"0,2-1 0,-2 0 0,1-1 0,24-3 0,-11-3 0,33-11 0,-31 7 0,42-13 0,1 5 0,-64 17 0,0 1 0,0 0 0,-1 1 0,13 0 0,-18 0 0,0 0 0,0 0 0,1 0 0,-1 0 0,1 1 0,-1-1 0,0 1 0,0 0 0,0-1 0,0 1 0,1 0 0,1 1 0,-3-1 0,0-1 0,1 0 0,0 1 0,0 0 0,-1 0 0,0 0 0,1 0 0,0 0 0,-1 0 0,1 0 0,-1 0 0,0-1 0,0 1 0,0 1 0,0-2 0,1 3 0,-1 1 0,-1 1 0,1-2 0,0 2 0,-1-2 0,0 2 0,-2 5 0,-10 23 0,10-27 0,-65 131 0,-8-4 0,75-131 0,-4 8 0,2-6 0,1 2 0,-1-2 0,-1 0 0,2 0 0,-6 5 0,8-8 0,-1-1 0,1 0 0,0 0 0,0 1 0,-1-1 0,1 0 0,-1 1 0,1-1 0,-1 0 0,1 1 0,0-1 0,-1 0 0,1 0 0,-1 0 0,0 0 0,1 0 0,0 0 0,0 0 0,0 0 0,-1 0 0,0 0 0,1 0 0,0 0 0,-1 0 0,1 0 0,-1 0 0,0 0 0,1 0 0,0 0 0,0-1 0,-1 1 0,0 0 0,1-1 0,0 1 0,0-1 0,-1 1 0,1 0 0,-1 0 0,1-1 0,-1-1 0,-1-1 0,-1 2 0,2-2 0,-2-5 0,2 6 0,-10-20 0,2-1 0,0-1 0,-6-31 0,-8-76 0,21 107 0,-1 0 0,3 0 0,1 0 0,1 0 0,9-46 0,3 14 0,-9 45 0,-3 9 0,-2 3 0,0 2 0,0-1 0,0 1 0,0-1 0,-1 0 0,0 1 0,0 2 0,-1 3 0,-41 123-186,-14-5-159,28-69 248,-17 35 86,5 0 13,39-85-2,-1 1 0,0 0 0,1 0 0,-2 10 0,4-18 8,0 1 0,0 1 0,0-2 0,0 0 0,0 2 0,1-2 0,-1 1-1,0 1 1,0-2 0,0 1 0,0 0 0,1 0 0,0 0 0,0-1-45,-1 0 0,0 1 0,0-1 0,0 0 0,0 1 0,0-1 0,0 0 0,1 0 0,-1 1 0,0-1 0,1 0 0,-1 0 0,0 0 0,0 0 0,1 0 0,-1 0 0,1 0 0,-1 0-1,1 0 1,-1 0 0,0 0 0,0 0 0,0 0 0,1 0 0,-1 0 0,1 0 0,-1 0 0,1 0 0,-1 0 0,0 0 0,0 0 0,1-1 0,-1 1 0,0 0 0,0 0 0,0-1 0,3-1-6258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167"/>
    </inkml:context>
    <inkml:brush xml:id="br0">
      <inkml:brushProperty name="width" value="0.05" units="cm"/>
      <inkml:brushProperty name="height" value="0.05" units="cm"/>
    </inkml:brush>
  </inkml:definitions>
  <inkml:trace contextRef="#ctx0" brushRef="#br0">16 0 24575,'-8'157'0,"1"-46"0,6-78 0,5 45 0,-3-70-227,0-1-1,1 1 1,-1-1-1,2 0 1,4 13-1,-3-11-6598</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405"/>
    </inkml:context>
    <inkml:brush xml:id="br0">
      <inkml:brushProperty name="width" value="0.05" units="cm"/>
      <inkml:brushProperty name="height" value="0.05" units="cm"/>
    </inkml:brush>
  </inkml:definitions>
  <inkml:trace contextRef="#ctx0" brushRef="#br0">0 113 24575,'4'-2'0,"152"-62"0,-106 48 0,71-12 0,-114 26-1365,-3 1-5461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871"/>
    </inkml:context>
    <inkml:brush xml:id="br0">
      <inkml:brushProperty name="width" value="0.05" units="cm"/>
      <inkml:brushProperty name="height" value="0.05" units="cm"/>
    </inkml:brush>
  </inkml:definitions>
  <inkml:trace contextRef="#ctx0" brushRef="#br0">373 0 24575,'-1'1'0,"-7"10"0,1 0 0,-9 15 0,-10 28 0,14-29 0,-26 54-95,-29 64-285,25-54 288,-18 40 87,5 0 7,55-128-2,-24 66 0,19-52 0,1 1 0,-3 19 0,7-33 0,-1 7 0,1-8 0,0 0 0,0-1 0,0 1 0,0-1 0,1 1 0,-1-1 0,0 1 0,0 0 0,0-1 0,0 0 0,0 0 0,0 1 0,0 0 0,1-1 0,-1 0 0,1 0 0,0 1 1,-1-1 1,0 0-1,0 0 1,0 0-1,0 0 1,0 0-1,1 0 1,-1 0-1,0 0 1,1 0 0,-1 0-1,0 0 1,0 0-1,0 0 1,1 0-1,-1 0 1,0 0-1,1 0 1,-1 0-1,1-1 1,-1 1-1,0 0 1,0 0-1,0 0 1,0 0-1,1 0 1,-1 0-1,0 0 1,1 0-1,4-8 423,-5 8-418,4-4-1276,-2 0-5556</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381"/>
    </inkml:context>
    <inkml:brush xml:id="br0">
      <inkml:brushProperty name="width" value="0.05" units="cm"/>
      <inkml:brushProperty name="height" value="0.05" units="cm"/>
    </inkml:brush>
  </inkml:definitions>
  <inkml:trace contextRef="#ctx0" brushRef="#br0">350 0 24575,'-3'3'0,"-29"31"0,-18 19 0,8-7 0,-101 120 0,106-117 0,27-33 0,-10 20 0,16-29 0,-1 7 0,4-11 0,0-1 0,0 1 0,1 0 0,0-2 0,-1 2 0,1 3 0,0-5 0,0 0 0,0-1 0,0 1 0,1 0 0,-1-1 0,0 1 0,0 0 0,0 0 0,0-1 0,0 0 0,1 1 0,-1-1 0,1 1 0,-1-1 0,1 1 0,-1 0 0,0-1 0,0 1 0,1-1 0,-1 1 0,1-1 0,-1 1 0,1-1 0,0 0 0,-1 0 0,1 1 0,-1-1 0,1 0 0,0 1 0,0-1 0,0 0 0,2 0 0,-1 0 0,0 0 0,-1 0 0,1 0 0,1 0 0,-1 0 0,0-1 0,2 0 0,6-3 0,-1 1 0,13-8 0,18-12 0,-29 15 0,84-48 0,3 4 0,-58 33 0,13-5 0,-41 17-1365,-3 2-5461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724"/>
    </inkml:context>
    <inkml:brush xml:id="br0">
      <inkml:brushProperty name="width" value="0.05" units="cm"/>
      <inkml:brushProperty name="height" value="0.05" units="cm"/>
    </inkml:brush>
  </inkml:definitions>
  <inkml:trace contextRef="#ctx0" brushRef="#br0">17 0 24575,'-2'5'0,"-2"11"0,0 1 0,1-1 0,1 1 0,0 26 0,3-15 0,1 0 0,6 27 0,-7-49 0,0 3 0,3 9 0,-3-16 0,0 0 0,-1 0 0,1-1 0,0 1 0,-1 0 0,2 0 0,-2 0 0,2 0 0,-1-1 0,3 3 0,-4-4-65,1 0 0,-1 1 0,0 0 0,1-1 0,0 1 0,0-1 0,-1 0 0,1 0 0,0 0 0,-1 0 0,0 0 0,1 0 0,0 1 0,-1-1 0,0 0 0,1 0 0,0 0 0,0 0 0,-1 0 0,3 0 0,-1-1-6761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128"/>
    </inkml:context>
    <inkml:brush xml:id="br0">
      <inkml:brushProperty name="width" value="0.05" units="cm"/>
      <inkml:brushProperty name="height" value="0.05" units="cm"/>
    </inkml:brush>
  </inkml:definitions>
  <inkml:trace contextRef="#ctx0" brushRef="#br0">514 0 24575,'-3'4'0,"-9"9"0,-8 17 0,-2 2 0,-70 74-290,-8-5-45,88-89 330,-46 45-80,-39 37 279,5 4-1563,86-90-4932</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582"/>
    </inkml:context>
    <inkml:brush xml:id="br0">
      <inkml:brushProperty name="width" value="0.05" units="cm"/>
      <inkml:brushProperty name="height" value="0.05" units="cm"/>
    </inkml:brush>
  </inkml:definitions>
  <inkml:trace contextRef="#ctx0" brushRef="#br0">118 0 24575,'0'4'0,"-4"42"0,1-12 0,-2 12 0,-20 78 0,3-42 0,-18 81 0,33-128 0,1 0 0,1 60 0,5-94 0,-1 6 0,1-2 0,1 0 0,-1 1 0,0-1 0,2 0 0,1 10 0,-3-15 19,0 1 0,1-1 0,-1 0 0,0 1 0,1-1 0,-1 0 0,1 1 0,-1 0 0,0-1 0,0 1 0,1-1 0,0 0 0,-1 0 0,1 1 0,-1-1 0,0 1 0,1 0 0,-1-1-78,0 0 0,1 0 0,-1 0 0,1 0 0,-1 0 0,1 0 1,-1 0-1,0 0 0,0 0 0,1 0 0,-1 0 0,1 0 1,-1-1-1,0 1 0,1 0 0,-1 0 0,0 0 0,0-1 0,1 1 1,-1 0-1,0-1 0,1 1 0,-1 0 0,0 0 0,0 0 0,0 0 1,0-1-1,0 0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001"/>
    </inkml:context>
    <inkml:brush xml:id="br0">
      <inkml:brushProperty name="width" value="0.05" units="cm"/>
      <inkml:brushProperty name="height" value="0.05" units="cm"/>
    </inkml:brush>
  </inkml:definitions>
  <inkml:trace contextRef="#ctx0" brushRef="#br0">352 0 24575,'-22'21'0,"1"-1"0,0 2 0,-18 26 0,-46 62 0,-36 48 0,119-155 0,-7 8 0,1 0 0,1 1 0,-6 12 0,12-22 57,1-1-186,-1 0 0,1-1-1,-1 1 1,1 1 0,0-2-1,0 1 1,0 0 0,-1 0 0,1 0-1,0 0 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348"/>
    </inkml:context>
    <inkml:brush xml:id="br0">
      <inkml:brushProperty name="width" value="0.05" units="cm"/>
      <inkml:brushProperty name="height" value="0.05" units="cm"/>
    </inkml:brush>
  </inkml:definitions>
  <inkml:trace contextRef="#ctx0" brushRef="#br0">0 148 24575,'0'0'0,"0"0"0,1 1 0,1 0 0,0-1 0,0 0 0,0 1 0,1-1 0,-2 1 0,2-1 0,0 0 0,-1 0 0,2-1 0,5 0 0,8-3 0,1-2 0,1-1 0,22-12 0,34-21 0,-64 35 0,96-58 0,-97 58 0,-9 5 5,-1 0 0,0 0 0,0 0 0,0 0 0,0 0 0,0 0 0,0 0 0,0 0 0,0 0 0,0 0 0,0-1 0,0 1 1,0 0-1,0 0 0,0 0 0,0 0 0,0 0 0,0 0 0,1 0 0,-1 0 0,0 0 0,0 0 0,0 0 0,0 0 0,0 0 0,0 0 0,0 0 0,0 0 0,0 0 0,0 0 0,0 0 0,0 1 0,0-1 0,-1 3 166,-5 2-1878,3-2-5119</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671"/>
    </inkml:context>
    <inkml:brush xml:id="br0">
      <inkml:brushProperty name="width" value="0.05" units="cm"/>
      <inkml:brushProperty name="height" value="0.05" units="cm"/>
    </inkml:brush>
  </inkml:definitions>
  <inkml:trace contextRef="#ctx0" brushRef="#br0">0 41 24575,'4'0'0,"13"2"0,0-1 0,1-1 0,29-5 0,50-13 0,-54 9 0,13-1-1365,-46 8-5461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031"/>
    </inkml:context>
    <inkml:brush xml:id="br0">
      <inkml:brushProperty name="width" value="0.05" units="cm"/>
      <inkml:brushProperty name="height" value="0.05" units="cm"/>
    </inkml:brush>
  </inkml:definitions>
  <inkml:trace contextRef="#ctx0" brushRef="#br0">0 218 24575,'5'2'0,"4"-2"0,1 0 0,0 0 0,-1 0 0,14-3 0,-3-1 0,20-7 0,-10 0 0,1 0 0,27-17 0,55-37 0,-112 64 0,48-31 0,-45 27 0,2 2 0,-2-2 0,1 0 0,-1 0 0,0 0 0,-1 0 0,4-6 0,-4 5-1365,-2 2-5461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733"/>
    </inkml:context>
    <inkml:brush xml:id="br0">
      <inkml:brushProperty name="width" value="0.05" units="cm"/>
      <inkml:brushProperty name="height" value="0.05" units="cm"/>
    </inkml:brush>
  </inkml:definitions>
  <inkml:trace contextRef="#ctx0" brushRef="#br0">72 0 24575,'0'4'0,"3"6"0,-2 1 0,1 0 0,-1-1 0,-1 12 0,-6 41 0,-19 75 0,11-61 0,-13 108 0,20 3 0,11-115 0,-2-63 0,-1 1 0,2 0 0,0-1 0,6 18 0,-8-25 0,6 7 0,-7-9 0,1 0 0,-1 0 0,1 1 0,0-2 0,0 1 0,0 0 0,0 0 0,-1-1 0,2 1 0,-2-1 0,2 1 0,-1-1 0,-1 0 0,0 0 0,0 1 0,0-1 0,1 0 0,-1 0 0,1 0 0,-1 0 0,0 0 0,1 0 0,-1 0 0,0 0 0,0 0 0,0 0 0,1 0 0,-1 0 0,1 0 0,-1 0 0,0-1 0,0 1 0,0 0 0,0 0 0,0 0 0,1-1 0,-1 1 0,1 0 0,-1 0 0,0 0 0,1-1 0,-1 1 0,1-1 0,-1 1 0,0-1 0,1 0 0,-1 1 0,0-2 0,0-1 0,1 2 0,0-2 0,-1-5 0,0 4-1365,0 3-5461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355"/>
    </inkml:context>
    <inkml:brush xml:id="br0">
      <inkml:brushProperty name="width" value="0.05" units="cm"/>
      <inkml:brushProperty name="height" value="0.05" units="cm"/>
    </inkml:brush>
  </inkml:definitions>
  <inkml:trace contextRef="#ctx0" brushRef="#br0">43 0 24575,'0'1'0,"-12"39"0,2 2 0,2-2 0,2 2 0,-1 81 0,10-45 342,-1-2-2049,-2-64-5119</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729"/>
    </inkml:context>
    <inkml:brush xml:id="br0">
      <inkml:brushProperty name="width" value="0.05" units="cm"/>
      <inkml:brushProperty name="height" value="0.05" units="cm"/>
    </inkml:brush>
  </inkml:definitions>
  <inkml:trace contextRef="#ctx0" brushRef="#br0">0 160 24575,'1'0'0,"-1"0"0,1 0 0,0 0 0,0-1 0,-1 1 0,0 0 0,1-1 0,0 1 0,3-2 0,49-17 0,46-17 0,2 5 0,0 7 0,170-18 0,-242 40-1365,-5 0-5461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201"/>
    </inkml:context>
    <inkml:brush xml:id="br0">
      <inkml:brushProperty name="width" value="0.05" units="cm"/>
      <inkml:brushProperty name="height" value="0.05" units="cm"/>
    </inkml:brush>
  </inkml:definitions>
  <inkml:trace contextRef="#ctx0" brushRef="#br0">21 0 24575,'0'4'0,"-9"71"0,6-1 0,1-43 0,-1 34 0,-1 33 0,5 0 0,0-86 0,2 11 0,-2-22 26,0 5 282,-1-5-361,0-1 0,0 0 0,1 0 0,-1 0 0,0 1-1,0-1 1,0 0 0,0 0 0,0 0 0,0 0 0,1 0 0,-1 0 0,0 0 0,0 0 0,0 0-1,0 1 1,0-1 0,0 0 0,0 0 0,0 0 0,0 0 0,1 0 0,-1 0 0,0 0 0,0 0 0,0 1-1,1-1 1,-1 0 0,0 0 0,0 0 0,1 0 0,0-2-6773</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950"/>
    </inkml:context>
    <inkml:brush xml:id="br0">
      <inkml:brushProperty name="width" value="0.05" units="cm"/>
      <inkml:brushProperty name="height" value="0.05" units="cm"/>
    </inkml:brush>
  </inkml:definitions>
  <inkml:trace contextRef="#ctx0" brushRef="#br0">0 10 24575,'4'-1'0,"92"-6"0,-82 6 0,0 0 0,1 2 0,-2-1 0,2 2 0,-1-1 0,0 2 0,20 6 0,-17-2 0,2 1 0,-1 0 0,21 15 0,-26-15 0,0-2 0,28 10 0,-26-10 0,-11-5 0,1 1 0,-1 0 0,0 1 0,4 2 0,-6-5 0,-1 2 0,0-1 0,0-1 0,0 1 0,1 1 0,-1-1 0,0 1 0,0 0 0,-1-1 0,2 0 0,-1 1 0,-1 0 0,1-1 0,0 3 0,0 1 0,1 0 0,-2 0 0,0 0 0,0 10 0,-3 22 0,2-35 0,-29 146 0,9-54 0,19-89 0,-2 23 0,3-24 0,1 1 0,0-1 0,0 0 0,1 7 0,0-9 0,-1-2 0,-1-6 0,-1 2-341,-1-1 0,1 2-1,-6-7 1,7 7-6485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433"/>
    </inkml:context>
    <inkml:brush xml:id="br0">
      <inkml:brushProperty name="width" value="0.05" units="cm"/>
      <inkml:brushProperty name="height" value="0.05" units="cm"/>
    </inkml:brush>
  </inkml:definitions>
  <inkml:trace contextRef="#ctx0" brushRef="#br0">0 23 24575,'0'0'0,"0"0"0,0 0 0,1 1 0,2 1 0,2-2 0,-1 2 0,-1-1 0,2-1 0,5 1 0,23-2 0,-27 1 0,109-12 0,-35 3 0,-2 5 0,-74 4 0,18 0 0,-18 1 0,-1 0 0,0-1 0,1 0 0,5 4 0,-8-2 0,-1-2 0,-1 0 0,1 0 0,0 0 0,-1 0 0,0 0 0,1 0 0,0 0 0,-1 0 0,0 0 0,1 0 0,-1-1 0,1 1 0,-6-5-1365,1-1-5461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902"/>
    </inkml:context>
    <inkml:brush xml:id="br0">
      <inkml:brushProperty name="width" value="0.05" units="cm"/>
      <inkml:brushProperty name="height" value="0.05" units="cm"/>
    </inkml:brush>
  </inkml:definitions>
  <inkml:trace contextRef="#ctx0" brushRef="#br0">30 0 24575,'-1'11'0,"-1"-1"0,1 1 0,1 16 0,-1 3 0,-11 80 0,3-17 0,5-51 0,4 44 0,0-85 0,0 3 0,1 0 0,1 7 0,-1-9 0,-1-2 0,0-4 0,1-4 0,-1 4-1365,0 0-5461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335"/>
    </inkml:context>
    <inkml:brush xml:id="br0">
      <inkml:brushProperty name="width" value="0.05" units="cm"/>
      <inkml:brushProperty name="height" value="0.05" units="cm"/>
    </inkml:brush>
  </inkml:definitions>
  <inkml:trace contextRef="#ctx0" brushRef="#br0">0 120 24575,'4'-1'0,"87"-16"0,-36 5 0,50-8 0,48-10 0,-132 28 0,12-3 0,-32 4 18,0 1 0,-1-1 0,2 1 0,-1 0 0,-1-1 0,1 1 0,0 0 0,-1-1 0,1 1 0,0-1 0,-1 0 0,1 0 0,-1 1 0,1-1 0,0 0-1,-1 0 1,1 1 0,0-2 0,0-1-414,0-1-1,0 2 1,1-6-1,-2 8 277,1-4-6706</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944"/>
    </inkml:context>
    <inkml:brush xml:id="br0">
      <inkml:brushProperty name="width" value="0.05" units="cm"/>
      <inkml:brushProperty name="height" value="0.05" units="cm"/>
    </inkml:brush>
  </inkml:definitions>
  <inkml:trace contextRef="#ctx0" brushRef="#br0">171 0 24575,'0'1'0,"4"17"0,0-1 0,2 33 0,-5-25 0,-4 36 0,-8 25 0,-5-2 0,8-50 0,-9 52 0,-17 84 0,10-86 0,21-72 0,-2 0 0,0-1 0,0 1 0,-14 18 0,18-29 0,-2 3 114,1-1 0,-6 5 0,7-7-209,1-1 0,0 1 0,-1 0 0,0 0 0,0-1 1,0 0-1,0 1 0,0 0 0,0-1 0,0 0 1,1 0-1,-1 1 0,0-1 0,0 0 0,0 0 1,0 0-1,-1 0 0,-4-1-6731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ja-JP" altLang="en-US"/>
              <a:t>マスター タイトルの書式設定</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6/10/2024</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72881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6/10/2024</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7286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6/10/2024</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207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6/10/2024</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340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6/10/2024</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64083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6/10/2024</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19947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6/10/2024</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4541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ja-JP" altLang="en-US"/>
              <a:t>マスター タイトルの書式設定</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6/10/2024</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3535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6/10/2024</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19721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6/10/2024</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79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6/10/2024</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56986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6/10/2024</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137308740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l" defTabSz="914400" rtl="0" eaLnBrk="1" latinLnBrk="0" hangingPunct="1">
        <a:lnSpc>
          <a:spcPct val="100000"/>
        </a:lnSpc>
        <a:spcBef>
          <a:spcPct val="0"/>
        </a:spcBef>
        <a:buNone/>
        <a:defRPr kumimoji="1"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customXml" Target="../ink/ink6.xml"/><Relationship Id="rId18" Type="http://schemas.openxmlformats.org/officeDocument/2006/relationships/image" Target="../media/image10.png"/><Relationship Id="rId26" Type="http://schemas.openxmlformats.org/officeDocument/2006/relationships/image" Target="../media/image14.png"/><Relationship Id="rId39" Type="http://schemas.openxmlformats.org/officeDocument/2006/relationships/customXml" Target="../ink/ink19.xml"/><Relationship Id="rId21" Type="http://schemas.openxmlformats.org/officeDocument/2006/relationships/customXml" Target="../ink/ink10.xml"/><Relationship Id="rId34" Type="http://schemas.openxmlformats.org/officeDocument/2006/relationships/image" Target="../media/image18.png"/><Relationship Id="rId42" Type="http://schemas.openxmlformats.org/officeDocument/2006/relationships/image" Target="../media/image22.png"/><Relationship Id="rId47" Type="http://schemas.openxmlformats.org/officeDocument/2006/relationships/customXml" Target="../ink/ink23.xml"/><Relationship Id="rId50" Type="http://schemas.openxmlformats.org/officeDocument/2006/relationships/image" Target="../media/image26.png"/><Relationship Id="rId55" Type="http://schemas.openxmlformats.org/officeDocument/2006/relationships/customXml" Target="../ink/ink27.xml"/><Relationship Id="rId63" Type="http://schemas.openxmlformats.org/officeDocument/2006/relationships/customXml" Target="../ink/ink31.xml"/><Relationship Id="rId7" Type="http://schemas.openxmlformats.org/officeDocument/2006/relationships/customXml" Target="../ink/ink3.xml"/><Relationship Id="rId2" Type="http://schemas.openxmlformats.org/officeDocument/2006/relationships/customXml" Target="../ink/ink1.xml"/><Relationship Id="rId16" Type="http://schemas.openxmlformats.org/officeDocument/2006/relationships/image" Target="../media/image9.png"/><Relationship Id="rId29" Type="http://schemas.openxmlformats.org/officeDocument/2006/relationships/customXml" Target="../ink/ink14.xml"/><Relationship Id="rId11" Type="http://schemas.openxmlformats.org/officeDocument/2006/relationships/customXml" Target="../ink/ink5.xml"/><Relationship Id="rId24" Type="http://schemas.openxmlformats.org/officeDocument/2006/relationships/image" Target="../media/image13.png"/><Relationship Id="rId32" Type="http://schemas.openxmlformats.org/officeDocument/2006/relationships/image" Target="../media/image17.png"/><Relationship Id="rId37" Type="http://schemas.openxmlformats.org/officeDocument/2006/relationships/customXml" Target="../ink/ink18.xml"/><Relationship Id="rId40" Type="http://schemas.openxmlformats.org/officeDocument/2006/relationships/image" Target="../media/image21.png"/><Relationship Id="rId45" Type="http://schemas.openxmlformats.org/officeDocument/2006/relationships/customXml" Target="../ink/ink22.xml"/><Relationship Id="rId53" Type="http://schemas.openxmlformats.org/officeDocument/2006/relationships/customXml" Target="../ink/ink26.xml"/><Relationship Id="rId58" Type="http://schemas.openxmlformats.org/officeDocument/2006/relationships/image" Target="../media/image30.png"/><Relationship Id="rId5" Type="http://schemas.openxmlformats.org/officeDocument/2006/relationships/customXml" Target="../ink/ink2.xml"/><Relationship Id="rId61" Type="http://schemas.openxmlformats.org/officeDocument/2006/relationships/customXml" Target="../ink/ink30.xml"/><Relationship Id="rId19" Type="http://schemas.openxmlformats.org/officeDocument/2006/relationships/customXml" Target="../ink/ink9.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customXml" Target="../ink/ink13.xml"/><Relationship Id="rId30" Type="http://schemas.openxmlformats.org/officeDocument/2006/relationships/image" Target="../media/image16.png"/><Relationship Id="rId35" Type="http://schemas.openxmlformats.org/officeDocument/2006/relationships/customXml" Target="../ink/ink17.xml"/><Relationship Id="rId43" Type="http://schemas.openxmlformats.org/officeDocument/2006/relationships/customXml" Target="../ink/ink21.xml"/><Relationship Id="rId48" Type="http://schemas.openxmlformats.org/officeDocument/2006/relationships/image" Target="../media/image25.png"/><Relationship Id="rId56" Type="http://schemas.openxmlformats.org/officeDocument/2006/relationships/image" Target="../media/image29.png"/><Relationship Id="rId64" Type="http://schemas.openxmlformats.org/officeDocument/2006/relationships/image" Target="../media/image33.png"/><Relationship Id="rId8" Type="http://schemas.openxmlformats.org/officeDocument/2006/relationships/image" Target="../media/image5.png"/><Relationship Id="rId51" Type="http://schemas.openxmlformats.org/officeDocument/2006/relationships/customXml" Target="../ink/ink25.xml"/><Relationship Id="rId12" Type="http://schemas.openxmlformats.org/officeDocument/2006/relationships/image" Target="../media/image7.png"/><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38" Type="http://schemas.openxmlformats.org/officeDocument/2006/relationships/image" Target="../media/image20.png"/><Relationship Id="rId46" Type="http://schemas.openxmlformats.org/officeDocument/2006/relationships/image" Target="../media/image24.png"/><Relationship Id="rId59" Type="http://schemas.openxmlformats.org/officeDocument/2006/relationships/customXml" Target="../ink/ink29.xml"/><Relationship Id="rId20" Type="http://schemas.openxmlformats.org/officeDocument/2006/relationships/image" Target="../media/image11.png"/><Relationship Id="rId41" Type="http://schemas.openxmlformats.org/officeDocument/2006/relationships/customXml" Target="../ink/ink20.xml"/><Relationship Id="rId54" Type="http://schemas.openxmlformats.org/officeDocument/2006/relationships/image" Target="../media/image28.png"/><Relationship Id="rId62" Type="http://schemas.openxmlformats.org/officeDocument/2006/relationships/image" Target="../media/image32.png"/><Relationship Id="rId1" Type="http://schemas.openxmlformats.org/officeDocument/2006/relationships/slideLayout" Target="../slideLayouts/slideLayout1.xml"/><Relationship Id="rId6" Type="http://schemas.openxmlformats.org/officeDocument/2006/relationships/image" Target="../media/image4.png"/><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15.png"/><Relationship Id="rId36" Type="http://schemas.openxmlformats.org/officeDocument/2006/relationships/image" Target="../media/image19.png"/><Relationship Id="rId49" Type="http://schemas.openxmlformats.org/officeDocument/2006/relationships/customXml" Target="../ink/ink24.xml"/><Relationship Id="rId57" Type="http://schemas.openxmlformats.org/officeDocument/2006/relationships/customXml" Target="../ink/ink28.xml"/><Relationship Id="rId10" Type="http://schemas.openxmlformats.org/officeDocument/2006/relationships/image" Target="../media/image6.png"/><Relationship Id="rId31" Type="http://schemas.openxmlformats.org/officeDocument/2006/relationships/customXml" Target="../ink/ink15.xml"/><Relationship Id="rId44" Type="http://schemas.openxmlformats.org/officeDocument/2006/relationships/image" Target="../media/image23.png"/><Relationship Id="rId52" Type="http://schemas.openxmlformats.org/officeDocument/2006/relationships/image" Target="../media/image27.png"/><Relationship Id="rId60" Type="http://schemas.openxmlformats.org/officeDocument/2006/relationships/image" Target="../media/image31.png"/><Relationship Id="rId4" Type="http://schemas.openxmlformats.org/officeDocument/2006/relationships/image" Target="../media/image3.png"/><Relationship Id="rId9" Type="http://schemas.openxmlformats.org/officeDocument/2006/relationships/customXml" Target="../ink/ink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DA6CCF-2CB4-433D-8073-E6A81DCC8ED7}"/>
              </a:ext>
            </a:extLst>
          </p:cNvPr>
          <p:cNvSpPr>
            <a:spLocks noGrp="1"/>
          </p:cNvSpPr>
          <p:nvPr>
            <p:ph type="ctrTitle"/>
          </p:nvPr>
        </p:nvSpPr>
        <p:spPr>
          <a:xfrm>
            <a:off x="848906" y="-503464"/>
            <a:ext cx="11544251" cy="1245412"/>
          </a:xfrm>
        </p:spPr>
        <p:txBody>
          <a:bodyPr>
            <a:normAutofit/>
          </a:bodyPr>
          <a:lstStyle/>
          <a:p>
            <a:pPr algn="l"/>
            <a:r>
              <a:rPr kumimoji="1" lang="ja-JP" altLang="en-US" sz="3200" b="1" dirty="0"/>
              <a:t>「資金繰りや融資に不安がある経営者・事業主の方へ」 </a:t>
            </a:r>
          </a:p>
        </p:txBody>
      </p:sp>
      <p:sp>
        <p:nvSpPr>
          <p:cNvPr id="3" name="字幕 2">
            <a:extLst>
              <a:ext uri="{FF2B5EF4-FFF2-40B4-BE49-F238E27FC236}">
                <a16:creationId xmlns:a16="http://schemas.microsoft.com/office/drawing/2014/main" id="{72CD960B-C006-4E6F-BA8E-034C46B779FA}"/>
              </a:ext>
            </a:extLst>
          </p:cNvPr>
          <p:cNvSpPr>
            <a:spLocks noGrp="1"/>
          </p:cNvSpPr>
          <p:nvPr>
            <p:ph type="subTitle" idx="1"/>
          </p:nvPr>
        </p:nvSpPr>
        <p:spPr>
          <a:xfrm>
            <a:off x="0" y="954724"/>
            <a:ext cx="12192000" cy="5327194"/>
          </a:xfrm>
        </p:spPr>
        <p:txBody>
          <a:bodyPr>
            <a:normAutofit fontScale="92500" lnSpcReduction="10000"/>
          </a:bodyPr>
          <a:lstStyle/>
          <a:p>
            <a:r>
              <a:rPr kumimoji="1" lang="ja-JP" altLang="en-US" sz="2400" b="1" dirty="0"/>
              <a:t>資金繰りや融資に不安がある経営者・事業主</a:t>
            </a:r>
            <a:r>
              <a:rPr lang="ja-JP" altLang="en-US" sz="2400" b="1" dirty="0">
                <a:solidFill>
                  <a:srgbClr val="2D2D2D"/>
                </a:solidFill>
                <a:latin typeface="Lato" panose="020F0502020204030203" pitchFamily="34" charset="0"/>
              </a:rPr>
              <a:t>の方</a:t>
            </a:r>
            <a:r>
              <a:rPr lang="ja-JP" altLang="en-US" dirty="0">
                <a:solidFill>
                  <a:srgbClr val="2D2D2D"/>
                </a:solidFill>
                <a:latin typeface="Lato" panose="020F0502020204030203" pitchFamily="34" charset="0"/>
              </a:rPr>
              <a:t>に、</a:t>
            </a:r>
            <a:br>
              <a:rPr lang="en-US" altLang="ja-JP" dirty="0">
                <a:solidFill>
                  <a:srgbClr val="2D2D2D"/>
                </a:solidFill>
                <a:latin typeface="Lato" panose="020F0502020204030203" pitchFamily="34" charset="0"/>
              </a:rPr>
            </a:br>
            <a:r>
              <a:rPr lang="ja-JP" altLang="en-US" b="0" i="0" dirty="0">
                <a:solidFill>
                  <a:srgbClr val="2D2D2D"/>
                </a:solidFill>
                <a:effectLst/>
                <a:latin typeface="Lato" panose="020F0502020204030203" pitchFamily="34" charset="0"/>
              </a:rPr>
              <a:t>税理士（中小企業のお悩み解決）の</a:t>
            </a:r>
            <a:r>
              <a:rPr lang="ja-JP" altLang="en-US" sz="3200" b="1" dirty="0">
                <a:solidFill>
                  <a:srgbClr val="FF0000"/>
                </a:solidFill>
                <a:latin typeface="Lato" panose="020F0502020204030203" pitchFamily="34" charset="0"/>
              </a:rPr>
              <a:t>伊部忠士</a:t>
            </a:r>
            <a:r>
              <a:rPr lang="ja-JP" altLang="en-US" sz="2800" dirty="0">
                <a:solidFill>
                  <a:srgbClr val="FF0000"/>
                </a:solidFill>
              </a:rPr>
              <a:t>さん</a:t>
            </a:r>
            <a:r>
              <a:rPr lang="ja-JP" altLang="en-US" dirty="0"/>
              <a:t>を推薦します！</a:t>
            </a:r>
            <a:endParaRPr lang="en-US" altLang="ja-JP" dirty="0"/>
          </a:p>
          <a:p>
            <a:r>
              <a:rPr lang="ja-JP" altLang="en-US" dirty="0"/>
              <a:t>私は先日クライアント（人材紹介会社の経営者）から、「今後の事業拡大に備えて</a:t>
            </a:r>
            <a:r>
              <a:rPr lang="ja-JP" altLang="en-US" b="1" dirty="0"/>
              <a:t>資金調達をしたい</a:t>
            </a:r>
            <a:r>
              <a:rPr lang="ja-JP" altLang="en-US" dirty="0"/>
              <a:t>が、</a:t>
            </a:r>
            <a:br>
              <a:rPr lang="en-US" altLang="ja-JP" dirty="0"/>
            </a:br>
            <a:r>
              <a:rPr lang="ja-JP" altLang="en-US" dirty="0"/>
              <a:t>融資を受けたことがなく</a:t>
            </a:r>
            <a:r>
              <a:rPr lang="ja-JP" altLang="en-US" b="1" dirty="0"/>
              <a:t>最初に何をすればいいか分からなくて困っている</a:t>
            </a:r>
            <a:r>
              <a:rPr lang="ja-JP" altLang="en-US" dirty="0"/>
              <a:t>」と相談を受けました。</a:t>
            </a:r>
            <a:endParaRPr lang="en-US" altLang="ja-JP" dirty="0"/>
          </a:p>
          <a:p>
            <a:r>
              <a:rPr lang="ja-JP" altLang="en-US" dirty="0"/>
              <a:t>このご相談を受けたとき、私個人でも深くお付き合いさせていただいている伊部先生が頭に思い浮かびました。</a:t>
            </a:r>
            <a:br>
              <a:rPr lang="en-US" altLang="ja-JP" dirty="0"/>
            </a:br>
            <a:r>
              <a:rPr lang="ja-JP" altLang="en-US" dirty="0"/>
              <a:t>伊部先生にお伺いしたところ</a:t>
            </a:r>
            <a:r>
              <a:rPr lang="ja-JP" altLang="en-US" b="1" dirty="0"/>
              <a:t>資金調達経験を多くお持ちである</a:t>
            </a:r>
            <a:r>
              <a:rPr lang="ja-JP" altLang="en-US" dirty="0"/>
              <a:t>ことがわかり、</a:t>
            </a:r>
            <a:br>
              <a:rPr lang="en-US" altLang="ja-JP" dirty="0"/>
            </a:br>
            <a:r>
              <a:rPr lang="ja-JP" altLang="en-US" dirty="0"/>
              <a:t>これまでの信頼も含めてお力になれると確信し、早速クライアントにご紹介することになりました。</a:t>
            </a:r>
            <a:endParaRPr lang="en-US" altLang="ja-JP" dirty="0"/>
          </a:p>
          <a:p>
            <a:r>
              <a:rPr lang="ja-JP" altLang="en-US" dirty="0"/>
              <a:t>伊部先生はクライアントに現在の資産状況や融資が必要な背景などを</a:t>
            </a:r>
            <a:r>
              <a:rPr lang="ja-JP" altLang="en-US" b="1" dirty="0"/>
              <a:t>詳細にヒアリング</a:t>
            </a:r>
            <a:r>
              <a:rPr lang="ja-JP" altLang="en-US" dirty="0"/>
              <a:t>をしたうえで、</a:t>
            </a:r>
            <a:br>
              <a:rPr lang="en-US" altLang="ja-JP" dirty="0"/>
            </a:br>
            <a:r>
              <a:rPr lang="ja-JP" altLang="en-US" dirty="0"/>
              <a:t>今後融資を受けるための事務的な手続等を丁寧に説明してくださり、</a:t>
            </a:r>
            <a:br>
              <a:rPr lang="en-US" altLang="ja-JP" dirty="0"/>
            </a:br>
            <a:r>
              <a:rPr lang="ja-JP" altLang="en-US" dirty="0"/>
              <a:t>さらにアドバイスとして</a:t>
            </a:r>
            <a:r>
              <a:rPr lang="ja-JP" altLang="en-US" b="1" dirty="0"/>
              <a:t>金融機関との信頼関係を徐々に構築していくことも大切</a:t>
            </a:r>
            <a:r>
              <a:rPr lang="ja-JP" altLang="en-US" dirty="0"/>
              <a:t>だと伝えてくれました。</a:t>
            </a:r>
            <a:endParaRPr lang="en-US" altLang="ja-JP" dirty="0"/>
          </a:p>
          <a:p>
            <a:r>
              <a:rPr lang="ja-JP" altLang="en-US" dirty="0"/>
              <a:t>伊部さんとの面談を終え、クライアントは「融資に向けての手続きや</a:t>
            </a:r>
            <a:r>
              <a:rPr lang="ja-JP" altLang="en-US" b="1" dirty="0"/>
              <a:t>大切な考え方</a:t>
            </a:r>
            <a:r>
              <a:rPr lang="ja-JP" altLang="en-US" dirty="0"/>
              <a:t>を知ることができた」と</a:t>
            </a:r>
            <a:br>
              <a:rPr lang="en-US" altLang="ja-JP" dirty="0"/>
            </a:br>
            <a:r>
              <a:rPr lang="ja-JP" altLang="en-US" dirty="0"/>
              <a:t>大変満足してくださいました。</a:t>
            </a:r>
            <a:br>
              <a:rPr lang="en-US" altLang="ja-JP" dirty="0"/>
            </a:br>
            <a:r>
              <a:rPr lang="ja-JP" altLang="en-US" dirty="0"/>
              <a:t>今後の融資へのご判断次第では伊部先生が顧問となることも期待できると思います。</a:t>
            </a:r>
            <a:endParaRPr lang="en-US" altLang="ja-JP" dirty="0"/>
          </a:p>
          <a:p>
            <a:r>
              <a:rPr lang="ja-JP" altLang="en-US" dirty="0"/>
              <a:t>伊部先生は、一般的な確定申告などの業務はもちろん、それ以外でも</a:t>
            </a:r>
            <a:r>
              <a:rPr lang="ja-JP" altLang="en-US" b="1" dirty="0"/>
              <a:t>経営者のお役に立てることが多い方</a:t>
            </a:r>
            <a:r>
              <a:rPr lang="ja-JP" altLang="en-US" dirty="0"/>
              <a:t>です。</a:t>
            </a:r>
            <a:br>
              <a:rPr lang="en-US" altLang="ja-JP" dirty="0"/>
            </a:br>
            <a:r>
              <a:rPr lang="ja-JP" altLang="en-US" dirty="0"/>
              <a:t>今後も私やクライアントの</a:t>
            </a:r>
            <a:r>
              <a:rPr lang="ja-JP" altLang="en-US" b="1" dirty="0"/>
              <a:t>お悩み解決</a:t>
            </a:r>
            <a:r>
              <a:rPr lang="ja-JP" altLang="en-US" dirty="0"/>
              <a:t>には、ぜひ尊敬する伊部先生にご相談したいと考えています。</a:t>
            </a:r>
            <a:endParaRPr lang="en-US" altLang="ja-JP" dirty="0"/>
          </a:p>
        </p:txBody>
      </p:sp>
      <p:sp>
        <p:nvSpPr>
          <p:cNvPr id="6" name="テキスト ボックス 5">
            <a:extLst>
              <a:ext uri="{FF2B5EF4-FFF2-40B4-BE49-F238E27FC236}">
                <a16:creationId xmlns:a16="http://schemas.microsoft.com/office/drawing/2014/main" id="{04D986F4-5747-4129-A7D0-6E8FDBB44C41}"/>
              </a:ext>
            </a:extLst>
          </p:cNvPr>
          <p:cNvSpPr txBox="1"/>
          <p:nvPr/>
        </p:nvSpPr>
        <p:spPr>
          <a:xfrm>
            <a:off x="2290664" y="6467176"/>
            <a:ext cx="6832470" cy="338554"/>
          </a:xfrm>
          <a:prstGeom prst="rect">
            <a:avLst/>
          </a:prstGeom>
          <a:noFill/>
        </p:spPr>
        <p:txBody>
          <a:bodyPr wrap="square" rtlCol="0">
            <a:spAutoFit/>
          </a:bodyPr>
          <a:lstStyle/>
          <a:p>
            <a:r>
              <a:rPr kumimoji="1" lang="ja-JP" altLang="en-US" sz="1600" dirty="0"/>
              <a:t>資産運用アドバイザー（</a:t>
            </a:r>
            <a:r>
              <a:rPr kumimoji="1" lang="en-US" altLang="ja-JP" sz="1600" dirty="0"/>
              <a:t>50</a:t>
            </a:r>
            <a:r>
              <a:rPr kumimoji="1" lang="ja-JP" altLang="en-US" sz="1600" dirty="0"/>
              <a:t>代専門）／ファイナンシャルアドバイザー　</a:t>
            </a:r>
          </a:p>
        </p:txBody>
      </p:sp>
      <p:grpSp>
        <p:nvGrpSpPr>
          <p:cNvPr id="90" name="グループ化 89">
            <a:extLst>
              <a:ext uri="{FF2B5EF4-FFF2-40B4-BE49-F238E27FC236}">
                <a16:creationId xmlns:a16="http://schemas.microsoft.com/office/drawing/2014/main" id="{A670C75C-32A5-45D8-832A-C2C72E19F4FF}"/>
              </a:ext>
            </a:extLst>
          </p:cNvPr>
          <p:cNvGrpSpPr/>
          <p:nvPr/>
        </p:nvGrpSpPr>
        <p:grpSpPr>
          <a:xfrm>
            <a:off x="9055223" y="6424403"/>
            <a:ext cx="1417336" cy="400718"/>
            <a:chOff x="2953400" y="1863693"/>
            <a:chExt cx="5973120" cy="1688760"/>
          </a:xfrm>
        </p:grpSpPr>
        <mc:AlternateContent xmlns:mc="http://schemas.openxmlformats.org/markup-compatibility/2006" xmlns:p14="http://schemas.microsoft.com/office/powerpoint/2010/main">
          <mc:Choice Requires="p14">
            <p:contentPart p14:bwMode="auto" r:id="rId2">
              <p14:nvContentPartPr>
                <p14:cNvPr id="59" name="インク 58">
                  <a:extLst>
                    <a:ext uri="{FF2B5EF4-FFF2-40B4-BE49-F238E27FC236}">
                      <a16:creationId xmlns:a16="http://schemas.microsoft.com/office/drawing/2014/main" id="{713DCB74-9216-40BC-8F30-1EA81514D2B8}"/>
                    </a:ext>
                  </a:extLst>
                </p14:cNvPr>
                <p14:cNvContentPartPr/>
                <p14:nvPr/>
              </p14:nvContentPartPr>
              <p14:xfrm>
                <a:off x="2953400" y="2385333"/>
                <a:ext cx="235800" cy="827640"/>
              </p14:xfrm>
            </p:contentPart>
          </mc:Choice>
          <mc:Fallback xmlns="">
            <p:pic>
              <p:nvPicPr>
                <p:cNvPr id="59" name="インク 58">
                  <a:extLst>
                    <a:ext uri="{FF2B5EF4-FFF2-40B4-BE49-F238E27FC236}">
                      <a16:creationId xmlns:a16="http://schemas.microsoft.com/office/drawing/2014/main" id="{713DCB74-9216-40BC-8F30-1EA81514D2B8}"/>
                    </a:ext>
                  </a:extLst>
                </p:cNvPr>
                <p:cNvPicPr/>
                <p:nvPr/>
              </p:nvPicPr>
              <p:blipFill>
                <a:blip r:embed="rId4"/>
                <a:stretch>
                  <a:fillRect/>
                </a:stretch>
              </p:blipFill>
              <p:spPr>
                <a:xfrm>
                  <a:off x="2928527" y="2360404"/>
                  <a:ext cx="284552" cy="87650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0" name="インク 59">
                  <a:extLst>
                    <a:ext uri="{FF2B5EF4-FFF2-40B4-BE49-F238E27FC236}">
                      <a16:creationId xmlns:a16="http://schemas.microsoft.com/office/drawing/2014/main" id="{64EE2258-3F73-4B82-86F9-3D9956F3310F}"/>
                    </a:ext>
                  </a:extLst>
                </p14:cNvPr>
                <p14:cNvContentPartPr/>
                <p14:nvPr/>
              </p14:nvContentPartPr>
              <p14:xfrm>
                <a:off x="3591680" y="2320533"/>
                <a:ext cx="36720" cy="676080"/>
              </p14:xfrm>
            </p:contentPart>
          </mc:Choice>
          <mc:Fallback xmlns="">
            <p:pic>
              <p:nvPicPr>
                <p:cNvPr id="60" name="インク 59">
                  <a:extLst>
                    <a:ext uri="{FF2B5EF4-FFF2-40B4-BE49-F238E27FC236}">
                      <a16:creationId xmlns:a16="http://schemas.microsoft.com/office/drawing/2014/main" id="{64EE2258-3F73-4B82-86F9-3D9956F3310F}"/>
                    </a:ext>
                  </a:extLst>
                </p:cNvPr>
                <p:cNvPicPr/>
                <p:nvPr/>
              </p:nvPicPr>
              <p:blipFill>
                <a:blip r:embed="rId6"/>
                <a:stretch>
                  <a:fillRect/>
                </a:stretch>
              </p:blipFill>
              <p:spPr>
                <a:xfrm>
                  <a:off x="3566869" y="2295604"/>
                  <a:ext cx="85349" cy="724941"/>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1" name="インク 60">
                  <a:extLst>
                    <a:ext uri="{FF2B5EF4-FFF2-40B4-BE49-F238E27FC236}">
                      <a16:creationId xmlns:a16="http://schemas.microsoft.com/office/drawing/2014/main" id="{F97D5506-07D7-4805-8AD0-F121C79D3AEF}"/>
                    </a:ext>
                  </a:extLst>
                </p14:cNvPr>
                <p14:cNvContentPartPr/>
                <p14:nvPr/>
              </p14:nvContentPartPr>
              <p14:xfrm>
                <a:off x="4010000" y="2059533"/>
                <a:ext cx="120240" cy="1344600"/>
              </p14:xfrm>
            </p:contentPart>
          </mc:Choice>
          <mc:Fallback xmlns="">
            <p:pic>
              <p:nvPicPr>
                <p:cNvPr id="61" name="インク 60">
                  <a:extLst>
                    <a:ext uri="{FF2B5EF4-FFF2-40B4-BE49-F238E27FC236}">
                      <a16:creationId xmlns:a16="http://schemas.microsoft.com/office/drawing/2014/main" id="{F97D5506-07D7-4805-8AD0-F121C79D3AEF}"/>
                    </a:ext>
                  </a:extLst>
                </p:cNvPr>
                <p:cNvPicPr/>
                <p:nvPr/>
              </p:nvPicPr>
              <p:blipFill>
                <a:blip r:embed="rId8"/>
                <a:stretch>
                  <a:fillRect/>
                </a:stretch>
              </p:blipFill>
              <p:spPr>
                <a:xfrm>
                  <a:off x="3985157" y="2034596"/>
                  <a:ext cx="168932" cy="1393476"/>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2" name="インク 61">
                  <a:extLst>
                    <a:ext uri="{FF2B5EF4-FFF2-40B4-BE49-F238E27FC236}">
                      <a16:creationId xmlns:a16="http://schemas.microsoft.com/office/drawing/2014/main" id="{D5FA975F-9222-47E2-B57B-2BDDEE86B17C}"/>
                    </a:ext>
                  </a:extLst>
                </p14:cNvPr>
                <p14:cNvContentPartPr/>
                <p14:nvPr/>
              </p14:nvContentPartPr>
              <p14:xfrm>
                <a:off x="4482320" y="2421693"/>
                <a:ext cx="32760" cy="744120"/>
              </p14:xfrm>
            </p:contentPart>
          </mc:Choice>
          <mc:Fallback xmlns="">
            <p:pic>
              <p:nvPicPr>
                <p:cNvPr id="62" name="インク 61">
                  <a:extLst>
                    <a:ext uri="{FF2B5EF4-FFF2-40B4-BE49-F238E27FC236}">
                      <a16:creationId xmlns:a16="http://schemas.microsoft.com/office/drawing/2014/main" id="{D5FA975F-9222-47E2-B57B-2BDDEE86B17C}"/>
                    </a:ext>
                  </a:extLst>
                </p:cNvPr>
                <p:cNvPicPr/>
                <p:nvPr/>
              </p:nvPicPr>
              <p:blipFill>
                <a:blip r:embed="rId10"/>
                <a:stretch>
                  <a:fillRect/>
                </a:stretch>
              </p:blipFill>
              <p:spPr>
                <a:xfrm>
                  <a:off x="4458232" y="2396756"/>
                  <a:ext cx="79973" cy="792997"/>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3" name="インク 62">
                  <a:extLst>
                    <a:ext uri="{FF2B5EF4-FFF2-40B4-BE49-F238E27FC236}">
                      <a16:creationId xmlns:a16="http://schemas.microsoft.com/office/drawing/2014/main" id="{45C517A4-EF08-494F-A70E-512891725D59}"/>
                    </a:ext>
                  </a:extLst>
                </p14:cNvPr>
                <p14:cNvContentPartPr/>
                <p14:nvPr/>
              </p14:nvContentPartPr>
              <p14:xfrm>
                <a:off x="4611200" y="2401533"/>
                <a:ext cx="686160" cy="777600"/>
              </p14:xfrm>
            </p:contentPart>
          </mc:Choice>
          <mc:Fallback xmlns="">
            <p:pic>
              <p:nvPicPr>
                <p:cNvPr id="63" name="インク 62">
                  <a:extLst>
                    <a:ext uri="{FF2B5EF4-FFF2-40B4-BE49-F238E27FC236}">
                      <a16:creationId xmlns:a16="http://schemas.microsoft.com/office/drawing/2014/main" id="{45C517A4-EF08-494F-A70E-512891725D59}"/>
                    </a:ext>
                  </a:extLst>
                </p:cNvPr>
                <p:cNvPicPr/>
                <p:nvPr/>
              </p:nvPicPr>
              <p:blipFill>
                <a:blip r:embed="rId12"/>
                <a:stretch>
                  <a:fillRect/>
                </a:stretch>
              </p:blipFill>
              <p:spPr>
                <a:xfrm>
                  <a:off x="4586267" y="2376610"/>
                  <a:ext cx="735029" cy="826449"/>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64" name="インク 63">
                  <a:extLst>
                    <a:ext uri="{FF2B5EF4-FFF2-40B4-BE49-F238E27FC236}">
                      <a16:creationId xmlns:a16="http://schemas.microsoft.com/office/drawing/2014/main" id="{41037B23-C5C0-4C22-AB6E-9D03103AFD84}"/>
                    </a:ext>
                  </a:extLst>
                </p14:cNvPr>
                <p14:cNvContentPartPr/>
                <p14:nvPr/>
              </p14:nvContentPartPr>
              <p14:xfrm>
                <a:off x="4657640" y="2715813"/>
                <a:ext cx="597600" cy="45000"/>
              </p14:xfrm>
            </p:contentPart>
          </mc:Choice>
          <mc:Fallback xmlns="">
            <p:pic>
              <p:nvPicPr>
                <p:cNvPr id="64" name="インク 63">
                  <a:extLst>
                    <a:ext uri="{FF2B5EF4-FFF2-40B4-BE49-F238E27FC236}">
                      <a16:creationId xmlns:a16="http://schemas.microsoft.com/office/drawing/2014/main" id="{41037B23-C5C0-4C22-AB6E-9D03103AFD84}"/>
                    </a:ext>
                  </a:extLst>
                </p:cNvPr>
                <p:cNvPicPr/>
                <p:nvPr/>
              </p:nvPicPr>
              <p:blipFill>
                <a:blip r:embed="rId14"/>
                <a:stretch>
                  <a:fillRect/>
                </a:stretch>
              </p:blipFill>
              <p:spPr>
                <a:xfrm>
                  <a:off x="4632698" y="2691356"/>
                  <a:ext cx="646485" cy="92935"/>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65" name="インク 64">
                  <a:extLst>
                    <a:ext uri="{FF2B5EF4-FFF2-40B4-BE49-F238E27FC236}">
                      <a16:creationId xmlns:a16="http://schemas.microsoft.com/office/drawing/2014/main" id="{7D2FE1A7-AA34-4538-87E6-29013EF67269}"/>
                    </a:ext>
                  </a:extLst>
                </p14:cNvPr>
                <p14:cNvContentPartPr/>
                <p14:nvPr/>
              </p14:nvContentPartPr>
              <p14:xfrm>
                <a:off x="4815320" y="2549133"/>
                <a:ext cx="46080" cy="669960"/>
              </p14:xfrm>
            </p:contentPart>
          </mc:Choice>
          <mc:Fallback xmlns="">
            <p:pic>
              <p:nvPicPr>
                <p:cNvPr id="65" name="インク 64">
                  <a:extLst>
                    <a:ext uri="{FF2B5EF4-FFF2-40B4-BE49-F238E27FC236}">
                      <a16:creationId xmlns:a16="http://schemas.microsoft.com/office/drawing/2014/main" id="{7D2FE1A7-AA34-4538-87E6-29013EF67269}"/>
                    </a:ext>
                  </a:extLst>
                </p:cNvPr>
                <p:cNvPicPr/>
                <p:nvPr/>
              </p:nvPicPr>
              <p:blipFill>
                <a:blip r:embed="rId16"/>
                <a:stretch>
                  <a:fillRect/>
                </a:stretch>
              </p:blipFill>
              <p:spPr>
                <a:xfrm>
                  <a:off x="4790809" y="2524209"/>
                  <a:ext cx="94121" cy="718811"/>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66" name="インク 65">
                  <a:extLst>
                    <a:ext uri="{FF2B5EF4-FFF2-40B4-BE49-F238E27FC236}">
                      <a16:creationId xmlns:a16="http://schemas.microsoft.com/office/drawing/2014/main" id="{C2F59B6A-FB2D-4BE2-98DC-E35CDD4E4270}"/>
                    </a:ext>
                  </a:extLst>
                </p14:cNvPr>
                <p14:cNvContentPartPr/>
                <p14:nvPr/>
              </p14:nvContentPartPr>
              <p14:xfrm>
                <a:off x="4492040" y="3029013"/>
                <a:ext cx="731880" cy="181800"/>
              </p14:xfrm>
            </p:contentPart>
          </mc:Choice>
          <mc:Fallback xmlns="">
            <p:pic>
              <p:nvPicPr>
                <p:cNvPr id="66" name="インク 65">
                  <a:extLst>
                    <a:ext uri="{FF2B5EF4-FFF2-40B4-BE49-F238E27FC236}">
                      <a16:creationId xmlns:a16="http://schemas.microsoft.com/office/drawing/2014/main" id="{C2F59B6A-FB2D-4BE2-98DC-E35CDD4E4270}"/>
                    </a:ext>
                  </a:extLst>
                </p:cNvPr>
                <p:cNvPicPr/>
                <p:nvPr/>
              </p:nvPicPr>
              <p:blipFill>
                <a:blip r:embed="rId18"/>
                <a:stretch>
                  <a:fillRect/>
                </a:stretch>
              </p:blipFill>
              <p:spPr>
                <a:xfrm>
                  <a:off x="4467112" y="3004177"/>
                  <a:ext cx="780738" cy="230479"/>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67" name="インク 66">
                  <a:extLst>
                    <a:ext uri="{FF2B5EF4-FFF2-40B4-BE49-F238E27FC236}">
                      <a16:creationId xmlns:a16="http://schemas.microsoft.com/office/drawing/2014/main" id="{39947823-0EB2-4E13-A2FB-240B0C1DFF4B}"/>
                    </a:ext>
                  </a:extLst>
                </p14:cNvPr>
                <p14:cNvContentPartPr/>
                <p14:nvPr/>
              </p14:nvContentPartPr>
              <p14:xfrm>
                <a:off x="5539280" y="2111013"/>
                <a:ext cx="282240" cy="1238400"/>
              </p14:xfrm>
            </p:contentPart>
          </mc:Choice>
          <mc:Fallback xmlns="">
            <p:pic>
              <p:nvPicPr>
                <p:cNvPr id="67" name="インク 66">
                  <a:extLst>
                    <a:ext uri="{FF2B5EF4-FFF2-40B4-BE49-F238E27FC236}">
                      <a16:creationId xmlns:a16="http://schemas.microsoft.com/office/drawing/2014/main" id="{39947823-0EB2-4E13-A2FB-240B0C1DFF4B}"/>
                    </a:ext>
                  </a:extLst>
                </p:cNvPr>
                <p:cNvPicPr/>
                <p:nvPr/>
              </p:nvPicPr>
              <p:blipFill>
                <a:blip r:embed="rId20"/>
                <a:stretch>
                  <a:fillRect/>
                </a:stretch>
              </p:blipFill>
              <p:spPr>
                <a:xfrm>
                  <a:off x="5514435" y="2086065"/>
                  <a:ext cx="330936" cy="1287297"/>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68" name="インク 67">
                  <a:extLst>
                    <a:ext uri="{FF2B5EF4-FFF2-40B4-BE49-F238E27FC236}">
                      <a16:creationId xmlns:a16="http://schemas.microsoft.com/office/drawing/2014/main" id="{0B991F24-01C8-4106-BB0B-8EF39D9D23C0}"/>
                    </a:ext>
                  </a:extLst>
                </p14:cNvPr>
                <p14:cNvContentPartPr/>
                <p14:nvPr/>
              </p14:nvContentPartPr>
              <p14:xfrm>
                <a:off x="5853920" y="1917333"/>
                <a:ext cx="385200" cy="1557360"/>
              </p14:xfrm>
            </p:contentPart>
          </mc:Choice>
          <mc:Fallback xmlns="">
            <p:pic>
              <p:nvPicPr>
                <p:cNvPr id="68" name="インク 67">
                  <a:extLst>
                    <a:ext uri="{FF2B5EF4-FFF2-40B4-BE49-F238E27FC236}">
                      <a16:creationId xmlns:a16="http://schemas.microsoft.com/office/drawing/2014/main" id="{0B991F24-01C8-4106-BB0B-8EF39D9D23C0}"/>
                    </a:ext>
                  </a:extLst>
                </p:cNvPr>
                <p:cNvPicPr/>
                <p:nvPr/>
              </p:nvPicPr>
              <p:blipFill>
                <a:blip r:embed="rId22"/>
                <a:stretch>
                  <a:fillRect/>
                </a:stretch>
              </p:blipFill>
              <p:spPr>
                <a:xfrm>
                  <a:off x="5828972" y="1892391"/>
                  <a:ext cx="434098" cy="1606246"/>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69" name="インク 68">
                  <a:extLst>
                    <a:ext uri="{FF2B5EF4-FFF2-40B4-BE49-F238E27FC236}">
                      <a16:creationId xmlns:a16="http://schemas.microsoft.com/office/drawing/2014/main" id="{C0B869BA-CA82-478C-9ABE-84E1F0C0A690}"/>
                    </a:ext>
                  </a:extLst>
                </p14:cNvPr>
                <p14:cNvContentPartPr/>
                <p14:nvPr/>
              </p14:nvContentPartPr>
              <p14:xfrm>
                <a:off x="5845640" y="2417013"/>
                <a:ext cx="351720" cy="111600"/>
              </p14:xfrm>
            </p:contentPart>
          </mc:Choice>
          <mc:Fallback xmlns="">
            <p:pic>
              <p:nvPicPr>
                <p:cNvPr id="69" name="インク 68">
                  <a:extLst>
                    <a:ext uri="{FF2B5EF4-FFF2-40B4-BE49-F238E27FC236}">
                      <a16:creationId xmlns:a16="http://schemas.microsoft.com/office/drawing/2014/main" id="{C0B869BA-CA82-478C-9ABE-84E1F0C0A690}"/>
                    </a:ext>
                  </a:extLst>
                </p:cNvPr>
                <p:cNvPicPr/>
                <p:nvPr/>
              </p:nvPicPr>
              <p:blipFill>
                <a:blip r:embed="rId24"/>
                <a:stretch>
                  <a:fillRect/>
                </a:stretch>
              </p:blipFill>
              <p:spPr>
                <a:xfrm>
                  <a:off x="5820731" y="2392323"/>
                  <a:ext cx="400542" cy="159993"/>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70" name="インク 69">
                  <a:extLst>
                    <a:ext uri="{FF2B5EF4-FFF2-40B4-BE49-F238E27FC236}">
                      <a16:creationId xmlns:a16="http://schemas.microsoft.com/office/drawing/2014/main" id="{D438FD8B-7B4A-4DE0-8D7A-F1E9E4E47B17}"/>
                    </a:ext>
                  </a:extLst>
                </p14:cNvPr>
                <p14:cNvContentPartPr/>
                <p14:nvPr/>
              </p14:nvContentPartPr>
              <p14:xfrm>
                <a:off x="5689400" y="2743533"/>
                <a:ext cx="417600" cy="153360"/>
              </p14:xfrm>
            </p:contentPart>
          </mc:Choice>
          <mc:Fallback xmlns="">
            <p:pic>
              <p:nvPicPr>
                <p:cNvPr id="70" name="インク 69">
                  <a:extLst>
                    <a:ext uri="{FF2B5EF4-FFF2-40B4-BE49-F238E27FC236}">
                      <a16:creationId xmlns:a16="http://schemas.microsoft.com/office/drawing/2014/main" id="{D438FD8B-7B4A-4DE0-8D7A-F1E9E4E47B17}"/>
                    </a:ext>
                  </a:extLst>
                </p:cNvPr>
                <p:cNvPicPr/>
                <p:nvPr/>
              </p:nvPicPr>
              <p:blipFill>
                <a:blip r:embed="rId26"/>
                <a:stretch>
                  <a:fillRect/>
                </a:stretch>
              </p:blipFill>
              <p:spPr>
                <a:xfrm>
                  <a:off x="5664484" y="2718637"/>
                  <a:ext cx="466436" cy="202156"/>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71" name="インク 70">
                  <a:extLst>
                    <a:ext uri="{FF2B5EF4-FFF2-40B4-BE49-F238E27FC236}">
                      <a16:creationId xmlns:a16="http://schemas.microsoft.com/office/drawing/2014/main" id="{093A875E-79D2-4B97-87A2-B3386D42F5DA}"/>
                    </a:ext>
                  </a:extLst>
                </p14:cNvPr>
                <p14:cNvContentPartPr/>
                <p14:nvPr/>
              </p14:nvContentPartPr>
              <p14:xfrm>
                <a:off x="6367640" y="2050533"/>
                <a:ext cx="151560" cy="293760"/>
              </p14:xfrm>
            </p:contentPart>
          </mc:Choice>
          <mc:Fallback xmlns="">
            <p:pic>
              <p:nvPicPr>
                <p:cNvPr id="71" name="インク 70">
                  <a:extLst>
                    <a:ext uri="{FF2B5EF4-FFF2-40B4-BE49-F238E27FC236}">
                      <a16:creationId xmlns:a16="http://schemas.microsoft.com/office/drawing/2014/main" id="{093A875E-79D2-4B97-87A2-B3386D42F5DA}"/>
                    </a:ext>
                  </a:extLst>
                </p:cNvPr>
                <p:cNvPicPr/>
                <p:nvPr/>
              </p:nvPicPr>
              <p:blipFill>
                <a:blip r:embed="rId28"/>
                <a:stretch>
                  <a:fillRect/>
                </a:stretch>
              </p:blipFill>
              <p:spPr>
                <a:xfrm>
                  <a:off x="6342875" y="2025638"/>
                  <a:ext cx="200099" cy="342554"/>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72" name="インク 71">
                  <a:extLst>
                    <a:ext uri="{FF2B5EF4-FFF2-40B4-BE49-F238E27FC236}">
                      <a16:creationId xmlns:a16="http://schemas.microsoft.com/office/drawing/2014/main" id="{288E3E76-16D1-4E9E-8E2A-ED7A7FFAA9ED}"/>
                    </a:ext>
                  </a:extLst>
                </p14:cNvPr>
                <p14:cNvContentPartPr/>
                <p14:nvPr/>
              </p14:nvContentPartPr>
              <p14:xfrm>
                <a:off x="6423440" y="1915173"/>
                <a:ext cx="565920" cy="445680"/>
              </p14:xfrm>
            </p:contentPart>
          </mc:Choice>
          <mc:Fallback xmlns="">
            <p:pic>
              <p:nvPicPr>
                <p:cNvPr id="72" name="インク 71">
                  <a:extLst>
                    <a:ext uri="{FF2B5EF4-FFF2-40B4-BE49-F238E27FC236}">
                      <a16:creationId xmlns:a16="http://schemas.microsoft.com/office/drawing/2014/main" id="{288E3E76-16D1-4E9E-8E2A-ED7A7FFAA9ED}"/>
                    </a:ext>
                  </a:extLst>
                </p:cNvPr>
                <p:cNvPicPr/>
                <p:nvPr/>
              </p:nvPicPr>
              <p:blipFill>
                <a:blip r:embed="rId30"/>
                <a:stretch>
                  <a:fillRect/>
                </a:stretch>
              </p:blipFill>
              <p:spPr>
                <a:xfrm>
                  <a:off x="6398488" y="1890247"/>
                  <a:ext cx="614827" cy="494535"/>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73" name="インク 72">
                  <a:extLst>
                    <a:ext uri="{FF2B5EF4-FFF2-40B4-BE49-F238E27FC236}">
                      <a16:creationId xmlns:a16="http://schemas.microsoft.com/office/drawing/2014/main" id="{9FAB6671-BAB2-4A92-92BB-ED8FAC92575C}"/>
                    </a:ext>
                  </a:extLst>
                </p14:cNvPr>
                <p14:cNvContentPartPr/>
                <p14:nvPr/>
              </p14:nvContentPartPr>
              <p14:xfrm>
                <a:off x="6277640" y="2258973"/>
                <a:ext cx="625320" cy="219600"/>
              </p14:xfrm>
            </p:contentPart>
          </mc:Choice>
          <mc:Fallback xmlns="">
            <p:pic>
              <p:nvPicPr>
                <p:cNvPr id="73" name="インク 72">
                  <a:extLst>
                    <a:ext uri="{FF2B5EF4-FFF2-40B4-BE49-F238E27FC236}">
                      <a16:creationId xmlns:a16="http://schemas.microsoft.com/office/drawing/2014/main" id="{9FAB6671-BAB2-4A92-92BB-ED8FAC92575C}"/>
                    </a:ext>
                  </a:extLst>
                </p:cNvPr>
                <p:cNvPicPr/>
                <p:nvPr/>
              </p:nvPicPr>
              <p:blipFill>
                <a:blip r:embed="rId32"/>
                <a:stretch>
                  <a:fillRect/>
                </a:stretch>
              </p:blipFill>
              <p:spPr>
                <a:xfrm>
                  <a:off x="6252707" y="2234131"/>
                  <a:ext cx="674189" cy="26829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74" name="インク 73">
                  <a:extLst>
                    <a:ext uri="{FF2B5EF4-FFF2-40B4-BE49-F238E27FC236}">
                      <a16:creationId xmlns:a16="http://schemas.microsoft.com/office/drawing/2014/main" id="{ECD8CEBC-E6DA-4DA3-9D68-6F3E877C9D33}"/>
                    </a:ext>
                  </a:extLst>
                </p14:cNvPr>
                <p14:cNvContentPartPr/>
                <p14:nvPr/>
              </p14:nvContentPartPr>
              <p14:xfrm>
                <a:off x="6235160" y="2449773"/>
                <a:ext cx="684000" cy="281880"/>
              </p14:xfrm>
            </p:contentPart>
          </mc:Choice>
          <mc:Fallback xmlns="">
            <p:pic>
              <p:nvPicPr>
                <p:cNvPr id="74" name="インク 73">
                  <a:extLst>
                    <a:ext uri="{FF2B5EF4-FFF2-40B4-BE49-F238E27FC236}">
                      <a16:creationId xmlns:a16="http://schemas.microsoft.com/office/drawing/2014/main" id="{ECD8CEBC-E6DA-4DA3-9D68-6F3E877C9D33}"/>
                    </a:ext>
                  </a:extLst>
                </p:cNvPr>
                <p:cNvPicPr/>
                <p:nvPr/>
              </p:nvPicPr>
              <p:blipFill>
                <a:blip r:embed="rId34"/>
                <a:stretch>
                  <a:fillRect/>
                </a:stretch>
              </p:blipFill>
              <p:spPr>
                <a:xfrm>
                  <a:off x="6210233" y="2424872"/>
                  <a:ext cx="732857" cy="330686"/>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75" name="インク 74">
                  <a:extLst>
                    <a:ext uri="{FF2B5EF4-FFF2-40B4-BE49-F238E27FC236}">
                      <a16:creationId xmlns:a16="http://schemas.microsoft.com/office/drawing/2014/main" id="{3DD08AB1-E4F2-46FB-A27A-98481F004C9D}"/>
                    </a:ext>
                  </a:extLst>
                </p14:cNvPr>
                <p14:cNvContentPartPr/>
                <p14:nvPr/>
              </p14:nvContentPartPr>
              <p14:xfrm>
                <a:off x="6131480" y="2256093"/>
                <a:ext cx="520200" cy="1015200"/>
              </p14:xfrm>
            </p:contentPart>
          </mc:Choice>
          <mc:Fallback xmlns="">
            <p:pic>
              <p:nvPicPr>
                <p:cNvPr id="75" name="インク 74">
                  <a:extLst>
                    <a:ext uri="{FF2B5EF4-FFF2-40B4-BE49-F238E27FC236}">
                      <a16:creationId xmlns:a16="http://schemas.microsoft.com/office/drawing/2014/main" id="{3DD08AB1-E4F2-46FB-A27A-98481F004C9D}"/>
                    </a:ext>
                  </a:extLst>
                </p:cNvPr>
                <p:cNvPicPr/>
                <p:nvPr/>
              </p:nvPicPr>
              <p:blipFill>
                <a:blip r:embed="rId36"/>
                <a:stretch>
                  <a:fillRect/>
                </a:stretch>
              </p:blipFill>
              <p:spPr>
                <a:xfrm>
                  <a:off x="6106566" y="2231162"/>
                  <a:ext cx="569031" cy="1064065"/>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76" name="インク 75">
                  <a:extLst>
                    <a:ext uri="{FF2B5EF4-FFF2-40B4-BE49-F238E27FC236}">
                      <a16:creationId xmlns:a16="http://schemas.microsoft.com/office/drawing/2014/main" id="{81FB774A-1A6D-42D8-9DCF-510B7AA3C475}"/>
                    </a:ext>
                  </a:extLst>
                </p14:cNvPr>
                <p14:cNvContentPartPr/>
                <p14:nvPr/>
              </p14:nvContentPartPr>
              <p14:xfrm>
                <a:off x="6836000" y="2328093"/>
                <a:ext cx="333720" cy="701280"/>
              </p14:xfrm>
            </p:contentPart>
          </mc:Choice>
          <mc:Fallback xmlns="">
            <p:pic>
              <p:nvPicPr>
                <p:cNvPr id="76" name="インク 75">
                  <a:extLst>
                    <a:ext uri="{FF2B5EF4-FFF2-40B4-BE49-F238E27FC236}">
                      <a16:creationId xmlns:a16="http://schemas.microsoft.com/office/drawing/2014/main" id="{81FB774A-1A6D-42D8-9DCF-510B7AA3C475}"/>
                    </a:ext>
                  </a:extLst>
                </p:cNvPr>
                <p:cNvPicPr/>
                <p:nvPr/>
              </p:nvPicPr>
              <p:blipFill>
                <a:blip r:embed="rId38"/>
                <a:stretch>
                  <a:fillRect/>
                </a:stretch>
              </p:blipFill>
              <p:spPr>
                <a:xfrm>
                  <a:off x="6811096" y="2303154"/>
                  <a:ext cx="382533" cy="75016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77" name="インク 76">
                  <a:extLst>
                    <a:ext uri="{FF2B5EF4-FFF2-40B4-BE49-F238E27FC236}">
                      <a16:creationId xmlns:a16="http://schemas.microsoft.com/office/drawing/2014/main" id="{803F1E4B-CCF1-4B19-BAC1-60A0CA5CC656}"/>
                    </a:ext>
                  </a:extLst>
                </p14:cNvPr>
                <p14:cNvContentPartPr/>
                <p14:nvPr/>
              </p14:nvContentPartPr>
              <p14:xfrm>
                <a:off x="6311480" y="2590533"/>
                <a:ext cx="747360" cy="897480"/>
              </p14:xfrm>
            </p:contentPart>
          </mc:Choice>
          <mc:Fallback xmlns="">
            <p:pic>
              <p:nvPicPr>
                <p:cNvPr id="77" name="インク 76">
                  <a:extLst>
                    <a:ext uri="{FF2B5EF4-FFF2-40B4-BE49-F238E27FC236}">
                      <a16:creationId xmlns:a16="http://schemas.microsoft.com/office/drawing/2014/main" id="{803F1E4B-CCF1-4B19-BAC1-60A0CA5CC656}"/>
                    </a:ext>
                  </a:extLst>
                </p:cNvPr>
                <p:cNvPicPr/>
                <p:nvPr/>
              </p:nvPicPr>
              <p:blipFill>
                <a:blip r:embed="rId40"/>
                <a:stretch>
                  <a:fillRect/>
                </a:stretch>
              </p:blipFill>
              <p:spPr>
                <a:xfrm>
                  <a:off x="6286535" y="2565603"/>
                  <a:ext cx="796253" cy="946343"/>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78" name="インク 77">
                  <a:extLst>
                    <a:ext uri="{FF2B5EF4-FFF2-40B4-BE49-F238E27FC236}">
                      <a16:creationId xmlns:a16="http://schemas.microsoft.com/office/drawing/2014/main" id="{EA1E74B8-113D-40BC-A2BD-7C6799736FE6}"/>
                    </a:ext>
                  </a:extLst>
                </p14:cNvPr>
                <p14:cNvContentPartPr/>
                <p14:nvPr/>
              </p14:nvContentPartPr>
              <p14:xfrm>
                <a:off x="7184840" y="2264013"/>
                <a:ext cx="518760" cy="171000"/>
              </p14:xfrm>
            </p:contentPart>
          </mc:Choice>
          <mc:Fallback xmlns="">
            <p:pic>
              <p:nvPicPr>
                <p:cNvPr id="78" name="インク 77">
                  <a:extLst>
                    <a:ext uri="{FF2B5EF4-FFF2-40B4-BE49-F238E27FC236}">
                      <a16:creationId xmlns:a16="http://schemas.microsoft.com/office/drawing/2014/main" id="{EA1E74B8-113D-40BC-A2BD-7C6799736FE6}"/>
                    </a:ext>
                  </a:extLst>
                </p:cNvPr>
                <p:cNvPicPr/>
                <p:nvPr/>
              </p:nvPicPr>
              <p:blipFill>
                <a:blip r:embed="rId42"/>
                <a:stretch>
                  <a:fillRect/>
                </a:stretch>
              </p:blipFill>
              <p:spPr>
                <a:xfrm>
                  <a:off x="7159947" y="2239158"/>
                  <a:ext cx="567549" cy="219715"/>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79" name="インク 78">
                  <a:extLst>
                    <a:ext uri="{FF2B5EF4-FFF2-40B4-BE49-F238E27FC236}">
                      <a16:creationId xmlns:a16="http://schemas.microsoft.com/office/drawing/2014/main" id="{B94D6967-4DDD-4F03-8761-AA648CEE8D16}"/>
                    </a:ext>
                  </a:extLst>
                </p14:cNvPr>
                <p14:cNvContentPartPr/>
                <p14:nvPr/>
              </p14:nvContentPartPr>
              <p14:xfrm>
                <a:off x="6953360" y="2260413"/>
                <a:ext cx="565560" cy="1292040"/>
              </p14:xfrm>
            </p:contentPart>
          </mc:Choice>
          <mc:Fallback xmlns="">
            <p:pic>
              <p:nvPicPr>
                <p:cNvPr id="79" name="インク 78">
                  <a:extLst>
                    <a:ext uri="{FF2B5EF4-FFF2-40B4-BE49-F238E27FC236}">
                      <a16:creationId xmlns:a16="http://schemas.microsoft.com/office/drawing/2014/main" id="{B94D6967-4DDD-4F03-8761-AA648CEE8D16}"/>
                    </a:ext>
                  </a:extLst>
                </p:cNvPr>
                <p:cNvPicPr/>
                <p:nvPr/>
              </p:nvPicPr>
              <p:blipFill>
                <a:blip r:embed="rId44"/>
                <a:stretch>
                  <a:fillRect/>
                </a:stretch>
              </p:blipFill>
              <p:spPr>
                <a:xfrm>
                  <a:off x="6928423" y="2235470"/>
                  <a:ext cx="614436" cy="134092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80" name="インク 79">
                  <a:extLst>
                    <a:ext uri="{FF2B5EF4-FFF2-40B4-BE49-F238E27FC236}">
                      <a16:creationId xmlns:a16="http://schemas.microsoft.com/office/drawing/2014/main" id="{B5C2CBAB-DF9C-45D4-B2DA-89BAEDBB988D}"/>
                    </a:ext>
                  </a:extLst>
                </p14:cNvPr>
                <p14:cNvContentPartPr/>
                <p14:nvPr/>
              </p14:nvContentPartPr>
              <p14:xfrm>
                <a:off x="7115720" y="2721213"/>
                <a:ext cx="657360" cy="699840"/>
              </p14:xfrm>
            </p:contentPart>
          </mc:Choice>
          <mc:Fallback xmlns="">
            <p:pic>
              <p:nvPicPr>
                <p:cNvPr id="80" name="インク 79">
                  <a:extLst>
                    <a:ext uri="{FF2B5EF4-FFF2-40B4-BE49-F238E27FC236}">
                      <a16:creationId xmlns:a16="http://schemas.microsoft.com/office/drawing/2014/main" id="{B5C2CBAB-DF9C-45D4-B2DA-89BAEDBB988D}"/>
                    </a:ext>
                  </a:extLst>
                </p:cNvPr>
                <p:cNvPicPr/>
                <p:nvPr/>
              </p:nvPicPr>
              <p:blipFill>
                <a:blip r:embed="rId46"/>
                <a:stretch>
                  <a:fillRect/>
                </a:stretch>
              </p:blipFill>
              <p:spPr>
                <a:xfrm>
                  <a:off x="7090782" y="2696290"/>
                  <a:ext cx="706238" cy="748689"/>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81" name="インク 80">
                  <a:extLst>
                    <a:ext uri="{FF2B5EF4-FFF2-40B4-BE49-F238E27FC236}">
                      <a16:creationId xmlns:a16="http://schemas.microsoft.com/office/drawing/2014/main" id="{4A5FC5F4-8A0D-40CA-99B4-9C61450CE8A5}"/>
                    </a:ext>
                  </a:extLst>
                </p14:cNvPr>
                <p14:cNvContentPartPr/>
                <p14:nvPr/>
              </p14:nvContentPartPr>
              <p14:xfrm>
                <a:off x="7641680" y="2970333"/>
                <a:ext cx="68760" cy="431640"/>
              </p14:xfrm>
            </p:contentPart>
          </mc:Choice>
          <mc:Fallback xmlns="">
            <p:pic>
              <p:nvPicPr>
                <p:cNvPr id="81" name="インク 80">
                  <a:extLst>
                    <a:ext uri="{FF2B5EF4-FFF2-40B4-BE49-F238E27FC236}">
                      <a16:creationId xmlns:a16="http://schemas.microsoft.com/office/drawing/2014/main" id="{4A5FC5F4-8A0D-40CA-99B4-9C61450CE8A5}"/>
                    </a:ext>
                  </a:extLst>
                </p:cNvPr>
                <p:cNvPicPr/>
                <p:nvPr/>
              </p:nvPicPr>
              <p:blipFill>
                <a:blip r:embed="rId48"/>
                <a:stretch>
                  <a:fillRect/>
                </a:stretch>
              </p:blipFill>
              <p:spPr>
                <a:xfrm>
                  <a:off x="7617123" y="2945412"/>
                  <a:ext cx="116892" cy="480486"/>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82" name="インク 81">
                  <a:extLst>
                    <a:ext uri="{FF2B5EF4-FFF2-40B4-BE49-F238E27FC236}">
                      <a16:creationId xmlns:a16="http://schemas.microsoft.com/office/drawing/2014/main" id="{8B4AD6EE-F795-46FD-9CCF-CAAFDA70C3FA}"/>
                    </a:ext>
                  </a:extLst>
                </p14:cNvPr>
                <p14:cNvContentPartPr/>
                <p14:nvPr/>
              </p14:nvContentPartPr>
              <p14:xfrm>
                <a:off x="7376000" y="1977813"/>
                <a:ext cx="779760" cy="842760"/>
              </p14:xfrm>
            </p:contentPart>
          </mc:Choice>
          <mc:Fallback xmlns="">
            <p:pic>
              <p:nvPicPr>
                <p:cNvPr id="82" name="インク 81">
                  <a:extLst>
                    <a:ext uri="{FF2B5EF4-FFF2-40B4-BE49-F238E27FC236}">
                      <a16:creationId xmlns:a16="http://schemas.microsoft.com/office/drawing/2014/main" id="{8B4AD6EE-F795-46FD-9CCF-CAAFDA70C3FA}"/>
                    </a:ext>
                  </a:extLst>
                </p:cNvPr>
                <p:cNvPicPr/>
                <p:nvPr/>
              </p:nvPicPr>
              <p:blipFill>
                <a:blip r:embed="rId50"/>
                <a:stretch>
                  <a:fillRect/>
                </a:stretch>
              </p:blipFill>
              <p:spPr>
                <a:xfrm>
                  <a:off x="7351072" y="1952879"/>
                  <a:ext cx="828620" cy="89163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83" name="インク 82">
                  <a:extLst>
                    <a:ext uri="{FF2B5EF4-FFF2-40B4-BE49-F238E27FC236}">
                      <a16:creationId xmlns:a16="http://schemas.microsoft.com/office/drawing/2014/main" id="{C39EE883-D1E5-43C8-89A5-393E4803EE61}"/>
                    </a:ext>
                  </a:extLst>
                </p14:cNvPr>
                <p14:cNvContentPartPr/>
                <p14:nvPr/>
              </p14:nvContentPartPr>
              <p14:xfrm>
                <a:off x="7858040" y="2377413"/>
                <a:ext cx="180000" cy="1093320"/>
              </p14:xfrm>
            </p:contentPart>
          </mc:Choice>
          <mc:Fallback xmlns="">
            <p:pic>
              <p:nvPicPr>
                <p:cNvPr id="83" name="インク 82">
                  <a:extLst>
                    <a:ext uri="{FF2B5EF4-FFF2-40B4-BE49-F238E27FC236}">
                      <a16:creationId xmlns:a16="http://schemas.microsoft.com/office/drawing/2014/main" id="{C39EE883-D1E5-43C8-89A5-393E4803EE61}"/>
                    </a:ext>
                  </a:extLst>
                </p:cNvPr>
                <p:cNvPicPr/>
                <p:nvPr/>
              </p:nvPicPr>
              <p:blipFill>
                <a:blip r:embed="rId52"/>
                <a:stretch>
                  <a:fillRect/>
                </a:stretch>
              </p:blipFill>
              <p:spPr>
                <a:xfrm>
                  <a:off x="7833178" y="2352474"/>
                  <a:ext cx="228729" cy="114220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84" name="インク 83">
                  <a:extLst>
                    <a:ext uri="{FF2B5EF4-FFF2-40B4-BE49-F238E27FC236}">
                      <a16:creationId xmlns:a16="http://schemas.microsoft.com/office/drawing/2014/main" id="{B6D52797-FA78-41A6-B89E-2F948BF13DC7}"/>
                    </a:ext>
                  </a:extLst>
                </p14:cNvPr>
                <p14:cNvContentPartPr/>
                <p14:nvPr/>
              </p14:nvContentPartPr>
              <p14:xfrm>
                <a:off x="7946240" y="1863693"/>
                <a:ext cx="533880" cy="687240"/>
              </p14:xfrm>
            </p:contentPart>
          </mc:Choice>
          <mc:Fallback xmlns="">
            <p:pic>
              <p:nvPicPr>
                <p:cNvPr id="84" name="インク 83">
                  <a:extLst>
                    <a:ext uri="{FF2B5EF4-FFF2-40B4-BE49-F238E27FC236}">
                      <a16:creationId xmlns:a16="http://schemas.microsoft.com/office/drawing/2014/main" id="{B6D52797-FA78-41A6-B89E-2F948BF13DC7}"/>
                    </a:ext>
                  </a:extLst>
                </p:cNvPr>
                <p:cNvPicPr/>
                <p:nvPr/>
              </p:nvPicPr>
              <p:blipFill>
                <a:blip r:embed="rId54"/>
                <a:stretch>
                  <a:fillRect/>
                </a:stretch>
              </p:blipFill>
              <p:spPr>
                <a:xfrm>
                  <a:off x="7921339" y="1838757"/>
                  <a:ext cx="582686" cy="736115"/>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85" name="インク 84">
                  <a:extLst>
                    <a:ext uri="{FF2B5EF4-FFF2-40B4-BE49-F238E27FC236}">
                      <a16:creationId xmlns:a16="http://schemas.microsoft.com/office/drawing/2014/main" id="{2E5884C9-712B-4893-9E47-E1909500D886}"/>
                    </a:ext>
                  </a:extLst>
                </p14:cNvPr>
                <p14:cNvContentPartPr/>
                <p14:nvPr/>
              </p14:nvContentPartPr>
              <p14:xfrm>
                <a:off x="8095640" y="2332053"/>
                <a:ext cx="507600" cy="230400"/>
              </p14:xfrm>
            </p:contentPart>
          </mc:Choice>
          <mc:Fallback xmlns="">
            <p:pic>
              <p:nvPicPr>
                <p:cNvPr id="85" name="インク 84">
                  <a:extLst>
                    <a:ext uri="{FF2B5EF4-FFF2-40B4-BE49-F238E27FC236}">
                      <a16:creationId xmlns:a16="http://schemas.microsoft.com/office/drawing/2014/main" id="{2E5884C9-712B-4893-9E47-E1909500D886}"/>
                    </a:ext>
                  </a:extLst>
                </p:cNvPr>
                <p:cNvPicPr/>
                <p:nvPr/>
              </p:nvPicPr>
              <p:blipFill>
                <a:blip r:embed="rId56"/>
                <a:stretch>
                  <a:fillRect/>
                </a:stretch>
              </p:blipFill>
              <p:spPr>
                <a:xfrm>
                  <a:off x="8070709" y="2307225"/>
                  <a:ext cx="556465" cy="279062"/>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86" name="インク 85">
                  <a:extLst>
                    <a:ext uri="{FF2B5EF4-FFF2-40B4-BE49-F238E27FC236}">
                      <a16:creationId xmlns:a16="http://schemas.microsoft.com/office/drawing/2014/main" id="{2E0D3FCF-7FFF-42A4-B576-872D3BF8ED62}"/>
                    </a:ext>
                  </a:extLst>
                </p14:cNvPr>
                <p14:cNvContentPartPr/>
                <p14:nvPr/>
              </p14:nvContentPartPr>
              <p14:xfrm>
                <a:off x="8018960" y="2727333"/>
                <a:ext cx="468000" cy="66600"/>
              </p14:xfrm>
            </p:contentPart>
          </mc:Choice>
          <mc:Fallback xmlns="">
            <p:pic>
              <p:nvPicPr>
                <p:cNvPr id="86" name="インク 85">
                  <a:extLst>
                    <a:ext uri="{FF2B5EF4-FFF2-40B4-BE49-F238E27FC236}">
                      <a16:creationId xmlns:a16="http://schemas.microsoft.com/office/drawing/2014/main" id="{2E0D3FCF-7FFF-42A4-B576-872D3BF8ED62}"/>
                    </a:ext>
                  </a:extLst>
                </p:cNvPr>
                <p:cNvPicPr/>
                <p:nvPr/>
              </p:nvPicPr>
              <p:blipFill>
                <a:blip r:embed="rId58"/>
                <a:stretch>
                  <a:fillRect/>
                </a:stretch>
              </p:blipFill>
              <p:spPr>
                <a:xfrm>
                  <a:off x="7994013" y="2702482"/>
                  <a:ext cx="516896" cy="11530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87" name="インク 86">
                  <a:extLst>
                    <a:ext uri="{FF2B5EF4-FFF2-40B4-BE49-F238E27FC236}">
                      <a16:creationId xmlns:a16="http://schemas.microsoft.com/office/drawing/2014/main" id="{D611ECE4-B90B-4CFF-893B-BFBF883E397D}"/>
                    </a:ext>
                  </a:extLst>
                </p14:cNvPr>
                <p14:cNvContentPartPr/>
                <p14:nvPr/>
              </p14:nvContentPartPr>
              <p14:xfrm>
                <a:off x="7877840" y="2853693"/>
                <a:ext cx="681120" cy="334800"/>
              </p14:xfrm>
            </p:contentPart>
          </mc:Choice>
          <mc:Fallback xmlns="">
            <p:pic>
              <p:nvPicPr>
                <p:cNvPr id="87" name="インク 86">
                  <a:extLst>
                    <a:ext uri="{FF2B5EF4-FFF2-40B4-BE49-F238E27FC236}">
                      <a16:creationId xmlns:a16="http://schemas.microsoft.com/office/drawing/2014/main" id="{D611ECE4-B90B-4CFF-893B-BFBF883E397D}"/>
                    </a:ext>
                  </a:extLst>
                </p:cNvPr>
                <p:cNvPicPr/>
                <p:nvPr/>
              </p:nvPicPr>
              <p:blipFill>
                <a:blip r:embed="rId60"/>
                <a:stretch>
                  <a:fillRect/>
                </a:stretch>
              </p:blipFill>
              <p:spPr>
                <a:xfrm>
                  <a:off x="7852909" y="2828782"/>
                  <a:ext cx="729985" cy="383625"/>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88" name="インク 87">
                  <a:extLst>
                    <a:ext uri="{FF2B5EF4-FFF2-40B4-BE49-F238E27FC236}">
                      <a16:creationId xmlns:a16="http://schemas.microsoft.com/office/drawing/2014/main" id="{02854E10-10D7-4771-BABE-BF91BF5C5B8D}"/>
                    </a:ext>
                  </a:extLst>
                </p14:cNvPr>
                <p14:cNvContentPartPr/>
                <p14:nvPr/>
              </p14:nvContentPartPr>
              <p14:xfrm>
                <a:off x="8231000" y="2678373"/>
                <a:ext cx="65160" cy="688680"/>
              </p14:xfrm>
            </p:contentPart>
          </mc:Choice>
          <mc:Fallback xmlns="">
            <p:pic>
              <p:nvPicPr>
                <p:cNvPr id="88" name="インク 87">
                  <a:extLst>
                    <a:ext uri="{FF2B5EF4-FFF2-40B4-BE49-F238E27FC236}">
                      <a16:creationId xmlns:a16="http://schemas.microsoft.com/office/drawing/2014/main" id="{02854E10-10D7-4771-BABE-BF91BF5C5B8D}"/>
                    </a:ext>
                  </a:extLst>
                </p:cNvPr>
                <p:cNvPicPr/>
                <p:nvPr/>
              </p:nvPicPr>
              <p:blipFill>
                <a:blip r:embed="rId62"/>
                <a:stretch>
                  <a:fillRect/>
                </a:stretch>
              </p:blipFill>
              <p:spPr>
                <a:xfrm>
                  <a:off x="8206318" y="2653457"/>
                  <a:ext cx="113536" cy="737515"/>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89" name="インク 88">
                  <a:extLst>
                    <a:ext uri="{FF2B5EF4-FFF2-40B4-BE49-F238E27FC236}">
                      <a16:creationId xmlns:a16="http://schemas.microsoft.com/office/drawing/2014/main" id="{6F8364ED-C5B9-49FC-82BE-3715749C3ACD}"/>
                    </a:ext>
                  </a:extLst>
                </p14:cNvPr>
                <p14:cNvContentPartPr/>
                <p14:nvPr/>
              </p14:nvContentPartPr>
              <p14:xfrm>
                <a:off x="7883240" y="3186333"/>
                <a:ext cx="1043280" cy="242640"/>
              </p14:xfrm>
            </p:contentPart>
          </mc:Choice>
          <mc:Fallback xmlns="">
            <p:pic>
              <p:nvPicPr>
                <p:cNvPr id="89" name="インク 88">
                  <a:extLst>
                    <a:ext uri="{FF2B5EF4-FFF2-40B4-BE49-F238E27FC236}">
                      <a16:creationId xmlns:a16="http://schemas.microsoft.com/office/drawing/2014/main" id="{6F8364ED-C5B9-49FC-82BE-3715749C3ACD}"/>
                    </a:ext>
                  </a:extLst>
                </p:cNvPr>
                <p:cNvPicPr/>
                <p:nvPr/>
              </p:nvPicPr>
              <p:blipFill>
                <a:blip r:embed="rId64"/>
                <a:stretch>
                  <a:fillRect/>
                </a:stretch>
              </p:blipFill>
              <p:spPr>
                <a:xfrm>
                  <a:off x="7858305" y="3161472"/>
                  <a:ext cx="1092153" cy="291367"/>
                </a:xfrm>
                <a:prstGeom prst="rect">
                  <a:avLst/>
                </a:prstGeom>
              </p:spPr>
            </p:pic>
          </mc:Fallback>
        </mc:AlternateContent>
      </p:grpSp>
    </p:spTree>
    <p:extLst>
      <p:ext uri="{BB962C8B-B14F-4D97-AF65-F5344CB8AC3E}">
        <p14:creationId xmlns:p14="http://schemas.microsoft.com/office/powerpoint/2010/main" val="1293794693"/>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emplate>まだら</Template>
  <TotalTime>865</TotalTime>
  <Words>344</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AvenirNext LT Pro Medium</vt:lpstr>
      <vt:lpstr>Arial</vt:lpstr>
      <vt:lpstr>Avenir Next LT Pro</vt:lpstr>
      <vt:lpstr>Lato</vt:lpstr>
      <vt:lpstr>Sabon Next LT</vt:lpstr>
      <vt:lpstr>DappledVTI</vt:lpstr>
      <vt:lpstr>「資金繰りや融資に不安がある経営者・事業主の方へ」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「保険以外でもなんでも相談にのってくれる ライフプランナー」</dc:title>
  <dc:creator>川田 勝雄</dc:creator>
  <cp:lastModifiedBy>川田 勝雄</cp:lastModifiedBy>
  <cp:revision>23</cp:revision>
  <dcterms:created xsi:type="dcterms:W3CDTF">2021-12-03T06:29:14Z</dcterms:created>
  <dcterms:modified xsi:type="dcterms:W3CDTF">2024-06-10T00:43:44Z</dcterms:modified>
</cp:coreProperties>
</file>