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43BCCB-6443-CA5C-1E91-0013E18B292B}" name="本島由美子" initials="由本" userId="S::yumiko@motoyun.onmicrosoft.com::86a0bab9-2caa-4809-8b56-8e7c588a1b9a" providerId="AD"/>
  <p188:author id="{3D9063F8-382A-C14E-4CE7-C7DEF3C4A63D}" name="拓也 根本" initials="拓根" userId="da31d6ba2682652c" providerId="Windows Live"/>
  <p188:author id="{4C9DEFFD-A33A-C816-97ED-B99B21D97101}" name="泰良 中村" initials="泰良" userId="fdbe07fe32ca836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8FC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EE4BD6-AAA1-4947-A7DD-84B687744046}" v="3" dt="2024-06-16T12:39:30.6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404" autoAdjust="0"/>
  </p:normalViewPr>
  <p:slideViewPr>
    <p:cSldViewPr snapToGrid="0">
      <p:cViewPr varScale="1">
        <p:scale>
          <a:sx n="58" d="100"/>
          <a:sy n="58" d="100"/>
        </p:scale>
        <p:origin x="1024" y="44"/>
      </p:cViewPr>
      <p:guideLst/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764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泰良 中村" userId="fdbe07fe32ca836e" providerId="LiveId" clId="{15E2AD8C-6078-4447-B795-B8FE0B47BA28}"/>
    <pc:docChg chg="undo custSel addSld modSld">
      <pc:chgData name="泰良 中村" userId="fdbe07fe32ca836e" providerId="LiveId" clId="{15E2AD8C-6078-4447-B795-B8FE0B47BA28}" dt="2024-01-10T10:35:23.036" v="2589" actId="14100"/>
      <pc:docMkLst>
        <pc:docMk/>
      </pc:docMkLst>
      <pc:sldChg chg="modSp mod modCm">
        <pc:chgData name="泰良 中村" userId="fdbe07fe32ca836e" providerId="LiveId" clId="{15E2AD8C-6078-4447-B795-B8FE0B47BA28}" dt="2024-01-10T05:21:25.001" v="243"/>
        <pc:sldMkLst>
          <pc:docMk/>
          <pc:sldMk cId="54527627" sldId="261"/>
        </pc:sldMkLst>
        <pc:spChg chg="mod ord">
          <ac:chgData name="泰良 中村" userId="fdbe07fe32ca836e" providerId="LiveId" clId="{15E2AD8C-6078-4447-B795-B8FE0B47BA28}" dt="2024-01-10T05:21:11.996" v="242" actId="20577"/>
          <ac:spMkLst>
            <pc:docMk/>
            <pc:sldMk cId="54527627" sldId="261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25.001" v="243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  <pc226:cmRplyChg chg="add">
                <pc226:chgData name="泰良 中村" userId="fdbe07fe32ca836e" providerId="LiveId" clId="{15E2AD8C-6078-4447-B795-B8FE0B47BA28}" dt="2024-01-10T05:21:25.001" v="243"/>
                <pc2:cmRplyMkLst xmlns:pc2="http://schemas.microsoft.com/office/powerpoint/2019/9/main/command">
                  <pc:docMk/>
                  <pc:sldMk cId="54527627" sldId="261"/>
                  <pc2:cmMk id="{3BA73687-E92C-4C24-8E97-67D2B58CAB97}"/>
                  <pc2:cmRplyMk id="{F6402196-B18E-4B8A-95D5-92E72C1DF19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11.454" v="241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  <pc226:cmRplyChg chg="add">
                <pc226:chgData name="泰良 中村" userId="fdbe07fe32ca836e" providerId="LiveId" clId="{15E2AD8C-6078-4447-B795-B8FE0B47BA28}" dt="2024-01-10T05:20:33.305" v="201"/>
                <pc2:cmRplyMkLst xmlns:pc2="http://schemas.microsoft.com/office/powerpoint/2019/9/main/command">
                  <pc:docMk/>
                  <pc:sldMk cId="54527627" sldId="261"/>
                  <pc2:cmMk id="{08B368CB-D5FD-4394-B016-D089938F593E}"/>
                  <pc2:cmRplyMk id="{841A207B-53FB-4D98-BC0F-CB7998B5265E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0:40.639" v="1375"/>
        <pc:sldMkLst>
          <pc:docMk/>
          <pc:sldMk cId="1116791747" sldId="262"/>
        </pc:sldMkLst>
        <pc:spChg chg="mod">
          <ac:chgData name="泰良 中村" userId="fdbe07fe32ca836e" providerId="LiveId" clId="{15E2AD8C-6078-4447-B795-B8FE0B47BA28}" dt="2024-01-10T05:24:50.669" v="269" actId="20577"/>
          <ac:spMkLst>
            <pc:docMk/>
            <pc:sldMk cId="1116791747" sldId="262"/>
            <ac:spMk id="4" creationId="{8456D8EA-CEFB-CCB6-EF76-4DA59425314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0:40.639" v="1375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  <pc226:cmRplyChg chg="add mod">
                <pc226:chgData name="泰良 中村" userId="fdbe07fe32ca836e" providerId="LiveId" clId="{15E2AD8C-6078-4447-B795-B8FE0B47BA28}" dt="2024-01-10T10:00:40.639" v="1375"/>
                <pc2:cmRplyMkLst xmlns:pc2="http://schemas.microsoft.com/office/powerpoint/2019/9/main/command">
                  <pc:docMk/>
                  <pc:sldMk cId="1116791747" sldId="262"/>
                  <pc2:cmMk id="{ABE28E11-251D-45F2-951F-70C64B7E70C0}"/>
                  <pc2:cmRplyMk id="{4285F832-BBFD-4F82-AFFA-3745FD02307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15E2AD8C-6078-4447-B795-B8FE0B47BA28}" dt="2024-01-10T05:25:02.007" v="296" actId="20577"/>
        <pc:sldMkLst>
          <pc:docMk/>
          <pc:sldMk cId="557973209" sldId="263"/>
        </pc:sldMkLst>
        <pc:spChg chg="mod">
          <ac:chgData name="泰良 中村" userId="fdbe07fe32ca836e" providerId="LiveId" clId="{15E2AD8C-6078-4447-B795-B8FE0B47BA28}" dt="2024-01-10T05:25:02.007" v="296" actId="20577"/>
          <ac:spMkLst>
            <pc:docMk/>
            <pc:sldMk cId="557973209" sldId="263"/>
            <ac:spMk id="4" creationId="{8456D8EA-CEFB-CCB6-EF76-4DA594253140}"/>
          </ac:spMkLst>
        </pc:spChg>
      </pc:sldChg>
      <pc:sldChg chg="addSp delSp modSp mod modCm">
        <pc:chgData name="泰良 中村" userId="fdbe07fe32ca836e" providerId="LiveId" clId="{15E2AD8C-6078-4447-B795-B8FE0B47BA28}" dt="2024-01-10T10:01:28.492" v="1400" actId="20577"/>
        <pc:sldMkLst>
          <pc:docMk/>
          <pc:sldMk cId="63405965" sldId="264"/>
        </pc:sldMkLst>
        <pc:spChg chg="mod ord topLvl">
          <ac:chgData name="泰良 中村" userId="fdbe07fe32ca836e" providerId="LiveId" clId="{15E2AD8C-6078-4447-B795-B8FE0B47BA28}" dt="2024-01-10T05:34:56.302" v="334" actId="14100"/>
          <ac:spMkLst>
            <pc:docMk/>
            <pc:sldMk cId="63405965" sldId="264"/>
            <ac:spMk id="10" creationId="{DC888BCD-4468-03BE-6313-605AA5C74C46}"/>
          </ac:spMkLst>
        </pc:spChg>
        <pc:spChg chg="mod">
          <ac:chgData name="泰良 中村" userId="fdbe07fe32ca836e" providerId="LiveId" clId="{15E2AD8C-6078-4447-B795-B8FE0B47BA28}" dt="2024-01-10T05:29:09.996" v="299" actId="164"/>
          <ac:spMkLst>
            <pc:docMk/>
            <pc:sldMk cId="63405965" sldId="264"/>
            <ac:spMk id="11" creationId="{EBE786CF-2E33-DB0D-2F88-9EF8C5A4EB25}"/>
          </ac:spMkLst>
        </pc:spChg>
        <pc:spChg chg="mod">
          <ac:chgData name="泰良 中村" userId="fdbe07fe32ca836e" providerId="LiveId" clId="{15E2AD8C-6078-4447-B795-B8FE0B47BA28}" dt="2024-01-10T10:01:28.492" v="1400" actId="20577"/>
          <ac:spMkLst>
            <pc:docMk/>
            <pc:sldMk cId="63405965" sldId="264"/>
            <ac:spMk id="12" creationId="{7B8FF34F-A28A-52F7-D06C-268BB6C62092}"/>
          </ac:spMkLst>
        </pc:spChg>
        <pc:spChg chg="add mod">
          <ac:chgData name="泰良 中村" userId="fdbe07fe32ca836e" providerId="LiveId" clId="{15E2AD8C-6078-4447-B795-B8FE0B47BA28}" dt="2024-01-10T05:36:28.710" v="346" actId="14100"/>
          <ac:spMkLst>
            <pc:docMk/>
            <pc:sldMk cId="63405965" sldId="264"/>
            <ac:spMk id="22" creationId="{646CCD1E-4A19-E72B-67D9-CB2ACEF1D6F1}"/>
          </ac:spMkLst>
        </pc:spChg>
        <pc:spChg chg="add mod">
          <ac:chgData name="泰良 中村" userId="fdbe07fe32ca836e" providerId="LiveId" clId="{15E2AD8C-6078-4447-B795-B8FE0B47BA28}" dt="2024-01-10T05:37:42.058" v="411" actId="1076"/>
          <ac:spMkLst>
            <pc:docMk/>
            <pc:sldMk cId="63405965" sldId="264"/>
            <ac:spMk id="23" creationId="{50CB4B0F-7C9D-3B1D-80DE-34365E87E1ED}"/>
          </ac:spMkLst>
        </pc:spChg>
        <pc:grpChg chg="add mod">
          <ac:chgData name="泰良 中村" userId="fdbe07fe32ca836e" providerId="LiveId" clId="{15E2AD8C-6078-4447-B795-B8FE0B47BA28}" dt="2024-01-10T05:29:33.955" v="304" actId="1076"/>
          <ac:grpSpMkLst>
            <pc:docMk/>
            <pc:sldMk cId="63405965" sldId="264"/>
            <ac:grpSpMk id="2" creationId="{101E6810-A7F7-7082-99B0-60772934B446}"/>
          </ac:grpSpMkLst>
        </pc:grpChg>
        <pc:grpChg chg="add del mod">
          <ac:chgData name="泰良 中村" userId="fdbe07fe32ca836e" providerId="LiveId" clId="{15E2AD8C-6078-4447-B795-B8FE0B47BA28}" dt="2024-01-10T05:33:14.208" v="318" actId="478"/>
          <ac:grpSpMkLst>
            <pc:docMk/>
            <pc:sldMk cId="63405965" sldId="264"/>
            <ac:grpSpMk id="6" creationId="{625509F5-1F72-8E03-C727-6641BB522A45}"/>
          </ac:grpSpMkLst>
        </pc:grpChg>
        <pc:picChg chg="del mod topLvl">
          <ac:chgData name="泰良 中村" userId="fdbe07fe32ca836e" providerId="LiveId" clId="{15E2AD8C-6078-4447-B795-B8FE0B47BA28}" dt="2024-01-10T05:33:14.208" v="318" actId="478"/>
          <ac:picMkLst>
            <pc:docMk/>
            <pc:sldMk cId="63405965" sldId="264"/>
            <ac:picMk id="7" creationId="{49211E19-00A7-2B6A-5403-4590B246D350}"/>
          </ac:picMkLst>
        </pc:picChg>
        <pc:picChg chg="mod">
          <ac:chgData name="泰良 中村" userId="fdbe07fe32ca836e" providerId="LiveId" clId="{15E2AD8C-6078-4447-B795-B8FE0B47BA28}" dt="2024-01-10T05:29:09.996" v="299" actId="164"/>
          <ac:picMkLst>
            <pc:docMk/>
            <pc:sldMk cId="63405965" sldId="264"/>
            <ac:picMk id="9" creationId="{FAE8C31B-4DAA-ABE4-9210-E4BBF72AE319}"/>
          </ac:picMkLst>
        </pc:picChg>
        <pc:picChg chg="add del mod ord modCrop">
          <ac:chgData name="泰良 中村" userId="fdbe07fe32ca836e" providerId="LiveId" clId="{15E2AD8C-6078-4447-B795-B8FE0B47BA28}" dt="2024-01-10T05:37:13.378" v="368" actId="1076"/>
          <ac:picMkLst>
            <pc:docMk/>
            <pc:sldMk cId="63405965" sldId="264"/>
            <ac:picMk id="15" creationId="{398B5018-1EA5-DEAC-A654-1504D0F1A119}"/>
          </ac:picMkLst>
        </pc:picChg>
        <pc:cxnChg chg="mod">
          <ac:chgData name="泰良 中村" userId="fdbe07fe32ca836e" providerId="LiveId" clId="{15E2AD8C-6078-4447-B795-B8FE0B47BA28}" dt="2024-01-10T05:34:59.947" v="338" actId="1035"/>
          <ac:cxnSpMkLst>
            <pc:docMk/>
            <pc:sldMk cId="63405965" sldId="264"/>
            <ac:cxnSpMk id="14" creationId="{B0D7873B-B860-7166-D36F-E8F6D4059140}"/>
          </ac:cxnSpMkLst>
        </pc:cxnChg>
        <pc:cxnChg chg="add mod">
          <ac:chgData name="泰良 中村" userId="fdbe07fe32ca836e" providerId="LiveId" clId="{15E2AD8C-6078-4447-B795-B8FE0B47BA28}" dt="2024-01-10T05:36:11.182" v="343" actId="14100"/>
          <ac:cxnSpMkLst>
            <pc:docMk/>
            <pc:sldMk cId="63405965" sldId="264"/>
            <ac:cxnSpMk id="18" creationId="{5613D189-812B-B620-0974-A402AC264D9F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1:27.926" v="1399" actId="20577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 mod">
                <pc226:chgData name="泰良 中村" userId="fdbe07fe32ca836e" providerId="LiveId" clId="{15E2AD8C-6078-4447-B795-B8FE0B47BA28}" dt="2024-01-10T05:41:26.140" v="43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19DA60F6-12F6-43BC-A864-A7098F10C73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5:55:33.024" v="461"/>
        <pc:sldMkLst>
          <pc:docMk/>
          <pc:sldMk cId="3608024358" sldId="267"/>
        </pc:sldMkLst>
        <pc:spChg chg="mod">
          <ac:chgData name="泰良 中村" userId="fdbe07fe32ca836e" providerId="LiveId" clId="{15E2AD8C-6078-4447-B795-B8FE0B47BA28}" dt="2024-01-10T05:53:57.734" v="459" actId="20577"/>
          <ac:spMkLst>
            <pc:docMk/>
            <pc:sldMk cId="3608024358" sldId="267"/>
            <ac:spMk id="4" creationId="{8456D8EA-CEFB-CCB6-EF76-4DA59425314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55:33.024" v="461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  <pc226:cmRplyChg chg="add mod">
                <pc226:chgData name="泰良 中村" userId="fdbe07fe32ca836e" providerId="LiveId" clId="{15E2AD8C-6078-4447-B795-B8FE0B47BA28}" dt="2024-01-10T05:55:33.024" v="461"/>
                <pc2:cmRplyMkLst xmlns:pc2="http://schemas.microsoft.com/office/powerpoint/2019/9/main/command">
                  <pc:docMk/>
                  <pc:sldMk cId="3608024358" sldId="267"/>
                  <pc2:cmMk id="{64738BC1-F5FC-450E-AE70-03ED6D49E43E}"/>
                  <pc2:cmRplyMk id="{B8293838-B050-4362-836D-832DB55745C9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20:04.335" v="837" actId="20577"/>
        <pc:sldMkLst>
          <pc:docMk/>
          <pc:sldMk cId="1503482910" sldId="268"/>
        </pc:sldMkLst>
        <pc:spChg chg="mod">
          <ac:chgData name="泰良 中村" userId="fdbe07fe32ca836e" providerId="LiveId" clId="{15E2AD8C-6078-4447-B795-B8FE0B47BA28}" dt="2024-01-10T06:20:04.335" v="837" actId="20577"/>
          <ac:spMkLst>
            <pc:docMk/>
            <pc:sldMk cId="1503482910" sldId="268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 mod">
                <pc226:chgData name="泰良 中村" userId="fdbe07fe32ca836e" providerId="LiveId" clId="{15E2AD8C-6078-4447-B795-B8FE0B47BA28}" dt="2024-01-10T06:06:04.295" v="631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D590A29D-BC7B-4906-9CC5-9D7CD8C21F7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 mod">
                <pc226:chgData name="泰良 中村" userId="fdbe07fe32ca836e" providerId="LiveId" clId="{15E2AD8C-6078-4447-B795-B8FE0B47BA28}" dt="2024-01-10T06:15:00.142" v="737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0138C3B3-6A8A-4DE9-A950-69DE48C58593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泰良 中村" userId="fdbe07fe32ca836e" providerId="LiveId" clId="{15E2AD8C-6078-4447-B795-B8FE0B47BA28}" dt="2024-01-10T06:03:17.840" v="463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A7FED0C0-583A-4382-8147-B9738C76EBAD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32:18.320" v="1126" actId="20577"/>
        <pc:sldMkLst>
          <pc:docMk/>
          <pc:sldMk cId="4256377332" sldId="269"/>
        </pc:sldMkLst>
        <pc:spChg chg="mod">
          <ac:chgData name="泰良 中村" userId="fdbe07fe32ca836e" providerId="LiveId" clId="{15E2AD8C-6078-4447-B795-B8FE0B47BA28}" dt="2024-01-10T06:32:18.320" v="1126" actId="20577"/>
          <ac:spMkLst>
            <pc:docMk/>
            <pc:sldMk cId="4256377332" sldId="269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泰良 中村" userId="fdbe07fe32ca836e" providerId="LiveId" clId="{15E2AD8C-6078-4447-B795-B8FE0B47BA28}" dt="2024-01-10T06:31:01.915" v="1010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AEDE502B-40CB-4B00-A256-140C3EC7E33D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6:22:23.586" v="838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15E2AD8C-6078-4447-B795-B8FE0B47BA28}" dt="2024-01-10T06:22:23.586" v="838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817E28A6-5819-49E2-B1DA-635A8C57882E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泰良 中村" userId="fdbe07fe32ca836e" providerId="LiveId" clId="{15E2AD8C-6078-4447-B795-B8FE0B47BA28}" dt="2024-01-10T06:26:19.416" v="839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FD0D060F-6563-44CC-8DE9-F484BC0F2D95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42:56.274" v="1197"/>
        <pc:sldMkLst>
          <pc:docMk/>
          <pc:sldMk cId="3595861571" sldId="271"/>
        </pc:sldMkLst>
        <pc:spChg chg="mod">
          <ac:chgData name="泰良 中村" userId="fdbe07fe32ca836e" providerId="LiveId" clId="{15E2AD8C-6078-4447-B795-B8FE0B47BA28}" dt="2024-01-10T09:42:27.636" v="1196" actId="20577"/>
          <ac:spMkLst>
            <pc:docMk/>
            <pc:sldMk cId="3595861571" sldId="271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42:56.274" v="1197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 mod">
                <pc226:chgData name="泰良 中村" userId="fdbe07fe32ca836e" providerId="LiveId" clId="{15E2AD8C-6078-4447-B795-B8FE0B47BA28}" dt="2024-01-10T09:42:56.274" v="1197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D9ADDF4A-AB67-467D-AB0D-9A3DC9D9C343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3:52.754" v="1433" actId="20577"/>
        <pc:sldMkLst>
          <pc:docMk/>
          <pc:sldMk cId="279798818" sldId="273"/>
        </pc:sldMkLst>
        <pc:spChg chg="mod">
          <ac:chgData name="泰良 中村" userId="fdbe07fe32ca836e" providerId="LiveId" clId="{15E2AD8C-6078-4447-B795-B8FE0B47BA28}" dt="2024-01-10T10:03:52.754" v="1433" actId="20577"/>
          <ac:spMkLst>
            <pc:docMk/>
            <pc:sldMk cId="279798818" sldId="273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3:52.273" v="1432" actId="2057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泰良 中村" userId="fdbe07fe32ca836e" providerId="LiveId" clId="{15E2AD8C-6078-4447-B795-B8FE0B47BA28}" dt="2024-01-10T09:48:31.146" v="1229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62A3EDEE-BDBF-4F84-80E2-7C7A7D0E5F26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0:37.576" v="1233"/>
        <pc:sldMkLst>
          <pc:docMk/>
          <pc:sldMk cId="61117759" sldId="283"/>
        </pc:sldMkLst>
        <pc:spChg chg="mod">
          <ac:chgData name="泰良 中村" userId="fdbe07fe32ca836e" providerId="LiveId" clId="{15E2AD8C-6078-4447-B795-B8FE0B47BA28}" dt="2024-01-10T09:50:27.239" v="1232" actId="20577"/>
          <ac:spMkLst>
            <pc:docMk/>
            <pc:sldMk cId="61117759" sldId="283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0:37.576" v="1233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泰良 中村" userId="fdbe07fe32ca836e" providerId="LiveId" clId="{15E2AD8C-6078-4447-B795-B8FE0B47BA28}" dt="2024-01-10T09:50:37.576" v="1233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60D589AD-DA5A-4789-BF0F-775AFED1CB2F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7:33.696" v="1371" actId="14100"/>
        <pc:sldMkLst>
          <pc:docMk/>
          <pc:sldMk cId="1043777425" sldId="286"/>
        </pc:sldMkLst>
        <pc:spChg chg="mod">
          <ac:chgData name="泰良 中村" userId="fdbe07fe32ca836e" providerId="LiveId" clId="{15E2AD8C-6078-4447-B795-B8FE0B47BA28}" dt="2024-01-10T09:52:13.457" v="1243" actId="20577"/>
          <ac:spMkLst>
            <pc:docMk/>
            <pc:sldMk cId="1043777425" sldId="286"/>
            <ac:spMk id="4" creationId="{8456D8EA-CEFB-CCB6-EF76-4DA594253140}"/>
          </ac:spMkLst>
        </pc:spChg>
        <pc:spChg chg="mod">
          <ac:chgData name="泰良 中村" userId="fdbe07fe32ca836e" providerId="LiveId" clId="{15E2AD8C-6078-4447-B795-B8FE0B47BA28}" dt="2024-01-10T09:57:23.708" v="1369" actId="6549"/>
          <ac:spMkLst>
            <pc:docMk/>
            <pc:sldMk cId="1043777425" sldId="286"/>
            <ac:spMk id="5" creationId="{27536441-B9C9-3EDF-F62F-D8D2EFEA484A}"/>
          </ac:spMkLst>
        </pc:spChg>
        <pc:picChg chg="mod">
          <ac:chgData name="泰良 中村" userId="fdbe07fe32ca836e" providerId="LiveId" clId="{15E2AD8C-6078-4447-B795-B8FE0B47BA28}" dt="2024-01-10T09:57:33.696" v="1371" actId="14100"/>
          <ac:picMkLst>
            <pc:docMk/>
            <pc:sldMk cId="1043777425" sldId="286"/>
            <ac:picMk id="2" creationId="{20D0A1CF-7920-BB46-16E6-47E6CC742B0C}"/>
          </ac:picMkLst>
        </pc:picChg>
        <pc:picChg chg="mod">
          <ac:chgData name="泰良 中村" userId="fdbe07fe32ca836e" providerId="LiveId" clId="{15E2AD8C-6078-4447-B795-B8FE0B47BA28}" dt="2024-01-10T09:57:30.816" v="1370" actId="14100"/>
          <ac:picMkLst>
            <pc:docMk/>
            <pc:sldMk cId="1043777425" sldId="286"/>
            <ac:picMk id="6" creationId="{F3AB0E1C-8925-8673-3FAF-5FB2559E634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2:30.733" v="1244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泰良 中村" userId="fdbe07fe32ca836e" providerId="LiveId" clId="{15E2AD8C-6078-4447-B795-B8FE0B47BA28}" dt="2024-01-10T09:52:30.733" v="1244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35032007-A3DE-4E69-8FD2-6A1389D997B3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9:57:17.691" v="1368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泰良 中村" userId="fdbe07fe32ca836e" providerId="LiveId" clId="{15E2AD8C-6078-4447-B795-B8FE0B47BA28}" dt="2024-01-10T09:57:17.691" v="1368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F53609CB-28F7-4219-985B-554E0C11F41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35:23.036" v="2589" actId="14100"/>
        <pc:sldMkLst>
          <pc:docMk/>
          <pc:sldMk cId="2356256038" sldId="288"/>
        </pc:sldMkLst>
        <pc:spChg chg="mod">
          <ac:chgData name="泰良 中村" userId="fdbe07fe32ca836e" providerId="LiveId" clId="{15E2AD8C-6078-4447-B795-B8FE0B47BA28}" dt="2024-01-10T10:31:13.771" v="2484" actId="20577"/>
          <ac:spMkLst>
            <pc:docMk/>
            <pc:sldMk cId="2356256038" sldId="288"/>
            <ac:spMk id="14" creationId="{B9F3C117-3D35-0868-D877-38E8A426B656}"/>
          </ac:spMkLst>
        </pc:spChg>
        <pc:spChg chg="mod">
          <ac:chgData name="泰良 中村" userId="fdbe07fe32ca836e" providerId="LiveId" clId="{15E2AD8C-6078-4447-B795-B8FE0B47BA28}" dt="2024-01-10T10:33:21.614" v="2499" actId="20577"/>
          <ac:spMkLst>
            <pc:docMk/>
            <pc:sldMk cId="2356256038" sldId="288"/>
            <ac:spMk id="15" creationId="{EB429761-6862-B45E-DEE2-F6DF801DAE6F}"/>
          </ac:spMkLst>
        </pc:spChg>
        <pc:spChg chg="mod">
          <ac:chgData name="泰良 中村" userId="fdbe07fe32ca836e" providerId="LiveId" clId="{15E2AD8C-6078-4447-B795-B8FE0B47BA28}" dt="2024-01-10T10:35:23.036" v="2589" actId="14100"/>
          <ac:spMkLst>
            <pc:docMk/>
            <pc:sldMk cId="2356256038" sldId="288"/>
            <ac:spMk id="18" creationId="{DA7967A9-D953-D9DF-6AF9-A8F3D0D7757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5:09.352" v="2587" actId="2057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2:39.214" v="2486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泰良 中村" userId="fdbe07fe32ca836e" providerId="LiveId" clId="{15E2AD8C-6078-4447-B795-B8FE0B47BA28}" dt="2024-01-10T10:32:39.214" v="2486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0E27506E-EF04-4AAE-A56E-8150EC471E94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1:39.698" v="2485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泰良 中村" userId="fdbe07fe32ca836e" providerId="LiveId" clId="{15E2AD8C-6078-4447-B795-B8FE0B47BA28}" dt="2024-01-10T10:31:39.698" v="2485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73883CB3-A2BB-46F1-AD4B-38855EBA1F0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3:32.822" v="2500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泰良 中村" userId="fdbe07fe32ca836e" providerId="LiveId" clId="{15E2AD8C-6078-4447-B795-B8FE0B47BA28}" dt="2024-01-10T10:33:32.822" v="2500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A942A4F2-610D-4175-B277-416686649F15}"/>
                </pc2:cmRplyMkLst>
              </pc226:cmRplyChg>
            </pc226:cmChg>
          </p:ext>
        </pc:extLst>
      </pc:sldChg>
      <pc:sldChg chg="addSp delSp modSp add mod setBg delCm">
        <pc:chgData name="泰良 中村" userId="fdbe07fe32ca836e" providerId="LiveId" clId="{15E2AD8C-6078-4447-B795-B8FE0B47BA28}" dt="2024-01-10T10:17:36.845" v="1770" actId="20577"/>
        <pc:sldMkLst>
          <pc:docMk/>
          <pc:sldMk cId="589300162" sldId="289"/>
        </pc:sldMkLst>
        <pc:spChg chg="mod">
          <ac:chgData name="泰良 中村" userId="fdbe07fe32ca836e" providerId="LiveId" clId="{15E2AD8C-6078-4447-B795-B8FE0B47BA28}" dt="2024-01-10T10:05:44.080" v="1462" actId="20577"/>
          <ac:spMkLst>
            <pc:docMk/>
            <pc:sldMk cId="589300162" sldId="289"/>
            <ac:spMk id="4" creationId="{8456D8EA-CEFB-CCB6-EF76-4DA594253140}"/>
          </ac:spMkLst>
        </pc:spChg>
        <pc:spChg chg="mod">
          <ac:chgData name="泰良 中村" userId="fdbe07fe32ca836e" providerId="LiveId" clId="{15E2AD8C-6078-4447-B795-B8FE0B47BA28}" dt="2024-01-10T10:17:36.845" v="1770" actId="20577"/>
          <ac:spMkLst>
            <pc:docMk/>
            <pc:sldMk cId="589300162" sldId="289"/>
            <ac:spMk id="5" creationId="{27536441-B9C9-3EDF-F62F-D8D2EFEA484A}"/>
          </ac:spMkLst>
        </pc:spChg>
        <pc:picChg chg="del">
          <ac:chgData name="泰良 中村" userId="fdbe07fe32ca836e" providerId="LiveId" clId="{15E2AD8C-6078-4447-B795-B8FE0B47BA28}" dt="2024-01-10T09:58:31.981" v="1373" actId="478"/>
          <ac:picMkLst>
            <pc:docMk/>
            <pc:sldMk cId="589300162" sldId="289"/>
            <ac:picMk id="2" creationId="{20D0A1CF-7920-BB46-16E6-47E6CC742B0C}"/>
          </ac:picMkLst>
        </pc:picChg>
        <pc:picChg chg="del">
          <ac:chgData name="泰良 中村" userId="fdbe07fe32ca836e" providerId="LiveId" clId="{15E2AD8C-6078-4447-B795-B8FE0B47BA28}" dt="2024-01-10T09:58:32.813" v="1374" actId="478"/>
          <ac:picMkLst>
            <pc:docMk/>
            <pc:sldMk cId="589300162" sldId="289"/>
            <ac:picMk id="6" creationId="{F3AB0E1C-8925-8673-3FAF-5FB2559E634F}"/>
          </ac:picMkLst>
        </pc:picChg>
        <pc:picChg chg="add mod">
          <ac:chgData name="泰良 中村" userId="fdbe07fe32ca836e" providerId="LiveId" clId="{15E2AD8C-6078-4447-B795-B8FE0B47BA28}" dt="2024-01-10T10:12:15.547" v="1545" actId="14861"/>
          <ac:picMkLst>
            <pc:docMk/>
            <pc:sldMk cId="589300162" sldId="289"/>
            <ac:picMk id="8" creationId="{CFCF6493-4269-1C37-B9C0-DEBA78D0474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8.104" v="1247"/>
              <pc2:cmMkLst xmlns:pc2="http://schemas.microsoft.com/office/powerpoint/2019/9/main/command">
                <pc:docMk/>
                <pc:sldMk cId="589300162" sldId="289"/>
                <pc2:cmMk id="{55CDA576-FBC7-4FC8-B3FC-ED5BEF0CE110}"/>
              </pc2:cmMkLst>
            </pc226:cmChg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3.018" v="1246"/>
              <pc2:cmMkLst xmlns:pc2="http://schemas.microsoft.com/office/powerpoint/2019/9/main/command">
                <pc:docMk/>
                <pc:sldMk cId="589300162" sldId="289"/>
                <pc2:cmMk id="{07DE79CF-A5BA-4FF6-BF6C-02A4C38256AE}"/>
              </pc2:cmMkLst>
            </pc226:cmChg>
          </p:ext>
        </pc:extLst>
      </pc:sldChg>
      <pc:sldChg chg="modSp add mod setBg">
        <pc:chgData name="泰良 中村" userId="fdbe07fe32ca836e" providerId="LiveId" clId="{15E2AD8C-6078-4447-B795-B8FE0B47BA28}" dt="2024-01-10T10:30:09.786" v="2419" actId="20577"/>
        <pc:sldMkLst>
          <pc:docMk/>
          <pc:sldMk cId="2583107954" sldId="290"/>
        </pc:sldMkLst>
        <pc:spChg chg="mod">
          <ac:chgData name="泰良 中村" userId="fdbe07fe32ca836e" providerId="LiveId" clId="{15E2AD8C-6078-4447-B795-B8FE0B47BA28}" dt="2024-01-10T10:19:35.182" v="1781" actId="20577"/>
          <ac:spMkLst>
            <pc:docMk/>
            <pc:sldMk cId="2583107954" sldId="290"/>
            <ac:spMk id="4" creationId="{8456D8EA-CEFB-CCB6-EF76-4DA594253140}"/>
          </ac:spMkLst>
        </pc:spChg>
        <pc:spChg chg="mod">
          <ac:chgData name="泰良 中村" userId="fdbe07fe32ca836e" providerId="LiveId" clId="{15E2AD8C-6078-4447-B795-B8FE0B47BA28}" dt="2024-01-10T10:30:09.786" v="2419" actId="20577"/>
          <ac:spMkLst>
            <pc:docMk/>
            <pc:sldMk cId="2583107954" sldId="290"/>
            <ac:spMk id="5" creationId="{27536441-B9C9-3EDF-F62F-D8D2EFEA484A}"/>
          </ac:spMkLst>
        </pc:spChg>
      </pc:sldChg>
    </pc:docChg>
  </pc:docChgLst>
  <pc:docChgLst>
    <pc:chgData name="泰良 中村" userId="fdbe07fe32ca836e" providerId="LiveId" clId="{AFA8D043-8736-4BAB-B914-ECD9952CCAA8}"/>
    <pc:docChg chg="delSld modSld">
      <pc:chgData name="泰良 中村" userId="fdbe07fe32ca836e" providerId="LiveId" clId="{AFA8D043-8736-4BAB-B914-ECD9952CCAA8}" dt="2024-01-19T09:01:13.677" v="1149" actId="20577"/>
      <pc:docMkLst>
        <pc:docMk/>
      </pc:docMkLst>
      <pc:sldChg chg="modNotesTx">
        <pc:chgData name="泰良 中村" userId="fdbe07fe32ca836e" providerId="LiveId" clId="{AFA8D043-8736-4BAB-B914-ECD9952CCAA8}" dt="2024-01-18T05:23:46.250" v="218" actId="20577"/>
        <pc:sldMkLst>
          <pc:docMk/>
          <pc:sldMk cId="3723279915" sldId="260"/>
        </pc:sldMkLst>
      </pc:sldChg>
      <pc:sldChg chg="modSp mod modNotesTx">
        <pc:chgData name="泰良 中村" userId="fdbe07fe32ca836e" providerId="LiveId" clId="{AFA8D043-8736-4BAB-B914-ECD9952CCAA8}" dt="2024-01-18T05:36:01.685" v="420" actId="20577"/>
        <pc:sldMkLst>
          <pc:docMk/>
          <pc:sldMk cId="63405965" sldId="264"/>
        </pc:sldMkLst>
        <pc:spChg chg="mod">
          <ac:chgData name="泰良 中村" userId="fdbe07fe32ca836e" providerId="LiveId" clId="{AFA8D043-8736-4BAB-B914-ECD9952CCAA8}" dt="2024-01-18T05:33:40.222" v="403" actId="20577"/>
          <ac:spMkLst>
            <pc:docMk/>
            <pc:sldMk cId="63405965" sldId="264"/>
            <ac:spMk id="5" creationId="{27536441-B9C9-3EDF-F62F-D8D2EFEA484A}"/>
          </ac:spMkLst>
        </pc:spChg>
      </pc:sldChg>
      <pc:sldChg chg="modNotesTx">
        <pc:chgData name="泰良 中村" userId="fdbe07fe32ca836e" providerId="LiveId" clId="{AFA8D043-8736-4BAB-B914-ECD9952CCAA8}" dt="2024-01-18T05:39:14.018" v="586" actId="20577"/>
        <pc:sldMkLst>
          <pc:docMk/>
          <pc:sldMk cId="1714904473" sldId="266"/>
        </pc:sldMkLst>
      </pc:sldChg>
      <pc:sldChg chg="modNotesTx">
        <pc:chgData name="泰良 中村" userId="fdbe07fe32ca836e" providerId="LiveId" clId="{AFA8D043-8736-4BAB-B914-ECD9952CCAA8}" dt="2024-01-18T05:41:16.094" v="734" actId="20577"/>
        <pc:sldMkLst>
          <pc:docMk/>
          <pc:sldMk cId="3608024358" sldId="267"/>
        </pc:sldMkLst>
      </pc:sldChg>
      <pc:sldChg chg="modSp mod modCm modNotesTx">
        <pc:chgData name="泰良 中村" userId="fdbe07fe32ca836e" providerId="LiveId" clId="{AFA8D043-8736-4BAB-B914-ECD9952CCAA8}" dt="2024-01-19T09:01:13.677" v="1149" actId="20577"/>
        <pc:sldMkLst>
          <pc:docMk/>
          <pc:sldMk cId="1503482910" sldId="268"/>
        </pc:sldMkLst>
        <pc:spChg chg="mod">
          <ac:chgData name="泰良 中村" userId="fdbe07fe32ca836e" providerId="LiveId" clId="{AFA8D043-8736-4BAB-B914-ECD9952CCAA8}" dt="2024-01-18T05:44:08.030" v="822" actId="20577"/>
          <ac:spMkLst>
            <pc:docMk/>
            <pc:sldMk cId="1503482910" sldId="268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modSp mod modCm">
        <pc:chgData name="泰良 中村" userId="fdbe07fe32ca836e" providerId="LiveId" clId="{AFA8D043-8736-4BAB-B914-ECD9952CCAA8}" dt="2024-01-18T05:15:09.685" v="120" actId="20577"/>
        <pc:sldMkLst>
          <pc:docMk/>
          <pc:sldMk cId="4256377332" sldId="269"/>
        </pc:sldMkLst>
        <pc:spChg chg="mod">
          <ac:chgData name="泰良 中村" userId="fdbe07fe32ca836e" providerId="LiveId" clId="{AFA8D043-8736-4BAB-B914-ECD9952CCAA8}" dt="2024-01-18T05:15:09.685" v="120" actId="20577"/>
          <ac:spMkLst>
            <pc:docMk/>
            <pc:sldMk cId="4256377332" sldId="269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NotesTx">
        <pc:chgData name="泰良 中村" userId="fdbe07fe32ca836e" providerId="LiveId" clId="{AFA8D043-8736-4BAB-B914-ECD9952CCAA8}" dt="2024-01-18T05:51:37.459" v="1123" actId="20577"/>
        <pc:sldMkLst>
          <pc:docMk/>
          <pc:sldMk cId="4212317190" sldId="270"/>
        </pc:sldMkLst>
      </pc:sldChg>
      <pc:sldChg chg="modSp mod modCm">
        <pc:chgData name="泰良 中村" userId="fdbe07fe32ca836e" providerId="LiveId" clId="{AFA8D043-8736-4BAB-B914-ECD9952CCAA8}" dt="2024-01-18T05:16:11.477" v="124" actId="20577"/>
        <pc:sldMkLst>
          <pc:docMk/>
          <pc:sldMk cId="464905289" sldId="279"/>
        </pc:sldMkLst>
        <pc:spChg chg="mod">
          <ac:chgData name="泰良 中村" userId="fdbe07fe32ca836e" providerId="LiveId" clId="{AFA8D043-8736-4BAB-B914-ECD9952CCAA8}" dt="2024-01-18T05:16:04.829" v="122" actId="20577"/>
          <ac:spMkLst>
            <pc:docMk/>
            <pc:sldMk cId="464905289" sldId="279"/>
            <ac:spMk id="4" creationId="{8456D8EA-CEFB-CCB6-EF76-4DA594253140}"/>
          </ac:spMkLst>
        </pc:spChg>
        <pc:spChg chg="mod">
          <ac:chgData name="泰良 中村" userId="fdbe07fe32ca836e" providerId="LiveId" clId="{AFA8D043-8736-4BAB-B914-ECD9952CCAA8}" dt="2024-01-18T05:16:11.477" v="124" actId="20577"/>
          <ac:spMkLst>
            <pc:docMk/>
            <pc:sldMk cId="464905289" sldId="279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6:11.477" v="124" actId="20577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del">
        <pc:chgData name="泰良 中村" userId="fdbe07fe32ca836e" providerId="LiveId" clId="{AFA8D043-8736-4BAB-B914-ECD9952CCAA8}" dt="2024-01-18T05:09:53.673" v="0" actId="47"/>
        <pc:sldMkLst>
          <pc:docMk/>
          <pc:sldMk cId="629212760" sldId="292"/>
        </pc:sldMkLst>
      </pc:sldChg>
    </pc:docChg>
  </pc:docChgLst>
  <pc:docChgLst>
    <pc:chgData name="根本拓也" userId="fe29bf06-f4a9-430d-8f5a-a1728b29eb07" providerId="ADAL" clId="{BAA37FC1-A0FC-4A48-98EC-CE9890EADEEB}"/>
    <pc:docChg chg="undo redo custSel addSld delSld modSld">
      <pc:chgData name="根本拓也" userId="fe29bf06-f4a9-430d-8f5a-a1728b29eb07" providerId="ADAL" clId="{BAA37FC1-A0FC-4A48-98EC-CE9890EADEEB}" dt="2024-01-24T07:42:51.714" v="1303" actId="20577"/>
      <pc:docMkLst>
        <pc:docMk/>
      </pc:docMkLst>
      <pc:sldChg chg="modSp mod">
        <pc:chgData name="根本拓也" userId="fe29bf06-f4a9-430d-8f5a-a1728b29eb07" providerId="ADAL" clId="{BAA37FC1-A0FC-4A48-98EC-CE9890EADEEB}" dt="2024-01-24T05:34:30.903" v="1044" actId="20577"/>
        <pc:sldMkLst>
          <pc:docMk/>
          <pc:sldMk cId="2308864707" sldId="257"/>
        </pc:sldMkLst>
        <pc:spChg chg="mod">
          <ac:chgData name="根本拓也" userId="fe29bf06-f4a9-430d-8f5a-a1728b29eb07" providerId="ADAL" clId="{BAA37FC1-A0FC-4A48-98EC-CE9890EADEEB}" dt="2024-01-24T05:34:30.903" v="1044" actId="20577"/>
          <ac:spMkLst>
            <pc:docMk/>
            <pc:sldMk cId="2308864707" sldId="257"/>
            <ac:spMk id="5" creationId="{27536441-B9C9-3EDF-F62F-D8D2EFEA484A}"/>
          </ac:spMkLst>
        </pc:spChg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43301489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433014894" sldId="258"/>
                <pc2:cmMk id="{D26E10E2-1683-4DBA-9426-A22FD78AC386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178706407" sldId="259"/>
                <pc2:cmMk id="{D015E816-FA8A-4F66-8EBC-8DD8C181023B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6:55.198" v="1069" actId="6549"/>
        <pc:sldMkLst>
          <pc:docMk/>
          <pc:sldMk cId="3723279915" sldId="260"/>
        </pc:sldMkLst>
        <pc:spChg chg="mod">
          <ac:chgData name="根本拓也" userId="fe29bf06-f4a9-430d-8f5a-a1728b29eb07" providerId="ADAL" clId="{BAA37FC1-A0FC-4A48-98EC-CE9890EADEEB}" dt="2024-01-24T05:36:55.198" v="1069" actId="6549"/>
          <ac:spMkLst>
            <pc:docMk/>
            <pc:sldMk cId="3723279915" sldId="260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F9713A71-79F6-4EE5-9704-812A9AFEDF47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731AE186-D428-493E-B1E5-E5552CEE3F9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8:06.245" v="1074" actId="1076"/>
        <pc:sldMkLst>
          <pc:docMk/>
          <pc:sldMk cId="54527627" sldId="261"/>
        </pc:sldMkLst>
        <pc:spChg chg="mod">
          <ac:chgData name="根本拓也" userId="fe29bf06-f4a9-430d-8f5a-a1728b29eb07" providerId="ADAL" clId="{BAA37FC1-A0FC-4A48-98EC-CE9890EADEEB}" dt="2024-01-22T13:24:13.026" v="913" actId="20577"/>
          <ac:spMkLst>
            <pc:docMk/>
            <pc:sldMk cId="54527627" sldId="261"/>
            <ac:spMk id="5" creationId="{27536441-B9C9-3EDF-F62F-D8D2EFEA484A}"/>
          </ac:spMkLst>
        </pc:spChg>
        <pc:spChg chg="mod ord">
          <ac:chgData name="根本拓也" userId="fe29bf06-f4a9-430d-8f5a-a1728b29eb07" providerId="ADAL" clId="{BAA37FC1-A0FC-4A48-98EC-CE9890EADEEB}" dt="2024-01-24T05:37:52.772" v="1070" actId="14100"/>
          <ac:spMkLst>
            <pc:docMk/>
            <pc:sldMk cId="54527627" sldId="261"/>
            <ac:spMk id="8" creationId="{2DD284B3-484E-E134-933D-08DB54BA6D94}"/>
          </ac:spMkLst>
        </pc:spChg>
        <pc:spChg chg="mod ord">
          <ac:chgData name="根本拓也" userId="fe29bf06-f4a9-430d-8f5a-a1728b29eb07" providerId="ADAL" clId="{BAA37FC1-A0FC-4A48-98EC-CE9890EADEEB}" dt="2024-01-24T05:38:06.245" v="1074" actId="1076"/>
          <ac:spMkLst>
            <pc:docMk/>
            <pc:sldMk cId="54527627" sldId="261"/>
            <ac:spMk id="9" creationId="{D2C23EF9-951B-6F2A-BC78-66C2BF603A72}"/>
          </ac:spMkLst>
        </pc:spChg>
        <pc:spChg chg="mod ord">
          <ac:chgData name="根本拓也" userId="fe29bf06-f4a9-430d-8f5a-a1728b29eb07" providerId="ADAL" clId="{BAA37FC1-A0FC-4A48-98EC-CE9890EADEEB}" dt="2024-01-24T05:37:57.219" v="1071" actId="14100"/>
          <ac:spMkLst>
            <pc:docMk/>
            <pc:sldMk cId="54527627" sldId="261"/>
            <ac:spMk id="10" creationId="{09482C87-BF04-10A3-A719-0C4C6197643E}"/>
          </ac:spMkLst>
        </pc:spChg>
        <pc:spChg chg="mod ord">
          <ac:chgData name="根本拓也" userId="fe29bf06-f4a9-430d-8f5a-a1728b29eb07" providerId="ADAL" clId="{BAA37FC1-A0FC-4A48-98EC-CE9890EADEEB}" dt="2024-01-22T13:24:26.056" v="915" actId="166"/>
          <ac:spMkLst>
            <pc:docMk/>
            <pc:sldMk cId="54527627" sldId="261"/>
            <ac:spMk id="11" creationId="{B18E86DE-E51E-9061-B784-3BF56A916D67}"/>
          </ac:spMkLst>
        </pc:spChg>
        <pc:picChg chg="mod ord">
          <ac:chgData name="根本拓也" userId="fe29bf06-f4a9-430d-8f5a-a1728b29eb07" providerId="ADAL" clId="{BAA37FC1-A0FC-4A48-98EC-CE9890EADEEB}" dt="2024-01-22T13:24:26.056" v="915" actId="166"/>
          <ac:picMkLst>
            <pc:docMk/>
            <pc:sldMk cId="54527627" sldId="261"/>
            <ac:picMk id="7" creationId="{640454A8-24B5-AB4D-9AE3-EDA94DBBF9F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4527627" sldId="261"/>
                <pc2:cmMk id="{F9087F30-6629-4539-A4A1-12E0D5DBE2BE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116791747" sldId="262"/>
                <pc2:cmMk id="{676CC2D9-61DC-406D-8003-D96CD63BC173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34.761" v="538"/>
        <pc:sldMkLst>
          <pc:docMk/>
          <pc:sldMk cId="557973209" sldId="26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34.761" v="538"/>
              <pc2:cmMkLst xmlns:pc2="http://schemas.microsoft.com/office/powerpoint/2019/9/main/command">
                <pc:docMk/>
                <pc:sldMk cId="557973209" sldId="263"/>
                <pc2:cmMk id="{A6C6DD0D-983D-4BF4-9B27-4A5F644CC1E7}"/>
              </pc2:cmMkLst>
            </pc226:cmChg>
          </p:ext>
        </pc:extLst>
      </pc:sldChg>
      <pc:sldChg chg="delSp modSp add del mod setBg delCm">
        <pc:chgData name="根本拓也" userId="fe29bf06-f4a9-430d-8f5a-a1728b29eb07" providerId="ADAL" clId="{BAA37FC1-A0FC-4A48-98EC-CE9890EADEEB}" dt="2024-01-24T07:42:51.714" v="1303" actId="20577"/>
        <pc:sldMkLst>
          <pc:docMk/>
          <pc:sldMk cId="63405965" sldId="264"/>
        </pc:sldMkLst>
        <pc:spChg chg="mod">
          <ac:chgData name="根本拓也" userId="fe29bf06-f4a9-430d-8f5a-a1728b29eb07" providerId="ADAL" clId="{BAA37FC1-A0FC-4A48-98EC-CE9890EADEEB}" dt="2024-01-24T07:42:51.714" v="1303" actId="20577"/>
          <ac:spMkLst>
            <pc:docMk/>
            <pc:sldMk cId="63405965" sldId="264"/>
            <ac:spMk id="5" creationId="{27536441-B9C9-3EDF-F62F-D8D2EFEA484A}"/>
          </ac:spMkLst>
        </pc:spChg>
        <pc:spChg chg="mod">
          <ac:chgData name="根本拓也" userId="fe29bf06-f4a9-430d-8f5a-a1728b29eb07" providerId="ADAL" clId="{BAA37FC1-A0FC-4A48-98EC-CE9890EADEEB}" dt="2024-01-22T13:18:58.822" v="725" actId="14100"/>
          <ac:spMkLst>
            <pc:docMk/>
            <pc:sldMk cId="63405965" sldId="264"/>
            <ac:spMk id="10" creationId="{DC888BCD-4468-03BE-6313-605AA5C74C46}"/>
          </ac:spMkLst>
        </pc:spChg>
        <pc:spChg chg="del">
          <ac:chgData name="根本拓也" userId="fe29bf06-f4a9-430d-8f5a-a1728b29eb07" providerId="ADAL" clId="{BAA37FC1-A0FC-4A48-98EC-CE9890EADEEB}" dt="2024-01-22T13:18:51.823" v="724" actId="478"/>
          <ac:spMkLst>
            <pc:docMk/>
            <pc:sldMk cId="63405965" sldId="264"/>
            <ac:spMk id="22" creationId="{646CCD1E-4A19-E72B-67D9-CB2ACEF1D6F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8B64DF08-D89D-4084-BE9E-6A489F7837CC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316F3550-7E4C-4CBA-8536-9ED834317CE8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19:45.671" v="737" actId="6549"/>
        <pc:sldMkLst>
          <pc:docMk/>
          <pc:sldMk cId="4211491020" sldId="265"/>
        </pc:sldMkLst>
        <pc:spChg chg="mod">
          <ac:chgData name="根本拓也" userId="fe29bf06-f4a9-430d-8f5a-a1728b29eb07" providerId="ADAL" clId="{BAA37FC1-A0FC-4A48-98EC-CE9890EADEEB}" dt="2024-01-22T13:19:45.671" v="737" actId="6549"/>
          <ac:spMkLst>
            <pc:docMk/>
            <pc:sldMk cId="4211491020" sldId="265"/>
            <ac:spMk id="5" creationId="{27536441-B9C9-3EDF-F62F-D8D2EFEA484A}"/>
          </ac:spMkLst>
        </pc:spChg>
        <pc:spChg chg="mod">
          <ac:chgData name="根本拓也" userId="fe29bf06-f4a9-430d-8f5a-a1728b29eb07" providerId="ADAL" clId="{BAA37FC1-A0FC-4A48-98EC-CE9890EADEEB}" dt="2024-01-22T13:19:20.106" v="728" actId="14100"/>
          <ac:spMkLst>
            <pc:docMk/>
            <pc:sldMk cId="4211491020" sldId="265"/>
            <ac:spMk id="8" creationId="{ECC65C5A-18F8-21C6-57BF-869951C0772D}"/>
          </ac:spMkLst>
        </pc:spChg>
        <pc:picChg chg="ord">
          <ac:chgData name="根本拓也" userId="fe29bf06-f4a9-430d-8f5a-a1728b29eb07" providerId="ADAL" clId="{BAA37FC1-A0FC-4A48-98EC-CE9890EADEEB}" dt="2024-01-22T13:19:26.995" v="729" actId="166"/>
          <ac:picMkLst>
            <pc:docMk/>
            <pc:sldMk cId="4211491020" sldId="265"/>
            <ac:picMk id="17" creationId="{526AA220-2CF6-9211-7A24-62C0BA7F10EB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1491020" sldId="265"/>
                <pc2:cmMk id="{25291700-8351-49FE-AC3F-B90F10C57437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09:15.922" v="693" actId="20577"/>
        <pc:sldMkLst>
          <pc:docMk/>
          <pc:sldMk cId="1714904473" sldId="266"/>
        </pc:sldMkLst>
        <pc:spChg chg="mod">
          <ac:chgData name="根本拓也" userId="fe29bf06-f4a9-430d-8f5a-a1728b29eb07" providerId="ADAL" clId="{BAA37FC1-A0FC-4A48-98EC-CE9890EADEEB}" dt="2024-01-22T13:09:15.922" v="693" actId="20577"/>
          <ac:spMkLst>
            <pc:docMk/>
            <pc:sldMk cId="1714904473" sldId="266"/>
            <ac:spMk id="5" creationId="{27536441-B9C9-3EDF-F62F-D8D2EFEA484A}"/>
          </ac:spMkLst>
        </pc:spChg>
        <pc:picChg chg="mod ord">
          <ac:chgData name="根本拓也" userId="fe29bf06-f4a9-430d-8f5a-a1728b29eb07" providerId="ADAL" clId="{BAA37FC1-A0FC-4A48-98EC-CE9890EADEEB}" dt="2024-01-22T13:08:42.736" v="677" actId="12788"/>
          <ac:picMkLst>
            <pc:docMk/>
            <pc:sldMk cId="1714904473" sldId="266"/>
            <ac:picMk id="7" creationId="{F24F4538-5DBC-E981-714F-4E53A919D679}"/>
          </ac:picMkLst>
        </pc:picChg>
      </pc:sldChg>
      <pc:sldChg chg="modSp mod">
        <pc:chgData name="根本拓也" userId="fe29bf06-f4a9-430d-8f5a-a1728b29eb07" providerId="ADAL" clId="{BAA37FC1-A0FC-4A48-98EC-CE9890EADEEB}" dt="2024-01-24T05:41:36.164" v="1151" actId="20577"/>
        <pc:sldMkLst>
          <pc:docMk/>
          <pc:sldMk cId="1503482910" sldId="268"/>
        </pc:sldMkLst>
        <pc:spChg chg="mod">
          <ac:chgData name="根本拓也" userId="fe29bf06-f4a9-430d-8f5a-a1728b29eb07" providerId="ADAL" clId="{BAA37FC1-A0FC-4A48-98EC-CE9890EADEEB}" dt="2024-01-24T05:41:36.164" v="1151" actId="20577"/>
          <ac:spMkLst>
            <pc:docMk/>
            <pc:sldMk cId="1503482910" sldId="268"/>
            <ac:spMk id="5" creationId="{27536441-B9C9-3EDF-F62F-D8D2EFEA484A}"/>
          </ac:spMkLst>
        </pc:spChg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56377332" sldId="269"/>
                <pc2:cmMk id="{C6B3ED9E-0CE7-43F8-8BE0-7ADDE561C75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30:45.856" v="924" actId="20577"/>
        <pc:sldMkLst>
          <pc:docMk/>
          <pc:sldMk cId="4212317190" sldId="270"/>
        </pc:sldMkLst>
        <pc:spChg chg="mod">
          <ac:chgData name="根本拓也" userId="fe29bf06-f4a9-430d-8f5a-a1728b29eb07" providerId="ADAL" clId="{BAA37FC1-A0FC-4A48-98EC-CE9890EADEEB}" dt="2024-01-22T13:30:45.856" v="924" actId="20577"/>
          <ac:spMkLst>
            <pc:docMk/>
            <pc:sldMk cId="4212317190" sldId="270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2317190" sldId="270"/>
                <pc2:cmMk id="{0AEAA3E9-7323-456D-B82C-9FD3937D19F9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00993964" sldId="2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00993964" sldId="272"/>
                <pc2:cmMk id="{A3127315-B067-446B-A44C-FE4C8529DB6C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3439777432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439777432" sldId="274"/>
                <pc2:cmMk id="{2FE16D1E-FF87-44DB-B981-C06678054E1F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38:33.245" v="1075" actId="14100"/>
        <pc:sldMkLst>
          <pc:docMk/>
          <pc:sldMk cId="3422501903" sldId="276"/>
        </pc:sldMkLst>
        <pc:spChg chg="mod">
          <ac:chgData name="根本拓也" userId="fe29bf06-f4a9-430d-8f5a-a1728b29eb07" providerId="ADAL" clId="{BAA37FC1-A0FC-4A48-98EC-CE9890EADEEB}" dt="2024-01-24T05:38:33.245" v="1075" actId="14100"/>
          <ac:spMkLst>
            <pc:docMk/>
            <pc:sldMk cId="3422501903" sldId="276"/>
            <ac:spMk id="6" creationId="{7B0026CF-D9DF-EEBE-6A16-B6B948B2F1FA}"/>
          </ac:spMkLst>
        </pc:spChg>
      </pc:sldChg>
      <pc:sldChg chg="addSp delSp modSp mod delCm modCm">
        <pc:chgData name="根本拓也" userId="fe29bf06-f4a9-430d-8f5a-a1728b29eb07" providerId="ADAL" clId="{BAA37FC1-A0FC-4A48-98EC-CE9890EADEEB}" dt="2024-01-24T05:49:31.839" v="1239" actId="20577"/>
        <pc:sldMkLst>
          <pc:docMk/>
          <pc:sldMk cId="3213348651" sldId="277"/>
        </pc:sldMkLst>
        <pc:spChg chg="mod">
          <ac:chgData name="根本拓也" userId="fe29bf06-f4a9-430d-8f5a-a1728b29eb07" providerId="ADAL" clId="{BAA37FC1-A0FC-4A48-98EC-CE9890EADEEB}" dt="2024-01-22T13:35:16.671" v="964" actId="20577"/>
          <ac:spMkLst>
            <pc:docMk/>
            <pc:sldMk cId="3213348651" sldId="277"/>
            <ac:spMk id="4" creationId="{8456D8EA-CEFB-CCB6-EF76-4DA594253140}"/>
          </ac:spMkLst>
        </pc:spChg>
        <pc:spChg chg="mod">
          <ac:chgData name="根本拓也" userId="fe29bf06-f4a9-430d-8f5a-a1728b29eb07" providerId="ADAL" clId="{BAA37FC1-A0FC-4A48-98EC-CE9890EADEEB}" dt="2024-01-24T05:49:31.839" v="1239" actId="20577"/>
          <ac:spMkLst>
            <pc:docMk/>
            <pc:sldMk cId="3213348651" sldId="277"/>
            <ac:spMk id="5" creationId="{27536441-B9C9-3EDF-F62F-D8D2EFEA484A}"/>
          </ac:spMkLst>
        </pc:spChg>
        <pc:spChg chg="mod ord">
          <ac:chgData name="根本拓也" userId="fe29bf06-f4a9-430d-8f5a-a1728b29eb07" providerId="ADAL" clId="{BAA37FC1-A0FC-4A48-98EC-CE9890EADEEB}" dt="2024-01-22T12:41:18.641" v="314" actId="166"/>
          <ac:spMkLst>
            <pc:docMk/>
            <pc:sldMk cId="3213348651" sldId="277"/>
            <ac:spMk id="6" creationId="{7B0026CF-D9DF-EEBE-6A16-B6B948B2F1FA}"/>
          </ac:spMkLst>
        </pc:spChg>
        <pc:spChg chg="add del mod">
          <ac:chgData name="根本拓也" userId="fe29bf06-f4a9-430d-8f5a-a1728b29eb07" providerId="ADAL" clId="{BAA37FC1-A0FC-4A48-98EC-CE9890EADEEB}" dt="2024-01-22T12:33:11.205" v="60" actId="21"/>
          <ac:spMkLst>
            <pc:docMk/>
            <pc:sldMk cId="3213348651" sldId="277"/>
            <ac:spMk id="9" creationId="{4399C049-21C8-F357-CF2A-96383871454F}"/>
          </ac:spMkLst>
        </pc:spChg>
        <pc:spChg chg="add mod ord">
          <ac:chgData name="根本拓也" userId="fe29bf06-f4a9-430d-8f5a-a1728b29eb07" providerId="ADAL" clId="{BAA37FC1-A0FC-4A48-98EC-CE9890EADEEB}" dt="2024-01-22T12:41:18.641" v="314" actId="166"/>
          <ac:spMkLst>
            <pc:docMk/>
            <pc:sldMk cId="3213348651" sldId="277"/>
            <ac:spMk id="10" creationId="{14C16662-02B7-AA3D-4981-3103A5E7059B}"/>
          </ac:spMkLst>
        </pc:spChg>
        <pc:spChg chg="add del mod">
          <ac:chgData name="根本拓也" userId="fe29bf06-f4a9-430d-8f5a-a1728b29eb07" providerId="ADAL" clId="{BAA37FC1-A0FC-4A48-98EC-CE9890EADEEB}" dt="2024-01-22T12:37:24.375" v="130" actId="478"/>
          <ac:spMkLst>
            <pc:docMk/>
            <pc:sldMk cId="3213348651" sldId="277"/>
            <ac:spMk id="11" creationId="{F566D2D3-EF87-378A-1E83-1392CC1E9E98}"/>
          </ac:spMkLst>
        </pc:spChg>
        <pc:spChg chg="add mod ord">
          <ac:chgData name="根本拓也" userId="fe29bf06-f4a9-430d-8f5a-a1728b29eb07" providerId="ADAL" clId="{BAA37FC1-A0FC-4A48-98EC-CE9890EADEEB}" dt="2024-01-22T12:41:18.641" v="314" actId="166"/>
          <ac:spMkLst>
            <pc:docMk/>
            <pc:sldMk cId="3213348651" sldId="277"/>
            <ac:spMk id="12" creationId="{7204900C-EFB9-51C1-E959-D8FBF8B995DC}"/>
          </ac:spMkLst>
        </pc:spChg>
        <pc:picChg chg="mod ord">
          <ac:chgData name="根本拓也" userId="fe29bf06-f4a9-430d-8f5a-a1728b29eb07" providerId="ADAL" clId="{BAA37FC1-A0FC-4A48-98EC-CE9890EADEEB}" dt="2024-01-22T12:41:18.641" v="314" actId="166"/>
          <ac:picMkLst>
            <pc:docMk/>
            <pc:sldMk cId="3213348651" sldId="277"/>
            <ac:picMk id="2" creationId="{46FCF82D-36EC-C7A0-EC2B-7DF48DB4681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213348651" sldId="277"/>
                <pc2:cmMk id="{2BBC337D-6702-466F-96D6-5CB36B82796B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785807946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785807946" sldId="280"/>
                <pc2:cmMk id="{16140737-A007-4C40-AB0D-5FDBF7A84AC5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40:54.007" v="1011" actId="20577"/>
        <pc:sldMkLst>
          <pc:docMk/>
          <pc:sldMk cId="1462205323" sldId="281"/>
        </pc:sldMkLst>
        <pc:spChg chg="mod">
          <ac:chgData name="根本拓也" userId="fe29bf06-f4a9-430d-8f5a-a1728b29eb07" providerId="ADAL" clId="{BAA37FC1-A0FC-4A48-98EC-CE9890EADEEB}" dt="2024-01-22T13:40:54.007" v="1011" actId="20577"/>
          <ac:spMkLst>
            <pc:docMk/>
            <pc:sldMk cId="1462205323" sldId="281"/>
            <ac:spMk id="5" creationId="{27536441-B9C9-3EDF-F62F-D8D2EFEA484A}"/>
          </ac:spMkLst>
        </pc:spChg>
      </pc:sldChg>
      <pc:sldChg chg="addSp delSp modSp mod delCm">
        <pc:chgData name="根本拓也" userId="fe29bf06-f4a9-430d-8f5a-a1728b29eb07" providerId="ADAL" clId="{BAA37FC1-A0FC-4A48-98EC-CE9890EADEEB}" dt="2024-01-24T05:52:59.290" v="1252" actId="571"/>
        <pc:sldMkLst>
          <pc:docMk/>
          <pc:sldMk cId="61117759" sldId="283"/>
        </pc:sldMkLst>
        <pc:spChg chg="mod">
          <ac:chgData name="根本拓也" userId="fe29bf06-f4a9-430d-8f5a-a1728b29eb07" providerId="ADAL" clId="{BAA37FC1-A0FC-4A48-98EC-CE9890EADEEB}" dt="2024-01-24T05:51:43.766" v="1248" actId="20577"/>
          <ac:spMkLst>
            <pc:docMk/>
            <pc:sldMk cId="61117759" sldId="283"/>
            <ac:spMk id="5" creationId="{27536441-B9C9-3EDF-F62F-D8D2EFEA484A}"/>
          </ac:spMkLst>
        </pc:spChg>
        <pc:spChg chg="add mod">
          <ac:chgData name="根本拓也" userId="fe29bf06-f4a9-430d-8f5a-a1728b29eb07" providerId="ADAL" clId="{BAA37FC1-A0FC-4A48-98EC-CE9890EADEEB}" dt="2024-01-24T05:52:44.908" v="1250" actId="571"/>
          <ac:spMkLst>
            <pc:docMk/>
            <pc:sldMk cId="61117759" sldId="283"/>
            <ac:spMk id="6" creationId="{1BF76D28-F0A6-B27B-4C9C-24FCA21C4B35}"/>
          </ac:spMkLst>
        </pc:spChg>
        <pc:spChg chg="ord">
          <ac:chgData name="根本拓也" userId="fe29bf06-f4a9-430d-8f5a-a1728b29eb07" providerId="ADAL" clId="{BAA37FC1-A0FC-4A48-98EC-CE9890EADEEB}" dt="2024-01-22T12:53:11.958" v="425" actId="166"/>
          <ac:spMkLst>
            <pc:docMk/>
            <pc:sldMk cId="61117759" sldId="283"/>
            <ac:spMk id="7" creationId="{652F27CE-262D-06A4-A452-C9CACDB13FB9}"/>
          </ac:spMkLst>
        </pc:spChg>
        <pc:spChg chg="mod ord">
          <ac:chgData name="根本拓也" userId="fe29bf06-f4a9-430d-8f5a-a1728b29eb07" providerId="ADAL" clId="{BAA37FC1-A0FC-4A48-98EC-CE9890EADEEB}" dt="2024-01-24T05:52:39.205" v="1249" actId="14100"/>
          <ac:spMkLst>
            <pc:docMk/>
            <pc:sldMk cId="61117759" sldId="283"/>
            <ac:spMk id="8" creationId="{6B2A9663-46B5-3C10-6B84-1DE1EACB42E8}"/>
          </ac:spMkLst>
        </pc:spChg>
        <pc:spChg chg="mod ord">
          <ac:chgData name="根本拓也" userId="fe29bf06-f4a9-430d-8f5a-a1728b29eb07" providerId="ADAL" clId="{BAA37FC1-A0FC-4A48-98EC-CE9890EADEEB}" dt="2024-01-22T12:53:16.718" v="426" actId="166"/>
          <ac:spMkLst>
            <pc:docMk/>
            <pc:sldMk cId="61117759" sldId="283"/>
            <ac:spMk id="9" creationId="{76C11A17-D92D-FC92-0CB3-BE50E10F1E6D}"/>
          </ac:spMkLst>
        </pc:spChg>
        <pc:spChg chg="mod ord">
          <ac:chgData name="根本拓也" userId="fe29bf06-f4a9-430d-8f5a-a1728b29eb07" providerId="ADAL" clId="{BAA37FC1-A0FC-4A48-98EC-CE9890EADEEB}" dt="2024-01-24T05:52:53.058" v="1251" actId="1076"/>
          <ac:spMkLst>
            <pc:docMk/>
            <pc:sldMk cId="61117759" sldId="283"/>
            <ac:spMk id="10" creationId="{1731D607-39B1-AB68-3F05-42B6E397528E}"/>
          </ac:spMkLst>
        </pc:spChg>
        <pc:spChg chg="mod ord">
          <ac:chgData name="根本拓也" userId="fe29bf06-f4a9-430d-8f5a-a1728b29eb07" providerId="ADAL" clId="{BAA37FC1-A0FC-4A48-98EC-CE9890EADEEB}" dt="2024-01-22T12:53:16.718" v="426" actId="166"/>
          <ac:spMkLst>
            <pc:docMk/>
            <pc:sldMk cId="61117759" sldId="283"/>
            <ac:spMk id="11" creationId="{DA95AC74-1E17-26B0-F384-813625C7C28E}"/>
          </ac:spMkLst>
        </pc:spChg>
        <pc:spChg chg="add mod">
          <ac:chgData name="根本拓也" userId="fe29bf06-f4a9-430d-8f5a-a1728b29eb07" providerId="ADAL" clId="{BAA37FC1-A0FC-4A48-98EC-CE9890EADEEB}" dt="2024-01-24T05:52:59.290" v="1252" actId="571"/>
          <ac:spMkLst>
            <pc:docMk/>
            <pc:sldMk cId="61117759" sldId="283"/>
            <ac:spMk id="12" creationId="{0204F12D-24C8-4CD1-D184-06F589ED7FF8}"/>
          </ac:spMkLst>
        </pc:spChg>
        <pc:picChg chg="del mod ord">
          <ac:chgData name="根本拓也" userId="fe29bf06-f4a9-430d-8f5a-a1728b29eb07" providerId="ADAL" clId="{BAA37FC1-A0FC-4A48-98EC-CE9890EADEEB}" dt="2024-01-22T12:52:34.118" v="419" actId="478"/>
          <ac:picMkLst>
            <pc:docMk/>
            <pc:sldMk cId="61117759" sldId="283"/>
            <ac:picMk id="6" creationId="{35FDF9F2-8C4D-149C-B02F-CC9AD216A6E2}"/>
          </ac:picMkLst>
        </pc:picChg>
        <pc:picChg chg="add mod ord">
          <ac:chgData name="根本拓也" userId="fe29bf06-f4a9-430d-8f5a-a1728b29eb07" providerId="ADAL" clId="{BAA37FC1-A0FC-4A48-98EC-CE9890EADEEB}" dt="2024-01-22T12:53:16.718" v="426" actId="166"/>
          <ac:picMkLst>
            <pc:docMk/>
            <pc:sldMk cId="61117759" sldId="283"/>
            <ac:picMk id="13" creationId="{341FB7A7-972C-346D-F856-30ABEF146D4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1117759" sldId="283"/>
                <pc2:cmMk id="{39FF63FC-1CFB-442A-B36B-0A82BB7C8DC5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30:58.814" v="933" actId="20577"/>
        <pc:sldMkLst>
          <pc:docMk/>
          <pc:sldMk cId="2836919085" sldId="284"/>
        </pc:sldMkLst>
        <pc:spChg chg="mod">
          <ac:chgData name="根本拓也" userId="fe29bf06-f4a9-430d-8f5a-a1728b29eb07" providerId="ADAL" clId="{BAA37FC1-A0FC-4A48-98EC-CE9890EADEEB}" dt="2024-01-22T13:30:58.814" v="933" actId="20577"/>
          <ac:spMkLst>
            <pc:docMk/>
            <pc:sldMk cId="2836919085" sldId="284"/>
            <ac:spMk id="5" creationId="{27536441-B9C9-3EDF-F62F-D8D2EFEA484A}"/>
          </ac:spMkLst>
        </pc:spChg>
        <pc:spChg chg="mod ord">
          <ac:chgData name="根本拓也" userId="fe29bf06-f4a9-430d-8f5a-a1728b29eb07" providerId="ADAL" clId="{BAA37FC1-A0FC-4A48-98EC-CE9890EADEEB}" dt="2024-01-22T12:54:57.755" v="437" actId="14100"/>
          <ac:spMkLst>
            <pc:docMk/>
            <pc:sldMk cId="2836919085" sldId="284"/>
            <ac:spMk id="8" creationId="{6B2A9663-46B5-3C10-6B84-1DE1EACB42E8}"/>
          </ac:spMkLst>
        </pc:spChg>
        <pc:picChg chg="del">
          <ac:chgData name="根本拓也" userId="fe29bf06-f4a9-430d-8f5a-a1728b29eb07" providerId="ADAL" clId="{BAA37FC1-A0FC-4A48-98EC-CE9890EADEEB}" dt="2024-01-22T12:54:30.446" v="430" actId="478"/>
          <ac:picMkLst>
            <pc:docMk/>
            <pc:sldMk cId="2836919085" sldId="284"/>
            <ac:picMk id="7" creationId="{9CB9E949-32FA-4CF0-4E29-C42489CE561A}"/>
          </ac:picMkLst>
        </pc:picChg>
        <pc:picChg chg="add mod ord">
          <ac:chgData name="根本拓也" userId="fe29bf06-f4a9-430d-8f5a-a1728b29eb07" providerId="ADAL" clId="{BAA37FC1-A0FC-4A48-98EC-CE9890EADEEB}" dt="2024-01-22T12:54:46.871" v="435" actId="1076"/>
          <ac:picMkLst>
            <pc:docMk/>
            <pc:sldMk cId="2836919085" sldId="284"/>
            <ac:picMk id="10" creationId="{BB247AC9-BD48-2113-DFDA-7B5E27790EF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99F7F500-8324-4E8F-B52A-377EF30A2A08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EE0FB862-0F57-4D8B-A3D2-8CCAC95B41D4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6D8FA78A-1CED-4470-AAB8-4ECA3F581930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C521DFAE-4FC9-404A-9A57-E67512E545B8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47:48.426" v="1043" actId="20577"/>
        <pc:sldMkLst>
          <pc:docMk/>
          <pc:sldMk cId="1043777425" sldId="286"/>
        </pc:sldMkLst>
        <pc:spChg chg="mod">
          <ac:chgData name="根本拓也" userId="fe29bf06-f4a9-430d-8f5a-a1728b29eb07" providerId="ADAL" clId="{BAA37FC1-A0FC-4A48-98EC-CE9890EADEEB}" dt="2024-01-22T13:47:48.426" v="1043" actId="20577"/>
          <ac:spMkLst>
            <pc:docMk/>
            <pc:sldMk cId="1043777425" sldId="286"/>
            <ac:spMk id="5" creationId="{27536441-B9C9-3EDF-F62F-D8D2EFEA484A}"/>
          </ac:spMkLst>
        </pc:spChg>
        <pc:picChg chg="mod">
          <ac:chgData name="根本拓也" userId="fe29bf06-f4a9-430d-8f5a-a1728b29eb07" providerId="ADAL" clId="{BAA37FC1-A0FC-4A48-98EC-CE9890EADEEB}" dt="2024-01-22T12:57:06.004" v="476" actId="1076"/>
          <ac:picMkLst>
            <pc:docMk/>
            <pc:sldMk cId="1043777425" sldId="286"/>
            <ac:picMk id="2" creationId="{20D0A1CF-7920-BB46-16E6-47E6CC742B0C}"/>
          </ac:picMkLst>
        </pc:picChg>
        <pc:picChg chg="del mod">
          <ac:chgData name="根本拓也" userId="fe29bf06-f4a9-430d-8f5a-a1728b29eb07" providerId="ADAL" clId="{BAA37FC1-A0FC-4A48-98EC-CE9890EADEEB}" dt="2024-01-22T12:56:51.573" v="472" actId="478"/>
          <ac:picMkLst>
            <pc:docMk/>
            <pc:sldMk cId="1043777425" sldId="286"/>
            <ac:picMk id="6" creationId="{F3AB0E1C-8925-8673-3FAF-5FB2559E634F}"/>
          </ac:picMkLst>
        </pc:picChg>
        <pc:picChg chg="add mod">
          <ac:chgData name="根本拓也" userId="fe29bf06-f4a9-430d-8f5a-a1728b29eb07" providerId="ADAL" clId="{BAA37FC1-A0FC-4A48-98EC-CE9890EADEEB}" dt="2024-01-22T12:56:35.506" v="468" actId="571"/>
          <ac:picMkLst>
            <pc:docMk/>
            <pc:sldMk cId="1043777425" sldId="286"/>
            <ac:picMk id="9" creationId="{CE5AD6F2-2AD8-8895-8678-6441C62FAE0C}"/>
          </ac:picMkLst>
        </pc:picChg>
        <pc:picChg chg="add mod">
          <ac:chgData name="根本拓也" userId="fe29bf06-f4a9-430d-8f5a-a1728b29eb07" providerId="ADAL" clId="{BAA37FC1-A0FC-4A48-98EC-CE9890EADEEB}" dt="2024-01-22T12:56:35.506" v="468" actId="571"/>
          <ac:picMkLst>
            <pc:docMk/>
            <pc:sldMk cId="1043777425" sldId="286"/>
            <ac:picMk id="10" creationId="{AF39A3F9-C445-33E0-5408-BB4B92229F9F}"/>
          </ac:picMkLst>
        </pc:picChg>
        <pc:picChg chg="add mod">
          <ac:chgData name="根本拓也" userId="fe29bf06-f4a9-430d-8f5a-a1728b29eb07" providerId="ADAL" clId="{BAA37FC1-A0FC-4A48-98EC-CE9890EADEEB}" dt="2024-01-22T12:56:55.230" v="474" actId="555"/>
          <ac:picMkLst>
            <pc:docMk/>
            <pc:sldMk cId="1043777425" sldId="286"/>
            <ac:picMk id="11" creationId="{D100CF64-CCDD-E527-1E3C-1488978C673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C256A12A-85F2-4854-89DE-F305CDEB6E2E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FF7B002B-EE9D-4CAF-A8E9-B071AB868E31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90398079-AB6C-40AB-A6AD-3DE0A262EB0D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55:14.087" v="1275"/>
        <pc:sldMkLst>
          <pc:docMk/>
          <pc:sldMk cId="2356256038" sldId="288"/>
        </pc:sldMkLst>
        <pc:spChg chg="mod">
          <ac:chgData name="根本拓也" userId="fe29bf06-f4a9-430d-8f5a-a1728b29eb07" providerId="ADAL" clId="{BAA37FC1-A0FC-4A48-98EC-CE9890EADEEB}" dt="2024-01-24T05:55:14.087" v="1275"/>
          <ac:spMkLst>
            <pc:docMk/>
            <pc:sldMk cId="2356256038" sldId="288"/>
            <ac:spMk id="15" creationId="{EB429761-6862-B45E-DEE2-F6DF801DAE6F}"/>
          </ac:spMkLst>
        </pc:spChg>
      </pc:sldChg>
      <pc:sldChg chg="modSp mod delCm modCm">
        <pc:chgData name="根本拓也" userId="fe29bf06-f4a9-430d-8f5a-a1728b29eb07" providerId="ADAL" clId="{BAA37FC1-A0FC-4A48-98EC-CE9890EADEEB}" dt="2024-01-24T05:54:26.599" v="1262" actId="20577"/>
        <pc:sldMkLst>
          <pc:docMk/>
          <pc:sldMk cId="589300162" sldId="289"/>
        </pc:sldMkLst>
        <pc:spChg chg="mod">
          <ac:chgData name="根本拓也" userId="fe29bf06-f4a9-430d-8f5a-a1728b29eb07" providerId="ADAL" clId="{BAA37FC1-A0FC-4A48-98EC-CE9890EADEEB}" dt="2024-01-24T05:54:26.599" v="1262" actId="20577"/>
          <ac:spMkLst>
            <pc:docMk/>
            <pc:sldMk cId="589300162" sldId="289"/>
            <ac:spMk id="5" creationId="{27536441-B9C9-3EDF-F62F-D8D2EFEA484A}"/>
          </ac:spMkLst>
        </pc:spChg>
        <pc:picChg chg="mod ord">
          <ac:chgData name="根本拓也" userId="fe29bf06-f4a9-430d-8f5a-a1728b29eb07" providerId="ADAL" clId="{BAA37FC1-A0FC-4A48-98EC-CE9890EADEEB}" dt="2024-01-22T12:59:52.093" v="505" actId="166"/>
          <ac:picMkLst>
            <pc:docMk/>
            <pc:sldMk cId="589300162" sldId="289"/>
            <ac:picMk id="8" creationId="{CFCF6493-4269-1C37-B9C0-DEBA78D0474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E4A5FE0C-EAC9-44FC-B4BA-8A0F644B92D9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74F7AA30-23E2-4924-A789-682C4CCF48E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1D2F1544-65BB-4E3B-B5E1-69DF4207BD75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E799A4E-56BE-47C2-A09A-BD5EC205A87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F295ECE-35B9-4403-8D0E-3E241CC98E70}"/>
              </pc2:cmMkLst>
            </pc226:cmChg>
          </p:ext>
        </pc:extLst>
      </pc:sldChg>
      <pc:sldChg chg="delCm modCm">
        <pc:chgData name="根本拓也" userId="fe29bf06-f4a9-430d-8f5a-a1728b29eb07" providerId="ADAL" clId="{BAA37FC1-A0FC-4A48-98EC-CE9890EADEEB}" dt="2024-01-22T13:04:41.425" v="539"/>
        <pc:sldMkLst>
          <pc:docMk/>
          <pc:sldMk cId="2583107954" sldId="29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583107954" sldId="290"/>
                <pc2:cmMk id="{F6A534F0-72DC-401F-B365-9B32ED1F22B1}"/>
              </pc2:cmMkLst>
            </pc226:cmChg>
          </p:ext>
        </pc:extLst>
      </pc:sldChg>
      <pc:sldChg chg="add del">
        <pc:chgData name="根本拓也" userId="fe29bf06-f4a9-430d-8f5a-a1728b29eb07" providerId="ADAL" clId="{BAA37FC1-A0FC-4A48-98EC-CE9890EADEEB}" dt="2024-01-22T13:47:42.217" v="1036" actId="2890"/>
        <pc:sldMkLst>
          <pc:docMk/>
          <pc:sldMk cId="1769864914" sldId="292"/>
        </pc:sldMkLst>
      </pc:sldChg>
      <pc:sldChg chg="new add del">
        <pc:chgData name="根本拓也" userId="fe29bf06-f4a9-430d-8f5a-a1728b29eb07" providerId="ADAL" clId="{BAA37FC1-A0FC-4A48-98EC-CE9890EADEEB}" dt="2024-01-22T13:47:45.256" v="1041" actId="680"/>
        <pc:sldMkLst>
          <pc:docMk/>
          <pc:sldMk cId="2585068936" sldId="292"/>
        </pc:sldMkLst>
      </pc:sldChg>
      <pc:sldChg chg="add del setBg">
        <pc:chgData name="根本拓也" userId="fe29bf06-f4a9-430d-8f5a-a1728b29eb07" providerId="ADAL" clId="{BAA37FC1-A0FC-4A48-98EC-CE9890EADEEB}" dt="2024-01-22T13:47:44.125" v="1039"/>
        <pc:sldMkLst>
          <pc:docMk/>
          <pc:sldMk cId="4112086270" sldId="292"/>
        </pc:sldMkLst>
      </pc:sldChg>
      <pc:sldChg chg="del">
        <pc:chgData name="根本拓也" userId="fe29bf06-f4a9-430d-8f5a-a1728b29eb07" providerId="ADAL" clId="{BAA37FC1-A0FC-4A48-98EC-CE9890EADEEB}" dt="2024-01-22T13:04:12.153" v="537" actId="47"/>
        <pc:sldMkLst>
          <pc:docMk/>
          <pc:sldMk cId="1354540481" sldId="293"/>
        </pc:sldMkLst>
      </pc:sldChg>
      <pc:sldChg chg="add del setBg">
        <pc:chgData name="根本拓也" userId="fe29bf06-f4a9-430d-8f5a-a1728b29eb07" providerId="ADAL" clId="{BAA37FC1-A0FC-4A48-98EC-CE9890EADEEB}" dt="2024-01-22T13:47:43.649" v="1038"/>
        <pc:sldMkLst>
          <pc:docMk/>
          <pc:sldMk cId="2320905813" sldId="293"/>
        </pc:sldMkLst>
      </pc:sldChg>
    </pc:docChg>
  </pc:docChgLst>
  <pc:docChgLst>
    <pc:chgData name="根本拓也" userId="fe29bf06-f4a9-430d-8f5a-a1728b29eb07" providerId="ADAL" clId="{5AC58C55-B95B-4650-B089-E9E8E63A604C}"/>
    <pc:docChg chg="undo custSel modSld">
      <pc:chgData name="根本拓也" userId="fe29bf06-f4a9-430d-8f5a-a1728b29eb07" providerId="ADAL" clId="{5AC58C55-B95B-4650-B089-E9E8E63A604C}" dt="2024-06-16T13:21:48.403" v="1269" actId="20577"/>
      <pc:docMkLst>
        <pc:docMk/>
      </pc:docMkLst>
      <pc:sldChg chg="modSp mod">
        <pc:chgData name="根本拓也" userId="fe29bf06-f4a9-430d-8f5a-a1728b29eb07" providerId="ADAL" clId="{5AC58C55-B95B-4650-B089-E9E8E63A604C}" dt="2024-06-16T13:21:48.403" v="1269" actId="20577"/>
        <pc:sldMkLst>
          <pc:docMk/>
          <pc:sldMk cId="3723279915" sldId="260"/>
        </pc:sldMkLst>
        <pc:spChg chg="mod">
          <ac:chgData name="根本拓也" userId="fe29bf06-f4a9-430d-8f5a-a1728b29eb07" providerId="ADAL" clId="{5AC58C55-B95B-4650-B089-E9E8E63A604C}" dt="2024-06-16T13:21:48.403" v="1269" actId="20577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根本拓也" userId="fe29bf06-f4a9-430d-8f5a-a1728b29eb07" providerId="ADAL" clId="{5AC58C55-B95B-4650-B089-E9E8E63A604C}" dt="2024-06-16T13:21:30.115" v="1245" actId="20577"/>
          <ac:spMkLst>
            <pc:docMk/>
            <pc:sldMk cId="3723279915" sldId="260"/>
            <ac:spMk id="5" creationId="{27536441-B9C9-3EDF-F62F-D8D2EFEA484A}"/>
          </ac:spMkLst>
        </pc:spChg>
      </pc:sldChg>
    </pc:docChg>
  </pc:docChgLst>
  <pc:docChgLst>
    <pc:chgData name="泰良 中村" userId="fdbe07fe32ca836e" providerId="LiveId" clId="{9FD6F1A9-B467-4A0F-AB3E-8F1A034CCECC}"/>
    <pc:docChg chg="undo custSel addSld modSld sldOrd">
      <pc:chgData name="泰良 中村" userId="fdbe07fe32ca836e" providerId="LiveId" clId="{9FD6F1A9-B467-4A0F-AB3E-8F1A034CCECC}" dt="2024-01-04T08:45:41.317" v="19171" actId="20577"/>
      <pc:docMkLst>
        <pc:docMk/>
      </pc:docMkLst>
      <pc:sldChg chg="modSp mod">
        <pc:chgData name="泰良 中村" userId="fdbe07fe32ca836e" providerId="LiveId" clId="{9FD6F1A9-B467-4A0F-AB3E-8F1A034CCECC}" dt="2024-01-04T08:35:24.090" v="19129" actId="20577"/>
        <pc:sldMkLst>
          <pc:docMk/>
          <pc:sldMk cId="1433014894" sldId="258"/>
        </pc:sldMkLst>
        <pc:spChg chg="mod">
          <ac:chgData name="泰良 中村" userId="fdbe07fe32ca836e" providerId="LiveId" clId="{9FD6F1A9-B467-4A0F-AB3E-8F1A034CCECC}" dt="2024-01-04T08:35:24.090" v="19129" actId="20577"/>
          <ac:spMkLst>
            <pc:docMk/>
            <pc:sldMk cId="1433014894" sldId="258"/>
            <ac:spMk id="5" creationId="{27536441-B9C9-3EDF-F62F-D8D2EFEA484A}"/>
          </ac:spMkLst>
        </pc:spChg>
      </pc:sldChg>
      <pc:sldChg chg="modSp mod">
        <pc:chgData name="泰良 中村" userId="fdbe07fe32ca836e" providerId="LiveId" clId="{9FD6F1A9-B467-4A0F-AB3E-8F1A034CCECC}" dt="2023-12-27T07:05:19.714" v="20" actId="20577"/>
        <pc:sldMkLst>
          <pc:docMk/>
          <pc:sldMk cId="2178706407" sldId="259"/>
        </pc:sldMkLst>
        <pc:spChg chg="mod">
          <ac:chgData name="泰良 中村" userId="fdbe07fe32ca836e" providerId="LiveId" clId="{9FD6F1A9-B467-4A0F-AB3E-8F1A034CCECC}" dt="2023-12-27T07:05:19.714" v="20" actId="20577"/>
          <ac:spMkLst>
            <pc:docMk/>
            <pc:sldMk cId="2178706407" sldId="259"/>
            <ac:spMk id="5" creationId="{27536441-B9C9-3EDF-F62F-D8D2EFEA484A}"/>
          </ac:spMkLst>
        </pc:spChg>
      </pc:sldChg>
      <pc:sldChg chg="addSp delSp modSp mod setBg">
        <pc:chgData name="泰良 中村" userId="fdbe07fe32ca836e" providerId="LiveId" clId="{9FD6F1A9-B467-4A0F-AB3E-8F1A034CCECC}" dt="2023-12-27T07:24:35.886" v="958" actId="1076"/>
        <pc:sldMkLst>
          <pc:docMk/>
          <pc:sldMk cId="3723279915" sldId="260"/>
        </pc:sldMkLst>
        <pc:spChg chg="mod">
          <ac:chgData name="泰良 中村" userId="fdbe07fe32ca836e" providerId="LiveId" clId="{9FD6F1A9-B467-4A0F-AB3E-8F1A034CCECC}" dt="2023-12-27T07:06:19.197" v="94" actId="20577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07:24:30.633" v="957" actId="20577"/>
          <ac:spMkLst>
            <pc:docMk/>
            <pc:sldMk cId="3723279915" sldId="260"/>
            <ac:spMk id="5" creationId="{27536441-B9C9-3EDF-F62F-D8D2EFEA484A}"/>
          </ac:spMkLst>
        </pc:spChg>
        <pc:picChg chg="add mod">
          <ac:chgData name="泰良 中村" userId="fdbe07fe32ca836e" providerId="LiveId" clId="{9FD6F1A9-B467-4A0F-AB3E-8F1A034CCECC}" dt="2023-12-27T07:24:35.886" v="958" actId="1076"/>
          <ac:picMkLst>
            <pc:docMk/>
            <pc:sldMk cId="3723279915" sldId="260"/>
            <ac:picMk id="6" creationId="{37C85977-2D94-3BC6-7D5F-11C5DE82D599}"/>
          </ac:picMkLst>
        </pc:picChg>
        <pc:picChg chg="del">
          <ac:chgData name="泰良 中村" userId="fdbe07fe32ca836e" providerId="LiveId" clId="{9FD6F1A9-B467-4A0F-AB3E-8F1A034CCECC}" dt="2023-12-27T07:07:48.089" v="96" actId="478"/>
          <ac:picMkLst>
            <pc:docMk/>
            <pc:sldMk cId="3723279915" sldId="260"/>
            <ac:picMk id="7" creationId="{91ED5199-74AD-7610-755C-49A8F9619D77}"/>
          </ac:picMkLst>
        </pc:picChg>
      </pc:sldChg>
      <pc:sldChg chg="addSp delSp modSp add mod setBg">
        <pc:chgData name="泰良 中村" userId="fdbe07fe32ca836e" providerId="LiveId" clId="{9FD6F1A9-B467-4A0F-AB3E-8F1A034CCECC}" dt="2023-12-27T08:37:25.205" v="2629" actId="20577"/>
        <pc:sldMkLst>
          <pc:docMk/>
          <pc:sldMk cId="54527627" sldId="261"/>
        </pc:sldMkLst>
        <pc:spChg chg="mod">
          <ac:chgData name="泰良 中村" userId="fdbe07fe32ca836e" providerId="LiveId" clId="{9FD6F1A9-B467-4A0F-AB3E-8F1A034CCECC}" dt="2023-12-27T07:57:57.795" v="1484"/>
          <ac:spMkLst>
            <pc:docMk/>
            <pc:sldMk cId="54527627" sldId="261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08:37:25.205" v="2629" actId="20577"/>
          <ac:spMkLst>
            <pc:docMk/>
            <pc:sldMk cId="54527627" sldId="261"/>
            <ac:spMk id="5" creationId="{27536441-B9C9-3EDF-F62F-D8D2EFEA484A}"/>
          </ac:spMkLst>
        </pc:spChg>
        <pc:spChg chg="add mod">
          <ac:chgData name="泰良 中村" userId="fdbe07fe32ca836e" providerId="LiveId" clId="{9FD6F1A9-B467-4A0F-AB3E-8F1A034CCECC}" dt="2023-12-27T07:56:02.585" v="1468" actId="14100"/>
          <ac:spMkLst>
            <pc:docMk/>
            <pc:sldMk cId="54527627" sldId="261"/>
            <ac:spMk id="8" creationId="{2DD284B3-484E-E134-933D-08DB54BA6D94}"/>
          </ac:spMkLst>
        </pc:spChg>
        <pc:spChg chg="add mod">
          <ac:chgData name="泰良 中村" userId="fdbe07fe32ca836e" providerId="LiveId" clId="{9FD6F1A9-B467-4A0F-AB3E-8F1A034CCECC}" dt="2023-12-27T07:47:42.684" v="1111" actId="207"/>
          <ac:spMkLst>
            <pc:docMk/>
            <pc:sldMk cId="54527627" sldId="261"/>
            <ac:spMk id="9" creationId="{D2C23EF9-951B-6F2A-BC78-66C2BF603A72}"/>
          </ac:spMkLst>
        </pc:spChg>
        <pc:picChg chg="del">
          <ac:chgData name="泰良 中村" userId="fdbe07fe32ca836e" providerId="LiveId" clId="{9FD6F1A9-B467-4A0F-AB3E-8F1A034CCECC}" dt="2023-12-27T07:42:15.191" v="1009" actId="478"/>
          <ac:picMkLst>
            <pc:docMk/>
            <pc:sldMk cId="54527627" sldId="261"/>
            <ac:picMk id="6" creationId="{37C85977-2D94-3BC6-7D5F-11C5DE82D599}"/>
          </ac:picMkLst>
        </pc:picChg>
        <pc:picChg chg="add mod modCrop">
          <ac:chgData name="泰良 中村" userId="fdbe07fe32ca836e" providerId="LiveId" clId="{9FD6F1A9-B467-4A0F-AB3E-8F1A034CCECC}" dt="2023-12-27T07:55:52.072" v="1467" actId="1076"/>
          <ac:picMkLst>
            <pc:docMk/>
            <pc:sldMk cId="54527627" sldId="261"/>
            <ac:picMk id="7" creationId="{640454A8-24B5-AB4D-9AE3-EDA94DBBF9F3}"/>
          </ac:picMkLst>
        </pc:picChg>
      </pc:sldChg>
      <pc:sldChg chg="addSp delSp modSp add mod setBg">
        <pc:chgData name="泰良 中村" userId="fdbe07fe32ca836e" providerId="LiveId" clId="{9FD6F1A9-B467-4A0F-AB3E-8F1A034CCECC}" dt="2023-12-27T09:21:25.629" v="2945" actId="12385"/>
        <pc:sldMkLst>
          <pc:docMk/>
          <pc:sldMk cId="1116791747" sldId="262"/>
        </pc:sldMkLst>
        <pc:spChg chg="add del mod">
          <ac:chgData name="泰良 中村" userId="fdbe07fe32ca836e" providerId="LiveId" clId="{9FD6F1A9-B467-4A0F-AB3E-8F1A034CCECC}" dt="2023-12-27T08:00:59.714" v="1644" actId="478"/>
          <ac:spMkLst>
            <pc:docMk/>
            <pc:sldMk cId="1116791747" sldId="262"/>
            <ac:spMk id="2" creationId="{9FDFD2A2-2F24-A90E-56FA-8B623E6D4B7F}"/>
          </ac:spMkLst>
        </pc:spChg>
        <pc:spChg chg="mod">
          <ac:chgData name="泰良 中村" userId="fdbe07fe32ca836e" providerId="LiveId" clId="{9FD6F1A9-B467-4A0F-AB3E-8F1A034CCECC}" dt="2023-12-27T08:17:59.198" v="2124" actId="20577"/>
          <ac:spMkLst>
            <pc:docMk/>
            <pc:sldMk cId="1116791747" sldId="262"/>
            <ac:spMk id="4" creationId="{8456D8EA-CEFB-CCB6-EF76-4DA594253140}"/>
          </ac:spMkLst>
        </pc:spChg>
        <pc:spChg chg="del mod">
          <ac:chgData name="泰良 中村" userId="fdbe07fe32ca836e" providerId="LiveId" clId="{9FD6F1A9-B467-4A0F-AB3E-8F1A034CCECC}" dt="2023-12-27T08:17:02.242" v="2100" actId="478"/>
          <ac:spMkLst>
            <pc:docMk/>
            <pc:sldMk cId="1116791747" sldId="262"/>
            <ac:spMk id="5" creationId="{27536441-B9C9-3EDF-F62F-D8D2EFEA484A}"/>
          </ac:spMkLst>
        </pc:spChg>
        <pc:spChg chg="del">
          <ac:chgData name="泰良 中村" userId="fdbe07fe32ca836e" providerId="LiveId" clId="{9FD6F1A9-B467-4A0F-AB3E-8F1A034CCECC}" dt="2023-12-27T07:58:09.536" v="1487" actId="478"/>
          <ac:spMkLst>
            <pc:docMk/>
            <pc:sldMk cId="1116791747" sldId="262"/>
            <ac:spMk id="8" creationId="{2DD284B3-484E-E134-933D-08DB54BA6D94}"/>
          </ac:spMkLst>
        </pc:spChg>
        <pc:spChg chg="del">
          <ac:chgData name="泰良 中村" userId="fdbe07fe32ca836e" providerId="LiveId" clId="{9FD6F1A9-B467-4A0F-AB3E-8F1A034CCECC}" dt="2023-12-27T07:58:13.385" v="1489" actId="478"/>
          <ac:spMkLst>
            <pc:docMk/>
            <pc:sldMk cId="1116791747" sldId="262"/>
            <ac:spMk id="9" creationId="{D2C23EF9-951B-6F2A-BC78-66C2BF603A72}"/>
          </ac:spMkLst>
        </pc:spChg>
        <pc:graphicFrameChg chg="add mod modGraphic">
          <ac:chgData name="泰良 中村" userId="fdbe07fe32ca836e" providerId="LiveId" clId="{9FD6F1A9-B467-4A0F-AB3E-8F1A034CCECC}" dt="2023-12-27T09:21:25.629" v="2945" actId="12385"/>
          <ac:graphicFrameMkLst>
            <pc:docMk/>
            <pc:sldMk cId="1116791747" sldId="262"/>
            <ac:graphicFrameMk id="6" creationId="{E631576A-713F-EA33-0C21-427AEBDE8D0B}"/>
          </ac:graphicFrameMkLst>
        </pc:graphicFrameChg>
        <pc:picChg chg="del">
          <ac:chgData name="泰良 中村" userId="fdbe07fe32ca836e" providerId="LiveId" clId="{9FD6F1A9-B467-4A0F-AB3E-8F1A034CCECC}" dt="2023-12-27T07:58:10.242" v="1488" actId="478"/>
          <ac:picMkLst>
            <pc:docMk/>
            <pc:sldMk cId="1116791747" sldId="262"/>
            <ac:picMk id="7" creationId="{640454A8-24B5-AB4D-9AE3-EDA94DBBF9F3}"/>
          </ac:picMkLst>
        </pc:picChg>
      </pc:sldChg>
      <pc:sldChg chg="modSp add mod setBg">
        <pc:chgData name="泰良 中村" userId="fdbe07fe32ca836e" providerId="LiveId" clId="{9FD6F1A9-B467-4A0F-AB3E-8F1A034CCECC}" dt="2023-12-27T09:21:08.024" v="2944" actId="12385"/>
        <pc:sldMkLst>
          <pc:docMk/>
          <pc:sldMk cId="557973209" sldId="263"/>
        </pc:sldMkLst>
        <pc:spChg chg="mod">
          <ac:chgData name="泰良 中村" userId="fdbe07fe32ca836e" providerId="LiveId" clId="{9FD6F1A9-B467-4A0F-AB3E-8F1A034CCECC}" dt="2023-12-27T08:24:26.492" v="2289" actId="20577"/>
          <ac:spMkLst>
            <pc:docMk/>
            <pc:sldMk cId="557973209" sldId="263"/>
            <ac:spMk id="4" creationId="{8456D8EA-CEFB-CCB6-EF76-4DA594253140}"/>
          </ac:spMkLst>
        </pc:spChg>
        <pc:graphicFrameChg chg="mod modGraphic">
          <ac:chgData name="泰良 中村" userId="fdbe07fe32ca836e" providerId="LiveId" clId="{9FD6F1A9-B467-4A0F-AB3E-8F1A034CCECC}" dt="2023-12-27T09:21:08.024" v="2944" actId="12385"/>
          <ac:graphicFrameMkLst>
            <pc:docMk/>
            <pc:sldMk cId="557973209" sldId="263"/>
            <ac:graphicFrameMk id="6" creationId="{E631576A-713F-EA33-0C21-427AEBDE8D0B}"/>
          </ac:graphicFrameMkLst>
        </pc:graphicFrameChg>
      </pc:sldChg>
      <pc:sldChg chg="addSp delSp modSp add mod ord setBg">
        <pc:chgData name="泰良 中村" userId="fdbe07fe32ca836e" providerId="LiveId" clId="{9FD6F1A9-B467-4A0F-AB3E-8F1A034CCECC}" dt="2023-12-27T09:37:58.171" v="3423" actId="1037"/>
        <pc:sldMkLst>
          <pc:docMk/>
          <pc:sldMk cId="63405965" sldId="264"/>
        </pc:sldMkLst>
        <pc:spChg chg="mod">
          <ac:chgData name="泰良 中村" userId="fdbe07fe32ca836e" providerId="LiveId" clId="{9FD6F1A9-B467-4A0F-AB3E-8F1A034CCECC}" dt="2023-12-27T09:29:11.469" v="3084" actId="20577"/>
          <ac:spMkLst>
            <pc:docMk/>
            <pc:sldMk cId="63405965" sldId="264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09:32:53.925" v="3215" actId="20577"/>
          <ac:spMkLst>
            <pc:docMk/>
            <pc:sldMk cId="63405965" sldId="264"/>
            <ac:spMk id="5" creationId="{27536441-B9C9-3EDF-F62F-D8D2EFEA484A}"/>
          </ac:spMkLst>
        </pc:spChg>
        <pc:spChg chg="add mod">
          <ac:chgData name="泰良 中村" userId="fdbe07fe32ca836e" providerId="LiveId" clId="{9FD6F1A9-B467-4A0F-AB3E-8F1A034CCECC}" dt="2023-12-27T09:33:28.846" v="3218" actId="14100"/>
          <ac:spMkLst>
            <pc:docMk/>
            <pc:sldMk cId="63405965" sldId="264"/>
            <ac:spMk id="10" creationId="{DC888BCD-4468-03BE-6313-605AA5C74C46}"/>
          </ac:spMkLst>
        </pc:spChg>
        <pc:spChg chg="add mod">
          <ac:chgData name="泰良 中村" userId="fdbe07fe32ca836e" providerId="LiveId" clId="{9FD6F1A9-B467-4A0F-AB3E-8F1A034CCECC}" dt="2023-12-27T09:33:49.724" v="3221" actId="14100"/>
          <ac:spMkLst>
            <pc:docMk/>
            <pc:sldMk cId="63405965" sldId="264"/>
            <ac:spMk id="11" creationId="{EBE786CF-2E33-DB0D-2F88-9EF8C5A4EB25}"/>
          </ac:spMkLst>
        </pc:spChg>
        <pc:spChg chg="add mod">
          <ac:chgData name="泰良 中村" userId="fdbe07fe32ca836e" providerId="LiveId" clId="{9FD6F1A9-B467-4A0F-AB3E-8F1A034CCECC}" dt="2023-12-27T09:37:58.171" v="3423" actId="1037"/>
          <ac:spMkLst>
            <pc:docMk/>
            <pc:sldMk cId="63405965" sldId="264"/>
            <ac:spMk id="12" creationId="{7B8FF34F-A28A-52F7-D06C-268BB6C62092}"/>
          </ac:spMkLst>
        </pc:spChg>
        <pc:picChg chg="del">
          <ac:chgData name="泰良 中村" userId="fdbe07fe32ca836e" providerId="LiveId" clId="{9FD6F1A9-B467-4A0F-AB3E-8F1A034CCECC}" dt="2023-12-27T09:24:07.978" v="2953" actId="478"/>
          <ac:picMkLst>
            <pc:docMk/>
            <pc:sldMk cId="63405965" sldId="264"/>
            <ac:picMk id="6" creationId="{37C85977-2D94-3BC6-7D5F-11C5DE82D599}"/>
          </ac:picMkLst>
        </pc:picChg>
        <pc:picChg chg="add mod">
          <ac:chgData name="泰良 中村" userId="fdbe07fe32ca836e" providerId="LiveId" clId="{9FD6F1A9-B467-4A0F-AB3E-8F1A034CCECC}" dt="2023-12-27T09:32:08.719" v="3209" actId="14861"/>
          <ac:picMkLst>
            <pc:docMk/>
            <pc:sldMk cId="63405965" sldId="264"/>
            <ac:picMk id="7" creationId="{49211E19-00A7-2B6A-5403-4590B246D350}"/>
          </ac:picMkLst>
        </pc:picChg>
        <pc:picChg chg="add mod modCrop">
          <ac:chgData name="泰良 中村" userId="fdbe07fe32ca836e" providerId="LiveId" clId="{9FD6F1A9-B467-4A0F-AB3E-8F1A034CCECC}" dt="2023-12-27T09:32:12.851" v="3210" actId="14861"/>
          <ac:picMkLst>
            <pc:docMk/>
            <pc:sldMk cId="63405965" sldId="264"/>
            <ac:picMk id="9" creationId="{FAE8C31B-4DAA-ABE4-9210-E4BBF72AE319}"/>
          </ac:picMkLst>
        </pc:picChg>
        <pc:cxnChg chg="add mod">
          <ac:chgData name="泰良 中村" userId="fdbe07fe32ca836e" providerId="LiveId" clId="{9FD6F1A9-B467-4A0F-AB3E-8F1A034CCECC}" dt="2023-12-27T09:37:42.518" v="3396" actId="1037"/>
          <ac:cxnSpMkLst>
            <pc:docMk/>
            <pc:sldMk cId="63405965" sldId="264"/>
            <ac:cxnSpMk id="14" creationId="{B0D7873B-B860-7166-D36F-E8F6D4059140}"/>
          </ac:cxnSpMkLst>
        </pc:cxnChg>
      </pc:sldChg>
      <pc:sldChg chg="addSp delSp modSp add mod setBg">
        <pc:chgData name="泰良 中村" userId="fdbe07fe32ca836e" providerId="LiveId" clId="{9FD6F1A9-B467-4A0F-AB3E-8F1A034CCECC}" dt="2023-12-27T10:30:05.595" v="5536" actId="14861"/>
        <pc:sldMkLst>
          <pc:docMk/>
          <pc:sldMk cId="4211491020" sldId="265"/>
        </pc:sldMkLst>
        <pc:spChg chg="mod">
          <ac:chgData name="泰良 中村" userId="fdbe07fe32ca836e" providerId="LiveId" clId="{9FD6F1A9-B467-4A0F-AB3E-8F1A034CCECC}" dt="2023-12-27T09:42:08.433" v="3487" actId="20577"/>
          <ac:spMkLst>
            <pc:docMk/>
            <pc:sldMk cId="4211491020" sldId="265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09:55:26.078" v="3900" actId="20577"/>
          <ac:spMkLst>
            <pc:docMk/>
            <pc:sldMk cId="4211491020" sldId="265"/>
            <ac:spMk id="5" creationId="{27536441-B9C9-3EDF-F62F-D8D2EFEA484A}"/>
          </ac:spMkLst>
        </pc:spChg>
        <pc:spChg chg="del">
          <ac:chgData name="泰良 中村" userId="fdbe07fe32ca836e" providerId="LiveId" clId="{9FD6F1A9-B467-4A0F-AB3E-8F1A034CCECC}" dt="2023-12-27T09:40:50.725" v="3430" actId="478"/>
          <ac:spMkLst>
            <pc:docMk/>
            <pc:sldMk cId="4211491020" sldId="265"/>
            <ac:spMk id="10" creationId="{DC888BCD-4468-03BE-6313-605AA5C74C46}"/>
          </ac:spMkLst>
        </pc:spChg>
        <pc:spChg chg="del">
          <ac:chgData name="泰良 中村" userId="fdbe07fe32ca836e" providerId="LiveId" clId="{9FD6F1A9-B467-4A0F-AB3E-8F1A034CCECC}" dt="2023-12-27T09:40:46.485" v="3425" actId="478"/>
          <ac:spMkLst>
            <pc:docMk/>
            <pc:sldMk cId="4211491020" sldId="265"/>
            <ac:spMk id="11" creationId="{EBE786CF-2E33-DB0D-2F88-9EF8C5A4EB25}"/>
          </ac:spMkLst>
        </pc:spChg>
        <pc:spChg chg="del">
          <ac:chgData name="泰良 中村" userId="fdbe07fe32ca836e" providerId="LiveId" clId="{9FD6F1A9-B467-4A0F-AB3E-8F1A034CCECC}" dt="2023-12-27T09:40:48.213" v="3427" actId="478"/>
          <ac:spMkLst>
            <pc:docMk/>
            <pc:sldMk cId="4211491020" sldId="265"/>
            <ac:spMk id="12" creationId="{7B8FF34F-A28A-52F7-D06C-268BB6C62092}"/>
          </ac:spMkLst>
        </pc:spChg>
        <pc:spChg chg="add mod">
          <ac:chgData name="泰良 中村" userId="fdbe07fe32ca836e" providerId="LiveId" clId="{9FD6F1A9-B467-4A0F-AB3E-8F1A034CCECC}" dt="2023-12-27T09:53:10.288" v="3662" actId="207"/>
          <ac:spMkLst>
            <pc:docMk/>
            <pc:sldMk cId="4211491020" sldId="265"/>
            <ac:spMk id="15" creationId="{AF37F925-1B00-67E6-503F-F424F08CF776}"/>
          </ac:spMkLst>
        </pc:spChg>
        <pc:picChg chg="add mod modCrop">
          <ac:chgData name="泰良 中村" userId="fdbe07fe32ca836e" providerId="LiveId" clId="{9FD6F1A9-B467-4A0F-AB3E-8F1A034CCECC}" dt="2023-12-27T09:45:40.210" v="3494" actId="1076"/>
          <ac:picMkLst>
            <pc:docMk/>
            <pc:sldMk cId="4211491020" sldId="265"/>
            <ac:picMk id="6" creationId="{796D9CEB-2792-2B6F-2ACD-54EC139E1855}"/>
          </ac:picMkLst>
        </pc:picChg>
        <pc:picChg chg="del">
          <ac:chgData name="泰良 中村" userId="fdbe07fe32ca836e" providerId="LiveId" clId="{9FD6F1A9-B467-4A0F-AB3E-8F1A034CCECC}" dt="2023-12-27T09:40:50.097" v="3429" actId="478"/>
          <ac:picMkLst>
            <pc:docMk/>
            <pc:sldMk cId="4211491020" sldId="265"/>
            <ac:picMk id="7" creationId="{49211E19-00A7-2B6A-5403-4590B246D350}"/>
          </ac:picMkLst>
        </pc:picChg>
        <pc:picChg chg="del">
          <ac:chgData name="泰良 中村" userId="fdbe07fe32ca836e" providerId="LiveId" clId="{9FD6F1A9-B467-4A0F-AB3E-8F1A034CCECC}" dt="2023-12-27T09:40:47.132" v="3426" actId="478"/>
          <ac:picMkLst>
            <pc:docMk/>
            <pc:sldMk cId="4211491020" sldId="265"/>
            <ac:picMk id="9" creationId="{FAE8C31B-4DAA-ABE4-9210-E4BBF72AE319}"/>
          </ac:picMkLst>
        </pc:picChg>
        <pc:picChg chg="add del mod">
          <ac:chgData name="泰良 中村" userId="fdbe07fe32ca836e" providerId="LiveId" clId="{9FD6F1A9-B467-4A0F-AB3E-8F1A034CCECC}" dt="2023-12-27T10:29:39.155" v="5531" actId="478"/>
          <ac:picMkLst>
            <pc:docMk/>
            <pc:sldMk cId="4211491020" sldId="265"/>
            <ac:picMk id="13" creationId="{F56C32A1-FD34-B0CE-A97C-2C0A069A5839}"/>
          </ac:picMkLst>
        </pc:picChg>
        <pc:picChg chg="add mod">
          <ac:chgData name="泰良 中村" userId="fdbe07fe32ca836e" providerId="LiveId" clId="{9FD6F1A9-B467-4A0F-AB3E-8F1A034CCECC}" dt="2023-12-27T10:30:05.595" v="5536" actId="14861"/>
          <ac:picMkLst>
            <pc:docMk/>
            <pc:sldMk cId="4211491020" sldId="265"/>
            <ac:picMk id="17" creationId="{526AA220-2CF6-9211-7A24-62C0BA7F10EB}"/>
          </ac:picMkLst>
        </pc:picChg>
        <pc:cxnChg chg="del">
          <ac:chgData name="泰良 中村" userId="fdbe07fe32ca836e" providerId="LiveId" clId="{9FD6F1A9-B467-4A0F-AB3E-8F1A034CCECC}" dt="2023-12-27T09:40:49.156" v="3428" actId="478"/>
          <ac:cxnSpMkLst>
            <pc:docMk/>
            <pc:sldMk cId="4211491020" sldId="265"/>
            <ac:cxnSpMk id="14" creationId="{B0D7873B-B860-7166-D36F-E8F6D4059140}"/>
          </ac:cxnSpMkLst>
        </pc:cxnChg>
      </pc:sldChg>
      <pc:sldChg chg="addSp delSp modSp add mod ord setBg">
        <pc:chgData name="泰良 中村" userId="fdbe07fe32ca836e" providerId="LiveId" clId="{9FD6F1A9-B467-4A0F-AB3E-8F1A034CCECC}" dt="2023-12-27T10:42:40.535" v="6294" actId="20577"/>
        <pc:sldMkLst>
          <pc:docMk/>
          <pc:sldMk cId="1714904473" sldId="266"/>
        </pc:sldMkLst>
        <pc:spChg chg="mod">
          <ac:chgData name="泰良 中村" userId="fdbe07fe32ca836e" providerId="LiveId" clId="{9FD6F1A9-B467-4A0F-AB3E-8F1A034CCECC}" dt="2023-12-27T10:18:08.124" v="4358" actId="20577"/>
          <ac:spMkLst>
            <pc:docMk/>
            <pc:sldMk cId="1714904473" sldId="266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10:42:40.535" v="6294" actId="20577"/>
          <ac:spMkLst>
            <pc:docMk/>
            <pc:sldMk cId="1714904473" sldId="266"/>
            <ac:spMk id="5" creationId="{27536441-B9C9-3EDF-F62F-D8D2EFEA484A}"/>
          </ac:spMkLst>
        </pc:spChg>
        <pc:picChg chg="del">
          <ac:chgData name="泰良 中村" userId="fdbe07fe32ca836e" providerId="LiveId" clId="{9FD6F1A9-B467-4A0F-AB3E-8F1A034CCECC}" dt="2023-12-27T10:11:02.486" v="3905" actId="478"/>
          <ac:picMkLst>
            <pc:docMk/>
            <pc:sldMk cId="1714904473" sldId="266"/>
            <ac:picMk id="6" creationId="{37C85977-2D94-3BC6-7D5F-11C5DE82D599}"/>
          </ac:picMkLst>
        </pc:picChg>
        <pc:picChg chg="add mod modCrop">
          <ac:chgData name="泰良 中村" userId="fdbe07fe32ca836e" providerId="LiveId" clId="{9FD6F1A9-B467-4A0F-AB3E-8F1A034CCECC}" dt="2023-12-27T10:15:55.264" v="4209" actId="14100"/>
          <ac:picMkLst>
            <pc:docMk/>
            <pc:sldMk cId="1714904473" sldId="266"/>
            <ac:picMk id="7" creationId="{F24F4538-5DBC-E981-714F-4E53A919D679}"/>
          </ac:picMkLst>
        </pc:picChg>
      </pc:sldChg>
      <pc:sldChg chg="delSp modSp add mod setBg">
        <pc:chgData name="泰良 中村" userId="fdbe07fe32ca836e" providerId="LiveId" clId="{9FD6F1A9-B467-4A0F-AB3E-8F1A034CCECC}" dt="2023-12-27T10:27:23.737" v="5481" actId="20577"/>
        <pc:sldMkLst>
          <pc:docMk/>
          <pc:sldMk cId="3608024358" sldId="267"/>
        </pc:sldMkLst>
        <pc:spChg chg="mod">
          <ac:chgData name="泰良 中村" userId="fdbe07fe32ca836e" providerId="LiveId" clId="{9FD6F1A9-B467-4A0F-AB3E-8F1A034CCECC}" dt="2023-12-27T10:18:36.500" v="4384" actId="20577"/>
          <ac:spMkLst>
            <pc:docMk/>
            <pc:sldMk cId="3608024358" sldId="267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10:27:23.737" v="5481" actId="20577"/>
          <ac:spMkLst>
            <pc:docMk/>
            <pc:sldMk cId="3608024358" sldId="267"/>
            <ac:spMk id="5" creationId="{27536441-B9C9-3EDF-F62F-D8D2EFEA484A}"/>
          </ac:spMkLst>
        </pc:spChg>
        <pc:picChg chg="del">
          <ac:chgData name="泰良 中村" userId="fdbe07fe32ca836e" providerId="LiveId" clId="{9FD6F1A9-B467-4A0F-AB3E-8F1A034CCECC}" dt="2023-12-27T10:18:20.927" v="4365" actId="478"/>
          <ac:picMkLst>
            <pc:docMk/>
            <pc:sldMk cId="3608024358" sldId="267"/>
            <ac:picMk id="7" creationId="{F24F4538-5DBC-E981-714F-4E53A919D679}"/>
          </ac:picMkLst>
        </pc:picChg>
      </pc:sldChg>
      <pc:sldChg chg="addSp delSp modSp add mod setBg">
        <pc:chgData name="泰良 中村" userId="fdbe07fe32ca836e" providerId="LiveId" clId="{9FD6F1A9-B467-4A0F-AB3E-8F1A034CCECC}" dt="2024-01-04T08:42:02.283" v="19151" actId="20577"/>
        <pc:sldMkLst>
          <pc:docMk/>
          <pc:sldMk cId="1503482910" sldId="268"/>
        </pc:sldMkLst>
        <pc:spChg chg="mod">
          <ac:chgData name="泰良 中村" userId="fdbe07fe32ca836e" providerId="LiveId" clId="{9FD6F1A9-B467-4A0F-AB3E-8F1A034CCECC}" dt="2024-01-04T08:42:02.283" v="19151" actId="20577"/>
          <ac:spMkLst>
            <pc:docMk/>
            <pc:sldMk cId="1503482910" sldId="268"/>
            <ac:spMk id="4" creationId="{8456D8EA-CEFB-CCB6-EF76-4DA594253140}"/>
          </ac:spMkLst>
        </pc:spChg>
        <pc:spChg chg="add del mod">
          <ac:chgData name="泰良 中村" userId="fdbe07fe32ca836e" providerId="LiveId" clId="{9FD6F1A9-B467-4A0F-AB3E-8F1A034CCECC}" dt="2023-12-29T09:48:06.891" v="12600" actId="20577"/>
          <ac:spMkLst>
            <pc:docMk/>
            <pc:sldMk cId="1503482910" sldId="268"/>
            <ac:spMk id="5" creationId="{27536441-B9C9-3EDF-F62F-D8D2EFEA484A}"/>
          </ac:spMkLst>
        </pc:spChg>
        <pc:picChg chg="add del mod">
          <ac:chgData name="泰良 中村" userId="fdbe07fe32ca836e" providerId="LiveId" clId="{9FD6F1A9-B467-4A0F-AB3E-8F1A034CCECC}" dt="2023-12-29T09:46:29.199" v="12571" actId="478"/>
          <ac:picMkLst>
            <pc:docMk/>
            <pc:sldMk cId="1503482910" sldId="268"/>
            <ac:picMk id="6" creationId="{47FDCFEF-00D7-F100-37AD-3E45AF138791}"/>
          </ac:picMkLst>
        </pc:picChg>
        <pc:picChg chg="add mod">
          <ac:chgData name="泰良 中村" userId="fdbe07fe32ca836e" providerId="LiveId" clId="{9FD6F1A9-B467-4A0F-AB3E-8F1A034CCECC}" dt="2023-12-29T09:47:31.403" v="12578" actId="14861"/>
          <ac:picMkLst>
            <pc:docMk/>
            <pc:sldMk cId="1503482910" sldId="268"/>
            <ac:picMk id="8" creationId="{5C1A9315-253D-4948-6259-1DE199EEFF92}"/>
          </ac:picMkLst>
        </pc:picChg>
      </pc:sldChg>
      <pc:sldChg chg="addSp delSp modSp add mod setBg">
        <pc:chgData name="泰良 中村" userId="fdbe07fe32ca836e" providerId="LiveId" clId="{9FD6F1A9-B467-4A0F-AB3E-8F1A034CCECC}" dt="2023-12-27T10:54:59.288" v="6892" actId="20577"/>
        <pc:sldMkLst>
          <pc:docMk/>
          <pc:sldMk cId="4256377332" sldId="269"/>
        </pc:sldMkLst>
        <pc:spChg chg="mod">
          <ac:chgData name="泰良 中村" userId="fdbe07fe32ca836e" providerId="LiveId" clId="{9FD6F1A9-B467-4A0F-AB3E-8F1A034CCECC}" dt="2023-12-27T10:45:08.021" v="6323" actId="20577"/>
          <ac:spMkLst>
            <pc:docMk/>
            <pc:sldMk cId="4256377332" sldId="269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7T10:54:59.288" v="6892" actId="20577"/>
          <ac:spMkLst>
            <pc:docMk/>
            <pc:sldMk cId="4256377332" sldId="269"/>
            <ac:spMk id="5" creationId="{27536441-B9C9-3EDF-F62F-D8D2EFEA484A}"/>
          </ac:spMkLst>
        </pc:spChg>
        <pc:picChg chg="del">
          <ac:chgData name="泰良 中村" userId="fdbe07fe32ca836e" providerId="LiveId" clId="{9FD6F1A9-B467-4A0F-AB3E-8F1A034CCECC}" dt="2023-12-27T10:46:14.634" v="6326" actId="478"/>
          <ac:picMkLst>
            <pc:docMk/>
            <pc:sldMk cId="4256377332" sldId="269"/>
            <ac:picMk id="6" creationId="{47FDCFEF-00D7-F100-37AD-3E45AF138791}"/>
          </ac:picMkLst>
        </pc:picChg>
        <pc:picChg chg="add mod">
          <ac:chgData name="泰良 中村" userId="fdbe07fe32ca836e" providerId="LiveId" clId="{9FD6F1A9-B467-4A0F-AB3E-8F1A034CCECC}" dt="2023-12-27T10:53:53.279" v="6867" actId="1035"/>
          <ac:picMkLst>
            <pc:docMk/>
            <pc:sldMk cId="4256377332" sldId="269"/>
            <ac:picMk id="7" creationId="{2967B614-E485-F021-101C-1CEA2002474C}"/>
          </ac:picMkLst>
        </pc:picChg>
      </pc:sldChg>
      <pc:sldChg chg="delSp modSp add mod setBg">
        <pc:chgData name="泰良 中村" userId="fdbe07fe32ca836e" providerId="LiveId" clId="{9FD6F1A9-B467-4A0F-AB3E-8F1A034CCECC}" dt="2023-12-29T11:34:59.085" v="15041" actId="20577"/>
        <pc:sldMkLst>
          <pc:docMk/>
          <pc:sldMk cId="4212317190" sldId="270"/>
        </pc:sldMkLst>
        <pc:spChg chg="mod">
          <ac:chgData name="泰良 中村" userId="fdbe07fe32ca836e" providerId="LiveId" clId="{9FD6F1A9-B467-4A0F-AB3E-8F1A034CCECC}" dt="2023-12-27T10:56:30.749" v="6926" actId="20577"/>
          <ac:spMkLst>
            <pc:docMk/>
            <pc:sldMk cId="4212317190" sldId="270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9T11:34:59.085" v="15041" actId="20577"/>
          <ac:spMkLst>
            <pc:docMk/>
            <pc:sldMk cId="4212317190" sldId="270"/>
            <ac:spMk id="5" creationId="{27536441-B9C9-3EDF-F62F-D8D2EFEA484A}"/>
          </ac:spMkLst>
        </pc:spChg>
        <pc:picChg chg="del">
          <ac:chgData name="泰良 中村" userId="fdbe07fe32ca836e" providerId="LiveId" clId="{9FD6F1A9-B467-4A0F-AB3E-8F1A034CCECC}" dt="2023-12-27T10:56:33.970" v="6927" actId="478"/>
          <ac:picMkLst>
            <pc:docMk/>
            <pc:sldMk cId="4212317190" sldId="270"/>
            <ac:picMk id="7" creationId="{2967B614-E485-F021-101C-1CEA2002474C}"/>
          </ac:picMkLst>
        </pc:picChg>
      </pc:sldChg>
      <pc:sldChg chg="modSp add mod ord setBg">
        <pc:chgData name="泰良 中村" userId="fdbe07fe32ca836e" providerId="LiveId" clId="{9FD6F1A9-B467-4A0F-AB3E-8F1A034CCECC}" dt="2023-12-28T08:42:50.899" v="7898" actId="20577"/>
        <pc:sldMkLst>
          <pc:docMk/>
          <pc:sldMk cId="3595861571" sldId="271"/>
        </pc:sldMkLst>
        <pc:spChg chg="mod">
          <ac:chgData name="泰良 中村" userId="fdbe07fe32ca836e" providerId="LiveId" clId="{9FD6F1A9-B467-4A0F-AB3E-8F1A034CCECC}" dt="2023-12-28T07:50:25.556" v="7680" actId="20577"/>
          <ac:spMkLst>
            <pc:docMk/>
            <pc:sldMk cId="3595861571" sldId="271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8T08:42:50.899" v="7898" actId="20577"/>
          <ac:spMkLst>
            <pc:docMk/>
            <pc:sldMk cId="3595861571" sldId="271"/>
            <ac:spMk id="5" creationId="{27536441-B9C9-3EDF-F62F-D8D2EFEA484A}"/>
          </ac:spMkLst>
        </pc:spChg>
      </pc:sldChg>
      <pc:sldChg chg="delSp modSp add mod ord setBg">
        <pc:chgData name="泰良 中村" userId="fdbe07fe32ca836e" providerId="LiveId" clId="{9FD6F1A9-B467-4A0F-AB3E-8F1A034CCECC}" dt="2023-12-28T09:17:56.908" v="8441" actId="20577"/>
        <pc:sldMkLst>
          <pc:docMk/>
          <pc:sldMk cId="4200993964" sldId="272"/>
        </pc:sldMkLst>
        <pc:spChg chg="mod">
          <ac:chgData name="泰良 中村" userId="fdbe07fe32ca836e" providerId="LiveId" clId="{9FD6F1A9-B467-4A0F-AB3E-8F1A034CCECC}" dt="2023-12-28T09:06:25.273" v="7924" actId="20577"/>
          <ac:spMkLst>
            <pc:docMk/>
            <pc:sldMk cId="4200993964" sldId="272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8T09:17:56.908" v="8441" actId="20577"/>
          <ac:spMkLst>
            <pc:docMk/>
            <pc:sldMk cId="4200993964" sldId="272"/>
            <ac:spMk id="5" creationId="{27536441-B9C9-3EDF-F62F-D8D2EFEA484A}"/>
          </ac:spMkLst>
        </pc:spChg>
        <pc:spChg chg="mod">
          <ac:chgData name="泰良 中村" userId="fdbe07fe32ca836e" providerId="LiveId" clId="{9FD6F1A9-B467-4A0F-AB3E-8F1A034CCECC}" dt="2023-12-28T09:05:59.885" v="7904" actId="1036"/>
          <ac:spMkLst>
            <pc:docMk/>
            <pc:sldMk cId="4200993964" sldId="272"/>
            <ac:spMk id="8" creationId="{2DD284B3-484E-E134-933D-08DB54BA6D94}"/>
          </ac:spMkLst>
        </pc:spChg>
        <pc:spChg chg="del">
          <ac:chgData name="泰良 中村" userId="fdbe07fe32ca836e" providerId="LiveId" clId="{9FD6F1A9-B467-4A0F-AB3E-8F1A034CCECC}" dt="2023-12-28T09:05:32.662" v="7900" actId="478"/>
          <ac:spMkLst>
            <pc:docMk/>
            <pc:sldMk cId="4200993964" sldId="272"/>
            <ac:spMk id="9" creationId="{D2C23EF9-951B-6F2A-BC78-66C2BF603A72}"/>
          </ac:spMkLst>
        </pc:spChg>
      </pc:sldChg>
      <pc:sldChg chg="addSp delSp modSp add mod setBg">
        <pc:chgData name="泰良 中村" userId="fdbe07fe32ca836e" providerId="LiveId" clId="{9FD6F1A9-B467-4A0F-AB3E-8F1A034CCECC}" dt="2023-12-28T09:33:37.874" v="9098" actId="20577"/>
        <pc:sldMkLst>
          <pc:docMk/>
          <pc:sldMk cId="279798818" sldId="273"/>
        </pc:sldMkLst>
        <pc:spChg chg="mod">
          <ac:chgData name="泰良 中村" userId="fdbe07fe32ca836e" providerId="LiveId" clId="{9FD6F1A9-B467-4A0F-AB3E-8F1A034CCECC}" dt="2023-12-28T09:19:52.527" v="8471" actId="20577"/>
          <ac:spMkLst>
            <pc:docMk/>
            <pc:sldMk cId="279798818" sldId="273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8T09:33:37.874" v="9098" actId="20577"/>
          <ac:spMkLst>
            <pc:docMk/>
            <pc:sldMk cId="279798818" sldId="273"/>
            <ac:spMk id="5" creationId="{27536441-B9C9-3EDF-F62F-D8D2EFEA484A}"/>
          </ac:spMkLst>
        </pc:spChg>
        <pc:spChg chg="del">
          <ac:chgData name="泰良 中村" userId="fdbe07fe32ca836e" providerId="LiveId" clId="{9FD6F1A9-B467-4A0F-AB3E-8F1A034CCECC}" dt="2023-12-28T09:20:01.536" v="8473" actId="478"/>
          <ac:spMkLst>
            <pc:docMk/>
            <pc:sldMk cId="279798818" sldId="273"/>
            <ac:spMk id="8" creationId="{2DD284B3-484E-E134-933D-08DB54BA6D94}"/>
          </ac:spMkLst>
        </pc:spChg>
        <pc:picChg chg="add mod">
          <ac:chgData name="泰良 中村" userId="fdbe07fe32ca836e" providerId="LiveId" clId="{9FD6F1A9-B467-4A0F-AB3E-8F1A034CCECC}" dt="2023-12-28T09:21:20.548" v="8475" actId="14100"/>
          <ac:picMkLst>
            <pc:docMk/>
            <pc:sldMk cId="279798818" sldId="273"/>
            <ac:picMk id="2" creationId="{4B49C347-B753-5EC7-E14E-6B588D224502}"/>
          </ac:picMkLst>
        </pc:picChg>
        <pc:picChg chg="del">
          <ac:chgData name="泰良 中村" userId="fdbe07fe32ca836e" providerId="LiveId" clId="{9FD6F1A9-B467-4A0F-AB3E-8F1A034CCECC}" dt="2023-12-28T09:19:57.929" v="8472" actId="478"/>
          <ac:picMkLst>
            <pc:docMk/>
            <pc:sldMk cId="279798818" sldId="273"/>
            <ac:picMk id="7" creationId="{640454A8-24B5-AB4D-9AE3-EDA94DBBF9F3}"/>
          </ac:picMkLst>
        </pc:picChg>
      </pc:sldChg>
      <pc:sldChg chg="delSp modSp add mod setBg">
        <pc:chgData name="泰良 中村" userId="fdbe07fe32ca836e" providerId="LiveId" clId="{9FD6F1A9-B467-4A0F-AB3E-8F1A034CCECC}" dt="2024-01-04T08:40:12.286" v="19131" actId="20577"/>
        <pc:sldMkLst>
          <pc:docMk/>
          <pc:sldMk cId="3439777432" sldId="274"/>
        </pc:sldMkLst>
        <pc:spChg chg="mod">
          <ac:chgData name="泰良 中村" userId="fdbe07fe32ca836e" providerId="LiveId" clId="{9FD6F1A9-B467-4A0F-AB3E-8F1A034CCECC}" dt="2023-12-28T09:36:33.275" v="9132" actId="20577"/>
          <ac:spMkLst>
            <pc:docMk/>
            <pc:sldMk cId="3439777432" sldId="274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4-01-04T08:40:12.286" v="19131" actId="20577"/>
          <ac:spMkLst>
            <pc:docMk/>
            <pc:sldMk cId="3439777432" sldId="274"/>
            <ac:spMk id="5" creationId="{27536441-B9C9-3EDF-F62F-D8D2EFEA484A}"/>
          </ac:spMkLst>
        </pc:spChg>
        <pc:picChg chg="del">
          <ac:chgData name="泰良 中村" userId="fdbe07fe32ca836e" providerId="LiveId" clId="{9FD6F1A9-B467-4A0F-AB3E-8F1A034CCECC}" dt="2023-12-28T09:36:24.585" v="9116" actId="478"/>
          <ac:picMkLst>
            <pc:docMk/>
            <pc:sldMk cId="3439777432" sldId="274"/>
            <ac:picMk id="2" creationId="{4B49C347-B753-5EC7-E14E-6B588D224502}"/>
          </ac:picMkLst>
        </pc:picChg>
      </pc:sldChg>
      <pc:sldChg chg="modSp add mod ord setBg">
        <pc:chgData name="泰良 中村" userId="fdbe07fe32ca836e" providerId="LiveId" clId="{9FD6F1A9-B467-4A0F-AB3E-8F1A034CCECC}" dt="2023-12-28T10:24:54.453" v="10536" actId="20577"/>
        <pc:sldMkLst>
          <pc:docMk/>
          <pc:sldMk cId="3539444" sldId="275"/>
        </pc:sldMkLst>
        <pc:spChg chg="mod">
          <ac:chgData name="泰良 中村" userId="fdbe07fe32ca836e" providerId="LiveId" clId="{9FD6F1A9-B467-4A0F-AB3E-8F1A034CCECC}" dt="2023-12-28T09:55:08.524" v="10209" actId="14100"/>
          <ac:spMkLst>
            <pc:docMk/>
            <pc:sldMk cId="3539444" sldId="275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8T10:24:54.453" v="10536" actId="20577"/>
          <ac:spMkLst>
            <pc:docMk/>
            <pc:sldMk cId="3539444" sldId="275"/>
            <ac:spMk id="5" creationId="{27536441-B9C9-3EDF-F62F-D8D2EFEA484A}"/>
          </ac:spMkLst>
        </pc:spChg>
      </pc:sldChg>
      <pc:sldChg chg="addSp modSp add mod ord setBg">
        <pc:chgData name="泰良 中村" userId="fdbe07fe32ca836e" providerId="LiveId" clId="{9FD6F1A9-B467-4A0F-AB3E-8F1A034CCECC}" dt="2023-12-28T10:38:22.947" v="11525" actId="20577"/>
        <pc:sldMkLst>
          <pc:docMk/>
          <pc:sldMk cId="3422501903" sldId="276"/>
        </pc:sldMkLst>
        <pc:spChg chg="mod">
          <ac:chgData name="泰良 中村" userId="fdbe07fe32ca836e" providerId="LiveId" clId="{9FD6F1A9-B467-4A0F-AB3E-8F1A034CCECC}" dt="2023-12-28T10:30:31.888" v="10851" actId="20577"/>
          <ac:spMkLst>
            <pc:docMk/>
            <pc:sldMk cId="3422501903" sldId="276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8T10:38:22.947" v="11525" actId="20577"/>
          <ac:spMkLst>
            <pc:docMk/>
            <pc:sldMk cId="3422501903" sldId="276"/>
            <ac:spMk id="5" creationId="{27536441-B9C9-3EDF-F62F-D8D2EFEA484A}"/>
          </ac:spMkLst>
        </pc:spChg>
        <pc:spChg chg="add mod">
          <ac:chgData name="泰良 中村" userId="fdbe07fe32ca836e" providerId="LiveId" clId="{9FD6F1A9-B467-4A0F-AB3E-8F1A034CCECC}" dt="2023-12-28T10:29:40.294" v="10809" actId="1037"/>
          <ac:spMkLst>
            <pc:docMk/>
            <pc:sldMk cId="3422501903" sldId="276"/>
            <ac:spMk id="6" creationId="{7B0026CF-D9DF-EEBE-6A16-B6B948B2F1FA}"/>
          </ac:spMkLst>
        </pc:spChg>
        <pc:picChg chg="add mod">
          <ac:chgData name="泰良 中村" userId="fdbe07fe32ca836e" providerId="LiveId" clId="{9FD6F1A9-B467-4A0F-AB3E-8F1A034CCECC}" dt="2023-12-28T10:28:47.607" v="10541"/>
          <ac:picMkLst>
            <pc:docMk/>
            <pc:sldMk cId="3422501903" sldId="276"/>
            <ac:picMk id="2" creationId="{46FCF82D-36EC-C7A0-EC2B-7DF48DB46810}"/>
          </ac:picMkLst>
        </pc:picChg>
      </pc:sldChg>
      <pc:sldChg chg="modSp add mod setBg">
        <pc:chgData name="泰良 中村" userId="fdbe07fe32ca836e" providerId="LiveId" clId="{9FD6F1A9-B467-4A0F-AB3E-8F1A034CCECC}" dt="2024-01-04T08:41:12.934" v="19141" actId="20577"/>
        <pc:sldMkLst>
          <pc:docMk/>
          <pc:sldMk cId="3213348651" sldId="277"/>
        </pc:sldMkLst>
        <pc:spChg chg="mod">
          <ac:chgData name="泰良 中村" userId="fdbe07fe32ca836e" providerId="LiveId" clId="{9FD6F1A9-B467-4A0F-AB3E-8F1A034CCECC}" dt="2023-12-28T10:42:52.329" v="11580" actId="20577"/>
          <ac:spMkLst>
            <pc:docMk/>
            <pc:sldMk cId="3213348651" sldId="277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4-01-04T08:41:12.934" v="19141" actId="20577"/>
          <ac:spMkLst>
            <pc:docMk/>
            <pc:sldMk cId="3213348651" sldId="277"/>
            <ac:spMk id="5" creationId="{27536441-B9C9-3EDF-F62F-D8D2EFEA484A}"/>
          </ac:spMkLst>
        </pc:spChg>
        <pc:spChg chg="mod">
          <ac:chgData name="泰良 中村" userId="fdbe07fe32ca836e" providerId="LiveId" clId="{9FD6F1A9-B467-4A0F-AB3E-8F1A034CCECC}" dt="2023-12-28T10:43:13.951" v="11582" actId="14100"/>
          <ac:spMkLst>
            <pc:docMk/>
            <pc:sldMk cId="3213348651" sldId="277"/>
            <ac:spMk id="6" creationId="{7B0026CF-D9DF-EEBE-6A16-B6B948B2F1FA}"/>
          </ac:spMkLst>
        </pc:spChg>
      </pc:sldChg>
      <pc:sldChg chg="modSp add mod ord setBg">
        <pc:chgData name="泰良 中村" userId="fdbe07fe32ca836e" providerId="LiveId" clId="{9FD6F1A9-B467-4A0F-AB3E-8F1A034CCECC}" dt="2023-12-29T09:46:00.040" v="12569" actId="20577"/>
        <pc:sldMkLst>
          <pc:docMk/>
          <pc:sldMk cId="1734194402" sldId="278"/>
        </pc:sldMkLst>
        <pc:spChg chg="mod">
          <ac:chgData name="泰良 中村" userId="fdbe07fe32ca836e" providerId="LiveId" clId="{9FD6F1A9-B467-4A0F-AB3E-8F1A034CCECC}" dt="2023-12-29T09:41:26.049" v="12382" actId="20577"/>
          <ac:spMkLst>
            <pc:docMk/>
            <pc:sldMk cId="1734194402" sldId="278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9T09:46:00.040" v="12569" actId="20577"/>
          <ac:spMkLst>
            <pc:docMk/>
            <pc:sldMk cId="1734194402" sldId="278"/>
            <ac:spMk id="5" creationId="{27536441-B9C9-3EDF-F62F-D8D2EFEA484A}"/>
          </ac:spMkLst>
        </pc:spChg>
      </pc:sldChg>
      <pc:sldChg chg="modSp add mod ord setBg">
        <pc:chgData name="泰良 中村" userId="fdbe07fe32ca836e" providerId="LiveId" clId="{9FD6F1A9-B467-4A0F-AB3E-8F1A034CCECC}" dt="2023-12-29T10:43:36.661" v="13407" actId="20577"/>
        <pc:sldMkLst>
          <pc:docMk/>
          <pc:sldMk cId="464905289" sldId="279"/>
        </pc:sldMkLst>
        <pc:spChg chg="mod">
          <ac:chgData name="泰良 中村" userId="fdbe07fe32ca836e" providerId="LiveId" clId="{9FD6F1A9-B467-4A0F-AB3E-8F1A034CCECC}" dt="2023-12-29T09:50:04.865" v="12624" actId="20577"/>
          <ac:spMkLst>
            <pc:docMk/>
            <pc:sldMk cId="464905289" sldId="279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9T10:43:36.661" v="13407" actId="20577"/>
          <ac:spMkLst>
            <pc:docMk/>
            <pc:sldMk cId="464905289" sldId="279"/>
            <ac:spMk id="5" creationId="{27536441-B9C9-3EDF-F62F-D8D2EFEA484A}"/>
          </ac:spMkLst>
        </pc:spChg>
      </pc:sldChg>
      <pc:sldChg chg="addSp delSp modSp add mod ord setBg">
        <pc:chgData name="泰良 中村" userId="fdbe07fe32ca836e" providerId="LiveId" clId="{9FD6F1A9-B467-4A0F-AB3E-8F1A034CCECC}" dt="2024-01-04T08:42:38.265" v="19159" actId="20577"/>
        <pc:sldMkLst>
          <pc:docMk/>
          <pc:sldMk cId="2785807946" sldId="280"/>
        </pc:sldMkLst>
        <pc:spChg chg="mod">
          <ac:chgData name="泰良 中村" userId="fdbe07fe32ca836e" providerId="LiveId" clId="{9FD6F1A9-B467-4A0F-AB3E-8F1A034CCECC}" dt="2023-12-29T10:49:31.412" v="13449" actId="20577"/>
          <ac:spMkLst>
            <pc:docMk/>
            <pc:sldMk cId="2785807946" sldId="280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4-01-04T08:42:38.265" v="19159" actId="20577"/>
          <ac:spMkLst>
            <pc:docMk/>
            <pc:sldMk cId="2785807946" sldId="280"/>
            <ac:spMk id="5" creationId="{27536441-B9C9-3EDF-F62F-D8D2EFEA484A}"/>
          </ac:spMkLst>
        </pc:spChg>
        <pc:picChg chg="add del mod">
          <ac:chgData name="泰良 中村" userId="fdbe07fe32ca836e" providerId="LiveId" clId="{9FD6F1A9-B467-4A0F-AB3E-8F1A034CCECC}" dt="2023-12-29T11:01:17.909" v="13453" actId="478"/>
          <ac:picMkLst>
            <pc:docMk/>
            <pc:sldMk cId="2785807946" sldId="280"/>
            <ac:picMk id="6" creationId="{30B00503-4A6F-C79E-0BD2-A791616BC2D4}"/>
          </ac:picMkLst>
        </pc:picChg>
        <pc:picChg chg="del">
          <ac:chgData name="泰良 中村" userId="fdbe07fe32ca836e" providerId="LiveId" clId="{9FD6F1A9-B467-4A0F-AB3E-8F1A034CCECC}" dt="2023-12-29T11:01:13.806" v="13452" actId="478"/>
          <ac:picMkLst>
            <pc:docMk/>
            <pc:sldMk cId="2785807946" sldId="280"/>
            <ac:picMk id="7" creationId="{F24F4538-5DBC-E981-714F-4E53A919D679}"/>
          </ac:picMkLst>
        </pc:picChg>
        <pc:picChg chg="add mod">
          <ac:chgData name="泰良 中村" userId="fdbe07fe32ca836e" providerId="LiveId" clId="{9FD6F1A9-B467-4A0F-AB3E-8F1A034CCECC}" dt="2023-12-29T11:12:25.468" v="14137" actId="14100"/>
          <ac:picMkLst>
            <pc:docMk/>
            <pc:sldMk cId="2785807946" sldId="280"/>
            <ac:picMk id="9" creationId="{0624C59A-681D-6614-AAAE-16F39AC42885}"/>
          </ac:picMkLst>
        </pc:picChg>
      </pc:sldChg>
      <pc:sldChg chg="addSp delSp modSp add mod setBg">
        <pc:chgData name="泰良 中村" userId="fdbe07fe32ca836e" providerId="LiveId" clId="{9FD6F1A9-B467-4A0F-AB3E-8F1A034CCECC}" dt="2023-12-29T11:33:26.686" v="15025" actId="20577"/>
        <pc:sldMkLst>
          <pc:docMk/>
          <pc:sldMk cId="1462205323" sldId="281"/>
        </pc:sldMkLst>
        <pc:spChg chg="mod">
          <ac:chgData name="泰良 中村" userId="fdbe07fe32ca836e" providerId="LiveId" clId="{9FD6F1A9-B467-4A0F-AB3E-8F1A034CCECC}" dt="2023-12-29T11:26:54.874" v="14688" actId="20577"/>
          <ac:spMkLst>
            <pc:docMk/>
            <pc:sldMk cId="1462205323" sldId="281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29T11:33:26.686" v="15025" actId="20577"/>
          <ac:spMkLst>
            <pc:docMk/>
            <pc:sldMk cId="1462205323" sldId="281"/>
            <ac:spMk id="5" creationId="{27536441-B9C9-3EDF-F62F-D8D2EFEA484A}"/>
          </ac:spMkLst>
        </pc:spChg>
        <pc:picChg chg="add del mod">
          <ac:chgData name="泰良 中村" userId="fdbe07fe32ca836e" providerId="LiveId" clId="{9FD6F1A9-B467-4A0F-AB3E-8F1A034CCECC}" dt="2023-12-29T11:26:09.867" v="14664" actId="478"/>
          <ac:picMkLst>
            <pc:docMk/>
            <pc:sldMk cId="1462205323" sldId="281"/>
            <ac:picMk id="2" creationId="{DAC56B53-7733-78CF-244A-421CF0ED0E68}"/>
          </ac:picMkLst>
        </pc:picChg>
        <pc:picChg chg="add del mod">
          <ac:chgData name="泰良 中村" userId="fdbe07fe32ca836e" providerId="LiveId" clId="{9FD6F1A9-B467-4A0F-AB3E-8F1A034CCECC}" dt="2023-12-29T11:25:58.526" v="14663" actId="478"/>
          <ac:picMkLst>
            <pc:docMk/>
            <pc:sldMk cId="1462205323" sldId="281"/>
            <ac:picMk id="6" creationId="{198C5676-D04A-20B3-3BA8-597F032F05A8}"/>
          </ac:picMkLst>
        </pc:picChg>
        <pc:picChg chg="add mod">
          <ac:chgData name="泰良 中村" userId="fdbe07fe32ca836e" providerId="LiveId" clId="{9FD6F1A9-B467-4A0F-AB3E-8F1A034CCECC}" dt="2023-12-29T11:27:54.484" v="14702"/>
          <ac:picMkLst>
            <pc:docMk/>
            <pc:sldMk cId="1462205323" sldId="281"/>
            <ac:picMk id="7" creationId="{4EC298AF-7E69-80F6-4817-969CCB6CBCDE}"/>
          </ac:picMkLst>
        </pc:picChg>
        <pc:picChg chg="del">
          <ac:chgData name="泰良 中村" userId="fdbe07fe32ca836e" providerId="LiveId" clId="{9FD6F1A9-B467-4A0F-AB3E-8F1A034CCECC}" dt="2023-12-29T11:14:39.337" v="14207" actId="478"/>
          <ac:picMkLst>
            <pc:docMk/>
            <pc:sldMk cId="1462205323" sldId="281"/>
            <ac:picMk id="9" creationId="{0624C59A-681D-6614-AAAE-16F39AC42885}"/>
          </ac:picMkLst>
        </pc:picChg>
      </pc:sldChg>
      <pc:sldChg chg="modSp add mod ord setBg">
        <pc:chgData name="泰良 中村" userId="fdbe07fe32ca836e" providerId="LiveId" clId="{9FD6F1A9-B467-4A0F-AB3E-8F1A034CCECC}" dt="2023-12-30T10:13:38.009" v="15227" actId="20577"/>
        <pc:sldMkLst>
          <pc:docMk/>
          <pc:sldMk cId="1493812739" sldId="282"/>
        </pc:sldMkLst>
        <pc:spChg chg="mod">
          <ac:chgData name="泰良 中村" userId="fdbe07fe32ca836e" providerId="LiveId" clId="{9FD6F1A9-B467-4A0F-AB3E-8F1A034CCECC}" dt="2023-12-30T10:10:59.841" v="15084" actId="20577"/>
          <ac:spMkLst>
            <pc:docMk/>
            <pc:sldMk cId="1493812739" sldId="282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0:13:38.009" v="15227" actId="20577"/>
          <ac:spMkLst>
            <pc:docMk/>
            <pc:sldMk cId="1493812739" sldId="282"/>
            <ac:spMk id="5" creationId="{27536441-B9C9-3EDF-F62F-D8D2EFEA484A}"/>
          </ac:spMkLst>
        </pc:spChg>
      </pc:sldChg>
      <pc:sldChg chg="addSp delSp modSp add mod ord setBg">
        <pc:chgData name="泰良 中村" userId="fdbe07fe32ca836e" providerId="LiveId" clId="{9FD6F1A9-B467-4A0F-AB3E-8F1A034CCECC}" dt="2023-12-30T11:15:04.907" v="16571" actId="6549"/>
        <pc:sldMkLst>
          <pc:docMk/>
          <pc:sldMk cId="61117759" sldId="283"/>
        </pc:sldMkLst>
        <pc:spChg chg="mod">
          <ac:chgData name="泰良 中村" userId="fdbe07fe32ca836e" providerId="LiveId" clId="{9FD6F1A9-B467-4A0F-AB3E-8F1A034CCECC}" dt="2023-12-30T11:15:04.907" v="16571" actId="6549"/>
          <ac:spMkLst>
            <pc:docMk/>
            <pc:sldMk cId="61117759" sldId="283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0:48:06.480" v="15942" actId="20577"/>
          <ac:spMkLst>
            <pc:docMk/>
            <pc:sldMk cId="61117759" sldId="283"/>
            <ac:spMk id="5" creationId="{27536441-B9C9-3EDF-F62F-D8D2EFEA484A}"/>
          </ac:spMkLst>
        </pc:spChg>
        <pc:spChg chg="add mod">
          <ac:chgData name="泰良 中村" userId="fdbe07fe32ca836e" providerId="LiveId" clId="{9FD6F1A9-B467-4A0F-AB3E-8F1A034CCECC}" dt="2023-12-30T10:41:37.166" v="15800" actId="14100"/>
          <ac:spMkLst>
            <pc:docMk/>
            <pc:sldMk cId="61117759" sldId="283"/>
            <ac:spMk id="8" creationId="{6B2A9663-46B5-3C10-6B84-1DE1EACB42E8}"/>
          </ac:spMkLst>
        </pc:spChg>
        <pc:spChg chg="add mod">
          <ac:chgData name="泰良 中村" userId="fdbe07fe32ca836e" providerId="LiveId" clId="{9FD6F1A9-B467-4A0F-AB3E-8F1A034CCECC}" dt="2023-12-30T10:41:51.868" v="15803" actId="14100"/>
          <ac:spMkLst>
            <pc:docMk/>
            <pc:sldMk cId="61117759" sldId="283"/>
            <ac:spMk id="9" creationId="{76C11A17-D92D-FC92-0CB3-BE50E10F1E6D}"/>
          </ac:spMkLst>
        </pc:spChg>
        <pc:spChg chg="add mod">
          <ac:chgData name="泰良 中村" userId="fdbe07fe32ca836e" providerId="LiveId" clId="{9FD6F1A9-B467-4A0F-AB3E-8F1A034CCECC}" dt="2023-12-30T10:42:57.272" v="15817" actId="1076"/>
          <ac:spMkLst>
            <pc:docMk/>
            <pc:sldMk cId="61117759" sldId="283"/>
            <ac:spMk id="10" creationId="{1731D607-39B1-AB68-3F05-42B6E397528E}"/>
          </ac:spMkLst>
        </pc:spChg>
        <pc:spChg chg="add mod">
          <ac:chgData name="泰良 中村" userId="fdbe07fe32ca836e" providerId="LiveId" clId="{9FD6F1A9-B467-4A0F-AB3E-8F1A034CCECC}" dt="2023-12-30T10:42:49.933" v="15816" actId="1076"/>
          <ac:spMkLst>
            <pc:docMk/>
            <pc:sldMk cId="61117759" sldId="283"/>
            <ac:spMk id="11" creationId="{DA95AC74-1E17-26B0-F384-813625C7C28E}"/>
          </ac:spMkLst>
        </pc:spChg>
        <pc:spChg chg="add del mod">
          <ac:chgData name="泰良 中村" userId="fdbe07fe32ca836e" providerId="LiveId" clId="{9FD6F1A9-B467-4A0F-AB3E-8F1A034CCECC}" dt="2023-12-30T10:50:08.211" v="15944" actId="478"/>
          <ac:spMkLst>
            <pc:docMk/>
            <pc:sldMk cId="61117759" sldId="283"/>
            <ac:spMk id="12" creationId="{F6D57629-6C3A-E962-8575-807283F56C1E}"/>
          </ac:spMkLst>
        </pc:spChg>
        <pc:picChg chg="add mod">
          <ac:chgData name="泰良 中村" userId="fdbe07fe32ca836e" providerId="LiveId" clId="{9FD6F1A9-B467-4A0F-AB3E-8F1A034CCECC}" dt="2023-12-30T10:40:23.610" v="15797" actId="14861"/>
          <ac:picMkLst>
            <pc:docMk/>
            <pc:sldMk cId="61117759" sldId="283"/>
            <ac:picMk id="6" creationId="{35FDF9F2-8C4D-149C-B02F-CC9AD216A6E2}"/>
          </ac:picMkLst>
        </pc:picChg>
        <pc:picChg chg="del">
          <ac:chgData name="泰良 中村" userId="fdbe07fe32ca836e" providerId="LiveId" clId="{9FD6F1A9-B467-4A0F-AB3E-8F1A034CCECC}" dt="2023-12-30T10:25:40.332" v="15793" actId="478"/>
          <ac:picMkLst>
            <pc:docMk/>
            <pc:sldMk cId="61117759" sldId="283"/>
            <ac:picMk id="7" creationId="{4EC298AF-7E69-80F6-4817-969CCB6CBCDE}"/>
          </ac:picMkLst>
        </pc:picChg>
      </pc:sldChg>
      <pc:sldChg chg="addSp delSp modSp add mod setBg">
        <pc:chgData name="泰良 中村" userId="fdbe07fe32ca836e" providerId="LiveId" clId="{9FD6F1A9-B467-4A0F-AB3E-8F1A034CCECC}" dt="2023-12-30T11:29:12.796" v="17493" actId="20577"/>
        <pc:sldMkLst>
          <pc:docMk/>
          <pc:sldMk cId="2836919085" sldId="284"/>
        </pc:sldMkLst>
        <pc:spChg chg="mod">
          <ac:chgData name="泰良 中村" userId="fdbe07fe32ca836e" providerId="LiveId" clId="{9FD6F1A9-B467-4A0F-AB3E-8F1A034CCECC}" dt="2023-12-30T11:17:49.871" v="16799" actId="20577"/>
          <ac:spMkLst>
            <pc:docMk/>
            <pc:sldMk cId="2836919085" sldId="284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1:29:12.796" v="17493" actId="20577"/>
          <ac:spMkLst>
            <pc:docMk/>
            <pc:sldMk cId="2836919085" sldId="284"/>
            <ac:spMk id="5" creationId="{27536441-B9C9-3EDF-F62F-D8D2EFEA484A}"/>
          </ac:spMkLst>
        </pc:spChg>
        <pc:spChg chg="mod ord">
          <ac:chgData name="泰良 中村" userId="fdbe07fe32ca836e" providerId="LiveId" clId="{9FD6F1A9-B467-4A0F-AB3E-8F1A034CCECC}" dt="2023-12-30T10:53:58.094" v="15977" actId="14100"/>
          <ac:spMkLst>
            <pc:docMk/>
            <pc:sldMk cId="2836919085" sldId="284"/>
            <ac:spMk id="8" creationId="{6B2A9663-46B5-3C10-6B84-1DE1EACB42E8}"/>
          </ac:spMkLst>
        </pc:spChg>
        <pc:spChg chg="del">
          <ac:chgData name="泰良 中村" userId="fdbe07fe32ca836e" providerId="LiveId" clId="{9FD6F1A9-B467-4A0F-AB3E-8F1A034CCECC}" dt="2023-12-30T10:50:28.297" v="15948" actId="478"/>
          <ac:spMkLst>
            <pc:docMk/>
            <pc:sldMk cId="2836919085" sldId="284"/>
            <ac:spMk id="9" creationId="{76C11A17-D92D-FC92-0CB3-BE50E10F1E6D}"/>
          </ac:spMkLst>
        </pc:spChg>
        <pc:spChg chg="del mod">
          <ac:chgData name="泰良 中村" userId="fdbe07fe32ca836e" providerId="LiveId" clId="{9FD6F1A9-B467-4A0F-AB3E-8F1A034CCECC}" dt="2023-12-30T10:53:21.663" v="15969" actId="478"/>
          <ac:spMkLst>
            <pc:docMk/>
            <pc:sldMk cId="2836919085" sldId="284"/>
            <ac:spMk id="10" creationId="{1731D607-39B1-AB68-3F05-42B6E397528E}"/>
          </ac:spMkLst>
        </pc:spChg>
        <pc:spChg chg="del">
          <ac:chgData name="泰良 中村" userId="fdbe07fe32ca836e" providerId="LiveId" clId="{9FD6F1A9-B467-4A0F-AB3E-8F1A034CCECC}" dt="2023-12-30T10:50:23.916" v="15946" actId="478"/>
          <ac:spMkLst>
            <pc:docMk/>
            <pc:sldMk cId="2836919085" sldId="284"/>
            <ac:spMk id="11" creationId="{DA95AC74-1E17-26B0-F384-813625C7C28E}"/>
          </ac:spMkLst>
        </pc:spChg>
        <pc:picChg chg="del">
          <ac:chgData name="泰良 中村" userId="fdbe07fe32ca836e" providerId="LiveId" clId="{9FD6F1A9-B467-4A0F-AB3E-8F1A034CCECC}" dt="2023-12-30T10:50:26.411" v="15947" actId="478"/>
          <ac:picMkLst>
            <pc:docMk/>
            <pc:sldMk cId="2836919085" sldId="284"/>
            <ac:picMk id="6" creationId="{35FDF9F2-8C4D-149C-B02F-CC9AD216A6E2}"/>
          </ac:picMkLst>
        </pc:picChg>
        <pc:picChg chg="add mod">
          <ac:chgData name="泰良 中村" userId="fdbe07fe32ca836e" providerId="LiveId" clId="{9FD6F1A9-B467-4A0F-AB3E-8F1A034CCECC}" dt="2023-12-30T10:53:02.882" v="15967" actId="14100"/>
          <ac:picMkLst>
            <pc:docMk/>
            <pc:sldMk cId="2836919085" sldId="284"/>
            <ac:picMk id="7" creationId="{9CB9E949-32FA-4CF0-4E29-C42489CE561A}"/>
          </ac:picMkLst>
        </pc:picChg>
      </pc:sldChg>
      <pc:sldChg chg="modSp add mod ord setBg">
        <pc:chgData name="泰良 中村" userId="fdbe07fe32ca836e" providerId="LiveId" clId="{9FD6F1A9-B467-4A0F-AB3E-8F1A034CCECC}" dt="2023-12-30T11:17:01.071" v="16763" actId="20577"/>
        <pc:sldMkLst>
          <pc:docMk/>
          <pc:sldMk cId="1931861296" sldId="285"/>
        </pc:sldMkLst>
        <pc:spChg chg="mod">
          <ac:chgData name="泰良 中村" userId="fdbe07fe32ca836e" providerId="LiveId" clId="{9FD6F1A9-B467-4A0F-AB3E-8F1A034CCECC}" dt="2023-12-30T11:15:26.076" v="16588" actId="20577"/>
          <ac:spMkLst>
            <pc:docMk/>
            <pc:sldMk cId="1931861296" sldId="285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1:17:01.071" v="16763" actId="20577"/>
          <ac:spMkLst>
            <pc:docMk/>
            <pc:sldMk cId="1931861296" sldId="285"/>
            <ac:spMk id="5" creationId="{27536441-B9C9-3EDF-F62F-D8D2EFEA484A}"/>
          </ac:spMkLst>
        </pc:spChg>
      </pc:sldChg>
      <pc:sldChg chg="addSp delSp modSp add mod setBg">
        <pc:chgData name="泰良 中村" userId="fdbe07fe32ca836e" providerId="LiveId" clId="{9FD6F1A9-B467-4A0F-AB3E-8F1A034CCECC}" dt="2024-01-04T08:44:48.535" v="19160" actId="20577"/>
        <pc:sldMkLst>
          <pc:docMk/>
          <pc:sldMk cId="1043777425" sldId="286"/>
        </pc:sldMkLst>
        <pc:spChg chg="mod">
          <ac:chgData name="泰良 中村" userId="fdbe07fe32ca836e" providerId="LiveId" clId="{9FD6F1A9-B467-4A0F-AB3E-8F1A034CCECC}" dt="2023-12-30T11:19:15.122" v="16850" actId="20577"/>
          <ac:spMkLst>
            <pc:docMk/>
            <pc:sldMk cId="1043777425" sldId="286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4-01-04T08:44:48.535" v="19160" actId="20577"/>
          <ac:spMkLst>
            <pc:docMk/>
            <pc:sldMk cId="1043777425" sldId="286"/>
            <ac:spMk id="5" creationId="{27536441-B9C9-3EDF-F62F-D8D2EFEA484A}"/>
          </ac:spMkLst>
        </pc:spChg>
        <pc:spChg chg="del">
          <ac:chgData name="泰良 中村" userId="fdbe07fe32ca836e" providerId="LiveId" clId="{9FD6F1A9-B467-4A0F-AB3E-8F1A034CCECC}" dt="2023-12-30T11:19:27.551" v="16852" actId="478"/>
          <ac:spMkLst>
            <pc:docMk/>
            <pc:sldMk cId="1043777425" sldId="286"/>
            <ac:spMk id="8" creationId="{6B2A9663-46B5-3C10-6B84-1DE1EACB42E8}"/>
          </ac:spMkLst>
        </pc:spChg>
        <pc:picChg chg="add mod">
          <ac:chgData name="泰良 中村" userId="fdbe07fe32ca836e" providerId="LiveId" clId="{9FD6F1A9-B467-4A0F-AB3E-8F1A034CCECC}" dt="2023-12-30T11:27:27.190" v="17386" actId="14100"/>
          <ac:picMkLst>
            <pc:docMk/>
            <pc:sldMk cId="1043777425" sldId="286"/>
            <ac:picMk id="2" creationId="{20D0A1CF-7920-BB46-16E6-47E6CC742B0C}"/>
          </ac:picMkLst>
        </pc:picChg>
        <pc:picChg chg="add mod">
          <ac:chgData name="泰良 中村" userId="fdbe07fe32ca836e" providerId="LiveId" clId="{9FD6F1A9-B467-4A0F-AB3E-8F1A034CCECC}" dt="2023-12-30T11:27:21.722" v="17385" actId="14100"/>
          <ac:picMkLst>
            <pc:docMk/>
            <pc:sldMk cId="1043777425" sldId="286"/>
            <ac:picMk id="6" creationId="{F3AB0E1C-8925-8673-3FAF-5FB2559E634F}"/>
          </ac:picMkLst>
        </pc:picChg>
        <pc:picChg chg="del">
          <ac:chgData name="泰良 中村" userId="fdbe07fe32ca836e" providerId="LiveId" clId="{9FD6F1A9-B467-4A0F-AB3E-8F1A034CCECC}" dt="2023-12-30T11:19:24.374" v="16851" actId="478"/>
          <ac:picMkLst>
            <pc:docMk/>
            <pc:sldMk cId="1043777425" sldId="286"/>
            <ac:picMk id="7" creationId="{9CB9E949-32FA-4CF0-4E29-C42489CE561A}"/>
          </ac:picMkLst>
        </pc:picChg>
      </pc:sldChg>
      <pc:sldChg chg="modSp add mod ord setBg">
        <pc:chgData name="泰良 中村" userId="fdbe07fe32ca836e" providerId="LiveId" clId="{9FD6F1A9-B467-4A0F-AB3E-8F1A034CCECC}" dt="2023-12-30T11:32:35.479" v="17695" actId="20577"/>
        <pc:sldMkLst>
          <pc:docMk/>
          <pc:sldMk cId="4282728681" sldId="287"/>
        </pc:sldMkLst>
        <pc:spChg chg="mod">
          <ac:chgData name="泰良 中村" userId="fdbe07fe32ca836e" providerId="LiveId" clId="{9FD6F1A9-B467-4A0F-AB3E-8F1A034CCECC}" dt="2023-12-30T11:31:29.908" v="17539" actId="20577"/>
          <ac:spMkLst>
            <pc:docMk/>
            <pc:sldMk cId="4282728681" sldId="287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1:32:35.479" v="17695" actId="20577"/>
          <ac:spMkLst>
            <pc:docMk/>
            <pc:sldMk cId="4282728681" sldId="287"/>
            <ac:spMk id="5" creationId="{27536441-B9C9-3EDF-F62F-D8D2EFEA484A}"/>
          </ac:spMkLst>
        </pc:spChg>
      </pc:sldChg>
      <pc:sldChg chg="addSp delSp modSp add mod ord setBg">
        <pc:chgData name="泰良 中村" userId="fdbe07fe32ca836e" providerId="LiveId" clId="{9FD6F1A9-B467-4A0F-AB3E-8F1A034CCECC}" dt="2024-01-04T08:45:41.317" v="19171" actId="20577"/>
        <pc:sldMkLst>
          <pc:docMk/>
          <pc:sldMk cId="2356256038" sldId="288"/>
        </pc:sldMkLst>
        <pc:spChg chg="mod">
          <ac:chgData name="泰良 中村" userId="fdbe07fe32ca836e" providerId="LiveId" clId="{9FD6F1A9-B467-4A0F-AB3E-8F1A034CCECC}" dt="2024-01-04T08:45:41.317" v="19171" actId="20577"/>
          <ac:spMkLst>
            <pc:docMk/>
            <pc:sldMk cId="2356256038" sldId="288"/>
            <ac:spMk id="4" creationId="{8456D8EA-CEFB-CCB6-EF76-4DA594253140}"/>
          </ac:spMkLst>
        </pc:spChg>
        <pc:spChg chg="mod">
          <ac:chgData name="泰良 中村" userId="fdbe07fe32ca836e" providerId="LiveId" clId="{9FD6F1A9-B467-4A0F-AB3E-8F1A034CCECC}" dt="2023-12-30T11:35:35.146" v="18026" actId="20577"/>
          <ac:spMkLst>
            <pc:docMk/>
            <pc:sldMk cId="2356256038" sldId="288"/>
            <ac:spMk id="5" creationId="{27536441-B9C9-3EDF-F62F-D8D2EFEA484A}"/>
          </ac:spMkLst>
        </pc:spChg>
        <pc:spChg chg="add mod">
          <ac:chgData name="泰良 中村" userId="fdbe07fe32ca836e" providerId="LiveId" clId="{9FD6F1A9-B467-4A0F-AB3E-8F1A034CCECC}" dt="2023-12-30T11:36:31.906" v="18050" actId="14100"/>
          <ac:spMkLst>
            <pc:docMk/>
            <pc:sldMk cId="2356256038" sldId="288"/>
            <ac:spMk id="7" creationId="{A28E70BF-338E-A9CE-6574-12B0990C935D}"/>
          </ac:spMkLst>
        </pc:spChg>
        <pc:spChg chg="add mod">
          <ac:chgData name="泰良 中村" userId="fdbe07fe32ca836e" providerId="LiveId" clId="{9FD6F1A9-B467-4A0F-AB3E-8F1A034CCECC}" dt="2023-12-30T11:40:52.884" v="18305" actId="14100"/>
          <ac:spMkLst>
            <pc:docMk/>
            <pc:sldMk cId="2356256038" sldId="288"/>
            <ac:spMk id="14" creationId="{B9F3C117-3D35-0868-D877-38E8A426B656}"/>
          </ac:spMkLst>
        </pc:spChg>
        <pc:spChg chg="add mod">
          <ac:chgData name="泰良 中村" userId="fdbe07fe32ca836e" providerId="LiveId" clId="{9FD6F1A9-B467-4A0F-AB3E-8F1A034CCECC}" dt="2023-12-30T11:51:38.160" v="18733" actId="1038"/>
          <ac:spMkLst>
            <pc:docMk/>
            <pc:sldMk cId="2356256038" sldId="288"/>
            <ac:spMk id="15" creationId="{EB429761-6862-B45E-DEE2-F6DF801DAE6F}"/>
          </ac:spMkLst>
        </pc:spChg>
        <pc:spChg chg="add del mod">
          <ac:chgData name="泰良 中村" userId="fdbe07fe32ca836e" providerId="LiveId" clId="{9FD6F1A9-B467-4A0F-AB3E-8F1A034CCECC}" dt="2023-12-30T11:43:38.776" v="18414" actId="478"/>
          <ac:spMkLst>
            <pc:docMk/>
            <pc:sldMk cId="2356256038" sldId="288"/>
            <ac:spMk id="16" creationId="{FA393452-D34F-F4BB-207E-C49FC77B8AF0}"/>
          </ac:spMkLst>
        </pc:spChg>
        <pc:spChg chg="add mod">
          <ac:chgData name="泰良 中村" userId="fdbe07fe32ca836e" providerId="LiveId" clId="{9FD6F1A9-B467-4A0F-AB3E-8F1A034CCECC}" dt="2023-12-30T11:44:11.471" v="18426" actId="692"/>
          <ac:spMkLst>
            <pc:docMk/>
            <pc:sldMk cId="2356256038" sldId="288"/>
            <ac:spMk id="17" creationId="{E1F124CC-7C79-BA7E-30C3-0D19EACA3F59}"/>
          </ac:spMkLst>
        </pc:spChg>
        <pc:spChg chg="add mod">
          <ac:chgData name="泰良 中村" userId="fdbe07fe32ca836e" providerId="LiveId" clId="{9FD6F1A9-B467-4A0F-AB3E-8F1A034CCECC}" dt="2023-12-30T11:56:15.552" v="19105" actId="20577"/>
          <ac:spMkLst>
            <pc:docMk/>
            <pc:sldMk cId="2356256038" sldId="288"/>
            <ac:spMk id="18" creationId="{DA7967A9-D953-D9DF-6AF9-A8F3D0D77576}"/>
          </ac:spMkLst>
        </pc:spChg>
        <pc:picChg chg="del">
          <ac:chgData name="泰良 中村" userId="fdbe07fe32ca836e" providerId="LiveId" clId="{9FD6F1A9-B467-4A0F-AB3E-8F1A034CCECC}" dt="2023-12-30T11:34:26.892" v="17759" actId="478"/>
          <ac:picMkLst>
            <pc:docMk/>
            <pc:sldMk cId="2356256038" sldId="288"/>
            <ac:picMk id="2" creationId="{20D0A1CF-7920-BB46-16E6-47E6CC742B0C}"/>
          </ac:picMkLst>
        </pc:picChg>
        <pc:picChg chg="del">
          <ac:chgData name="泰良 中村" userId="fdbe07fe32ca836e" providerId="LiveId" clId="{9FD6F1A9-B467-4A0F-AB3E-8F1A034CCECC}" dt="2023-12-30T11:34:29.484" v="17760" actId="478"/>
          <ac:picMkLst>
            <pc:docMk/>
            <pc:sldMk cId="2356256038" sldId="288"/>
            <ac:picMk id="6" creationId="{F3AB0E1C-8925-8673-3FAF-5FB2559E634F}"/>
          </ac:picMkLst>
        </pc:picChg>
        <pc:cxnChg chg="add mod">
          <ac:chgData name="泰良 中村" userId="fdbe07fe32ca836e" providerId="LiveId" clId="{9FD6F1A9-B467-4A0F-AB3E-8F1A034CCECC}" dt="2023-12-30T11:38:48.995" v="18081" actId="692"/>
          <ac:cxnSpMkLst>
            <pc:docMk/>
            <pc:sldMk cId="2356256038" sldId="288"/>
            <ac:cxnSpMk id="9" creationId="{CF2C7DBD-82A3-29A1-FC78-7C9BC5A98BA0}"/>
          </ac:cxnSpMkLst>
        </pc:cxnChg>
        <pc:cxnChg chg="add del mod">
          <ac:chgData name="泰良 中村" userId="fdbe07fe32ca836e" providerId="LiveId" clId="{9FD6F1A9-B467-4A0F-AB3E-8F1A034CCECC}" dt="2023-12-30T11:37:24.225" v="18066" actId="478"/>
          <ac:cxnSpMkLst>
            <pc:docMk/>
            <pc:sldMk cId="2356256038" sldId="288"/>
            <ac:cxnSpMk id="10" creationId="{5183C5E6-948E-0410-78BD-E956021D4588}"/>
          </ac:cxnSpMkLst>
        </pc:cxnChg>
        <pc:cxnChg chg="add mod">
          <ac:chgData name="泰良 中村" userId="fdbe07fe32ca836e" providerId="LiveId" clId="{9FD6F1A9-B467-4A0F-AB3E-8F1A034CCECC}" dt="2023-12-30T11:38:48.995" v="18081" actId="692"/>
          <ac:cxnSpMkLst>
            <pc:docMk/>
            <pc:sldMk cId="2356256038" sldId="288"/>
            <ac:cxnSpMk id="12" creationId="{5A48BD36-F696-17E8-3F28-85ED7D46B06A}"/>
          </ac:cxnSpMkLst>
        </pc:cxnChg>
        <pc:cxnChg chg="add mod">
          <ac:chgData name="泰良 中村" userId="fdbe07fe32ca836e" providerId="LiveId" clId="{9FD6F1A9-B467-4A0F-AB3E-8F1A034CCECC}" dt="2023-12-30T11:38:48.995" v="18081" actId="692"/>
          <ac:cxnSpMkLst>
            <pc:docMk/>
            <pc:sldMk cId="2356256038" sldId="288"/>
            <ac:cxnSpMk id="13" creationId="{37719573-CA94-1174-7C90-CB54172247F9}"/>
          </ac:cxnSpMkLst>
        </pc:cxnChg>
      </pc:sldChg>
    </pc:docChg>
  </pc:docChgLst>
  <pc:docChgLst>
    <pc:chgData name="泰良 中村" userId="fdbe07fe32ca836e" providerId="LiveId" clId="{9D4281B2-0CB2-44CF-AF92-15D229252E47}"/>
    <pc:docChg chg="undo custSel addSld modSld sldOrd modMainMaster">
      <pc:chgData name="泰良 中村" userId="fdbe07fe32ca836e" providerId="LiveId" clId="{9D4281B2-0CB2-44CF-AF92-15D229252E47}" dt="2024-01-15T10:08:07.866" v="2520"/>
      <pc:docMkLst>
        <pc:docMk/>
      </pc:docMkLst>
      <pc:sldChg chg="modSp mod modCm">
        <pc:chgData name="泰良 中村" userId="fdbe07fe32ca836e" providerId="LiveId" clId="{9D4281B2-0CB2-44CF-AF92-15D229252E47}" dt="2024-01-15T09:12:27.156" v="2180"/>
        <pc:sldMkLst>
          <pc:docMk/>
          <pc:sldMk cId="2308864707" sldId="257"/>
        </pc:sldMkLst>
        <pc:spChg chg="mod">
          <ac:chgData name="泰良 中村" userId="fdbe07fe32ca836e" providerId="LiveId" clId="{9D4281B2-0CB2-44CF-AF92-15D229252E47}" dt="2024-01-15T07:23:14.506" v="132" actId="1035"/>
          <ac:spMkLst>
            <pc:docMk/>
            <pc:sldMk cId="2308864707" sldId="257"/>
            <ac:spMk id="6" creationId="{D0AA64EA-FFA3-CBB3-FA6B-ABF16050FBE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9:12:27.156" v="2180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 mod">
                <pc226:chgData name="泰良 中村" userId="fdbe07fe32ca836e" providerId="LiveId" clId="{9D4281B2-0CB2-44CF-AF92-15D229252E47}" dt="2024-01-15T09:12:27.156" v="2180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F879FD83-A19F-4FE7-AB5B-3A718075C2B4}"/>
                </pc2:cmRplyMkLst>
              </pc226:cmRplyChg>
            </pc226:cmChg>
          </p:ext>
        </pc:extLst>
      </pc:sldChg>
      <pc:sldChg chg="modCm">
        <pc:chgData name="泰良 中村" userId="fdbe07fe32ca836e" providerId="LiveId" clId="{9D4281B2-0CB2-44CF-AF92-15D229252E47}" dt="2024-01-15T07:38:25.136" v="528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7:38:25.136" v="528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  <pc226:cmRplyChg chg="add">
                <pc226:chgData name="泰良 中村" userId="fdbe07fe32ca836e" providerId="LiveId" clId="{9D4281B2-0CB2-44CF-AF92-15D229252E47}" dt="2024-01-15T07:38:25.136" v="528"/>
                <pc2:cmRplyMkLst xmlns:pc2="http://schemas.microsoft.com/office/powerpoint/2019/9/main/command">
                  <pc:docMk/>
                  <pc:sldMk cId="2178706407" sldId="259"/>
                  <pc2:cmMk id="{6C8B0EA2-C124-4705-9DFB-BF1780B31763}"/>
                  <pc2:cmRplyMk id="{0C6C3DAF-56FA-4B5B-B0D7-82BFDE2FB18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9:59:43.361" v="2514" actId="14100"/>
        <pc:sldMkLst>
          <pc:docMk/>
          <pc:sldMk cId="3723279915" sldId="260"/>
        </pc:sldMkLst>
        <pc:picChg chg="mod">
          <ac:chgData name="泰良 中村" userId="fdbe07fe32ca836e" providerId="LiveId" clId="{9D4281B2-0CB2-44CF-AF92-15D229252E47}" dt="2024-01-15T09:59:43.361" v="2514" actId="14100"/>
          <ac:picMkLst>
            <pc:docMk/>
            <pc:sldMk cId="3723279915" sldId="260"/>
            <ac:picMk id="6" creationId="{37C85977-2D94-3BC6-7D5F-11C5DE82D599}"/>
          </ac:picMkLst>
        </pc:picChg>
      </pc:sldChg>
      <pc:sldChg chg="delSp modSp mod ord modCm">
        <pc:chgData name="泰良 中村" userId="fdbe07fe32ca836e" providerId="LiveId" clId="{9D4281B2-0CB2-44CF-AF92-15D229252E47}" dt="2024-01-15T09:46:23.925" v="2506" actId="20577"/>
        <pc:sldMkLst>
          <pc:docMk/>
          <pc:sldMk cId="63405965" sldId="264"/>
        </pc:sldMkLst>
        <pc:spChg chg="mod">
          <ac:chgData name="泰良 中村" userId="fdbe07fe32ca836e" providerId="LiveId" clId="{9D4281B2-0CB2-44CF-AF92-15D229252E47}" dt="2024-01-15T07:55:52.191" v="1067" actId="20577"/>
          <ac:spMkLst>
            <pc:docMk/>
            <pc:sldMk cId="63405965" sldId="264"/>
            <ac:spMk id="4" creationId="{8456D8EA-CEFB-CCB6-EF76-4DA594253140}"/>
          </ac:spMkLst>
        </pc:spChg>
        <pc:spChg chg="mod">
          <ac:chgData name="泰良 中村" userId="fdbe07fe32ca836e" providerId="LiveId" clId="{9D4281B2-0CB2-44CF-AF92-15D229252E47}" dt="2024-01-15T09:46:23.925" v="2506" actId="20577"/>
          <ac:spMkLst>
            <pc:docMk/>
            <pc:sldMk cId="63405965" sldId="264"/>
            <ac:spMk id="5" creationId="{27536441-B9C9-3EDF-F62F-D8D2EFEA484A}"/>
          </ac:spMkLst>
        </pc:spChg>
        <pc:spChg chg="mod">
          <ac:chgData name="泰良 中村" userId="fdbe07fe32ca836e" providerId="LiveId" clId="{9D4281B2-0CB2-44CF-AF92-15D229252E47}" dt="2024-01-15T07:50:32.205" v="890" actId="14100"/>
          <ac:spMkLst>
            <pc:docMk/>
            <pc:sldMk cId="63405965" sldId="264"/>
            <ac:spMk id="10" creationId="{DC888BCD-4468-03BE-6313-605AA5C74C46}"/>
          </ac:spMkLst>
        </pc:spChg>
        <pc:spChg chg="del">
          <ac:chgData name="泰良 中村" userId="fdbe07fe32ca836e" providerId="LiveId" clId="{9D4281B2-0CB2-44CF-AF92-15D229252E47}" dt="2024-01-15T07:43:47.920" v="534" actId="478"/>
          <ac:spMkLst>
            <pc:docMk/>
            <pc:sldMk cId="63405965" sldId="264"/>
            <ac:spMk id="12" creationId="{7B8FF34F-A28A-52F7-D06C-268BB6C62092}"/>
          </ac:spMkLst>
        </pc:spChg>
        <pc:spChg chg="mod">
          <ac:chgData name="泰良 中村" userId="fdbe07fe32ca836e" providerId="LiveId" clId="{9D4281B2-0CB2-44CF-AF92-15D229252E47}" dt="2024-01-15T07:50:22.892" v="888" actId="14100"/>
          <ac:spMkLst>
            <pc:docMk/>
            <pc:sldMk cId="63405965" sldId="264"/>
            <ac:spMk id="22" creationId="{646CCD1E-4A19-E72B-67D9-CB2ACEF1D6F1}"/>
          </ac:spMkLst>
        </pc:spChg>
        <pc:spChg chg="del">
          <ac:chgData name="泰良 中村" userId="fdbe07fe32ca836e" providerId="LiveId" clId="{9D4281B2-0CB2-44CF-AF92-15D229252E47}" dt="2024-01-15T07:43:01.981" v="530" actId="478"/>
          <ac:spMkLst>
            <pc:docMk/>
            <pc:sldMk cId="63405965" sldId="264"/>
            <ac:spMk id="23" creationId="{50CB4B0F-7C9D-3B1D-80DE-34365E87E1ED}"/>
          </ac:spMkLst>
        </pc:spChg>
        <pc:grpChg chg="del">
          <ac:chgData name="泰良 中村" userId="fdbe07fe32ca836e" providerId="LiveId" clId="{9D4281B2-0CB2-44CF-AF92-15D229252E47}" dt="2024-01-15T07:43:41.805" v="533" actId="478"/>
          <ac:grpSpMkLst>
            <pc:docMk/>
            <pc:sldMk cId="63405965" sldId="264"/>
            <ac:grpSpMk id="2" creationId="{101E6810-A7F7-7082-99B0-60772934B446}"/>
          </ac:grpSpMkLst>
        </pc:grpChg>
        <pc:picChg chg="mod">
          <ac:chgData name="泰良 中村" userId="fdbe07fe32ca836e" providerId="LiveId" clId="{9D4281B2-0CB2-44CF-AF92-15D229252E47}" dt="2024-01-15T07:50:09.081" v="886" actId="14100"/>
          <ac:picMkLst>
            <pc:docMk/>
            <pc:sldMk cId="63405965" sldId="264"/>
            <ac:picMk id="15" creationId="{398B5018-1EA5-DEAC-A654-1504D0F1A119}"/>
          </ac:picMkLst>
        </pc:picChg>
        <pc:cxnChg chg="del">
          <ac:chgData name="泰良 中村" userId="fdbe07fe32ca836e" providerId="LiveId" clId="{9D4281B2-0CB2-44CF-AF92-15D229252E47}" dt="2024-01-15T07:43:52.655" v="536" actId="478"/>
          <ac:cxnSpMkLst>
            <pc:docMk/>
            <pc:sldMk cId="63405965" sldId="264"/>
            <ac:cxnSpMk id="14" creationId="{B0D7873B-B860-7166-D36F-E8F6D4059140}"/>
          </ac:cxnSpMkLst>
        </pc:cxnChg>
        <pc:cxnChg chg="del">
          <ac:chgData name="泰良 中村" userId="fdbe07fe32ca836e" providerId="LiveId" clId="{9D4281B2-0CB2-44CF-AF92-15D229252E47}" dt="2024-01-15T07:42:57.353" v="529" actId="478"/>
          <ac:cxnSpMkLst>
            <pc:docMk/>
            <pc:sldMk cId="63405965" sldId="264"/>
            <ac:cxnSpMk id="18" creationId="{5613D189-812B-B620-0974-A402AC264D9F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8:25:27.705" v="1760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泰良 中村" userId="fdbe07fe32ca836e" providerId="LiveId" clId="{9D4281B2-0CB2-44CF-AF92-15D229252E47}" dt="2024-01-15T08:25:27.705" v="1760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02B08F9E-7C46-445F-BB69-BA5B19629490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25:41.455" v="1770" actId="1035"/>
        <pc:sldMkLst>
          <pc:docMk/>
          <pc:sldMk cId="4211491020" sldId="265"/>
        </pc:sldMkLst>
        <pc:spChg chg="mod">
          <ac:chgData name="泰良 中村" userId="fdbe07fe32ca836e" providerId="LiveId" clId="{9D4281B2-0CB2-44CF-AF92-15D229252E47}" dt="2024-01-15T08:25:41.455" v="1770" actId="1035"/>
          <ac:spMkLst>
            <pc:docMk/>
            <pc:sldMk cId="4211491020" sldId="265"/>
            <ac:spMk id="15" creationId="{AF37F925-1B00-67E6-503F-F424F08CF776}"/>
          </ac:spMkLst>
        </pc:spChg>
        <pc:picChg chg="mod">
          <ac:chgData name="泰良 中村" userId="fdbe07fe32ca836e" providerId="LiveId" clId="{9D4281B2-0CB2-44CF-AF92-15D229252E47}" dt="2024-01-15T08:25:41.455" v="1770" actId="1035"/>
          <ac:picMkLst>
            <pc:docMk/>
            <pc:sldMk cId="4211491020" sldId="265"/>
            <ac:picMk id="6" creationId="{796D9CEB-2792-2B6F-2ACD-54EC139E1855}"/>
          </ac:picMkLst>
        </pc:picChg>
        <pc:picChg chg="mod">
          <ac:chgData name="泰良 中村" userId="fdbe07fe32ca836e" providerId="LiveId" clId="{9D4281B2-0CB2-44CF-AF92-15D229252E47}" dt="2024-01-15T08:25:41.455" v="1770" actId="1035"/>
          <ac:picMkLst>
            <pc:docMk/>
            <pc:sldMk cId="4211491020" sldId="265"/>
            <ac:picMk id="17" creationId="{526AA220-2CF6-9211-7A24-62C0BA7F10EB}"/>
          </ac:picMkLst>
        </pc:picChg>
      </pc:sldChg>
      <pc:sldChg chg="modSp mod">
        <pc:chgData name="泰良 中村" userId="fdbe07fe32ca836e" providerId="LiveId" clId="{9D4281B2-0CB2-44CF-AF92-15D229252E47}" dt="2024-01-15T08:26:30.710" v="1771" actId="732"/>
        <pc:sldMkLst>
          <pc:docMk/>
          <pc:sldMk cId="1714904473" sldId="266"/>
        </pc:sldMkLst>
        <pc:picChg chg="mod modCrop">
          <ac:chgData name="泰良 中村" userId="fdbe07fe32ca836e" providerId="LiveId" clId="{9D4281B2-0CB2-44CF-AF92-15D229252E47}" dt="2024-01-15T08:26:30.710" v="1771" actId="732"/>
          <ac:picMkLst>
            <pc:docMk/>
            <pc:sldMk cId="1714904473" sldId="266"/>
            <ac:picMk id="7" creationId="{F24F4538-5DBC-E981-714F-4E53A919D679}"/>
          </ac:picMkLst>
        </pc:picChg>
      </pc:sldChg>
      <pc:sldChg chg="modSp mod addCm modCm">
        <pc:chgData name="泰良 中村" userId="fdbe07fe32ca836e" providerId="LiveId" clId="{9D4281B2-0CB2-44CF-AF92-15D229252E47}" dt="2024-01-15T10:08:07.866" v="2520"/>
        <pc:sldMkLst>
          <pc:docMk/>
          <pc:sldMk cId="1503482910" sldId="268"/>
        </pc:sldMkLst>
        <pc:spChg chg="mod">
          <ac:chgData name="泰良 中村" userId="fdbe07fe32ca836e" providerId="LiveId" clId="{9D4281B2-0CB2-44CF-AF92-15D229252E47}" dt="2024-01-15T10:04:34.371" v="2518" actId="20577"/>
          <ac:spMkLst>
            <pc:docMk/>
            <pc:sldMk cId="1503482910" sldId="268"/>
            <ac:spMk id="5" creationId="{27536441-B9C9-3EDF-F62F-D8D2EFEA484A}"/>
          </ac:spMkLst>
        </pc:spChg>
        <pc:picChg chg="mod">
          <ac:chgData name="泰良 中村" userId="fdbe07fe32ca836e" providerId="LiveId" clId="{9D4281B2-0CB2-44CF-AF92-15D229252E47}" dt="2024-01-15T08:29:57.931" v="1818" actId="1076"/>
          <ac:picMkLst>
            <pc:docMk/>
            <pc:sldMk cId="1503482910" sldId="268"/>
            <ac:picMk id="8" creationId="{5C1A9315-253D-4948-6259-1DE199EEFF9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add mod">
              <pc226:chgData name="泰良 中村" userId="fdbe07fe32ca836e" providerId="LiveId" clId="{9D4281B2-0CB2-44CF-AF92-15D229252E47}" dt="2024-01-15T10:08:07.866" v="2520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addSp delSp modSp mod modCm">
        <pc:chgData name="泰良 中村" userId="fdbe07fe32ca836e" providerId="LiveId" clId="{9D4281B2-0CB2-44CF-AF92-15D229252E47}" dt="2024-01-15T09:53:02.754" v="2512" actId="20577"/>
        <pc:sldMkLst>
          <pc:docMk/>
          <pc:sldMk cId="4256377332" sldId="269"/>
        </pc:sldMkLst>
        <pc:spChg chg="mod">
          <ac:chgData name="泰良 中村" userId="fdbe07fe32ca836e" providerId="LiveId" clId="{9D4281B2-0CB2-44CF-AF92-15D229252E47}" dt="2024-01-15T09:53:02.754" v="2512" actId="20577"/>
          <ac:spMkLst>
            <pc:docMk/>
            <pc:sldMk cId="4256377332" sldId="269"/>
            <ac:spMk id="5" creationId="{27536441-B9C9-3EDF-F62F-D8D2EFEA484A}"/>
          </ac:spMkLst>
        </pc:spChg>
        <pc:spChg chg="add mod ord">
          <ac:chgData name="泰良 中村" userId="fdbe07fe32ca836e" providerId="LiveId" clId="{9D4281B2-0CB2-44CF-AF92-15D229252E47}" dt="2024-01-15T09:08:31.830" v="2172" actId="171"/>
          <ac:spMkLst>
            <pc:docMk/>
            <pc:sldMk cId="4256377332" sldId="269"/>
            <ac:spMk id="11" creationId="{5BE49EB2-C141-4EB0-3A7D-3D1A13139D00}"/>
          </ac:spMkLst>
        </pc:spChg>
        <pc:spChg chg="add mod">
          <ac:chgData name="泰良 中村" userId="fdbe07fe32ca836e" providerId="LiveId" clId="{9D4281B2-0CB2-44CF-AF92-15D229252E47}" dt="2024-01-15T09:02:21.670" v="2076" actId="207"/>
          <ac:spMkLst>
            <pc:docMk/>
            <pc:sldMk cId="4256377332" sldId="269"/>
            <ac:spMk id="12" creationId="{5A832526-1B37-02FF-5919-6F873A84939F}"/>
          </ac:spMkLst>
        </pc:spChg>
        <pc:spChg chg="add mod">
          <ac:chgData name="泰良 中村" userId="fdbe07fe32ca836e" providerId="LiveId" clId="{9D4281B2-0CB2-44CF-AF92-15D229252E47}" dt="2024-01-15T09:02:34.155" v="2077" actId="207"/>
          <ac:spMkLst>
            <pc:docMk/>
            <pc:sldMk cId="4256377332" sldId="269"/>
            <ac:spMk id="13" creationId="{CD893DAB-05A4-B102-F7BC-548344201AE5}"/>
          </ac:spMkLst>
        </pc:spChg>
        <pc:spChg chg="add mod ord">
          <ac:chgData name="泰良 中村" userId="fdbe07fe32ca836e" providerId="LiveId" clId="{9D4281B2-0CB2-44CF-AF92-15D229252E47}" dt="2024-01-15T09:08:44.066" v="2174" actId="166"/>
          <ac:spMkLst>
            <pc:docMk/>
            <pc:sldMk cId="4256377332" sldId="269"/>
            <ac:spMk id="14" creationId="{C211F7AD-6B4F-5E81-E1B7-D0148832E873}"/>
          </ac:spMkLst>
        </pc:spChg>
        <pc:spChg chg="add mod">
          <ac:chgData name="泰良 中村" userId="fdbe07fe32ca836e" providerId="LiveId" clId="{9D4281B2-0CB2-44CF-AF92-15D229252E47}" dt="2024-01-15T09:02:44.406" v="2079" actId="207"/>
          <ac:spMkLst>
            <pc:docMk/>
            <pc:sldMk cId="4256377332" sldId="269"/>
            <ac:spMk id="15" creationId="{1B619676-6999-58D0-221F-A0DC5F9CC8CB}"/>
          </ac:spMkLst>
        </pc:spChg>
        <pc:spChg chg="add mod">
          <ac:chgData name="泰良 中村" userId="fdbe07fe32ca836e" providerId="LiveId" clId="{9D4281B2-0CB2-44CF-AF92-15D229252E47}" dt="2024-01-15T09:06:42.057" v="2166" actId="1076"/>
          <ac:spMkLst>
            <pc:docMk/>
            <pc:sldMk cId="4256377332" sldId="269"/>
            <ac:spMk id="16" creationId="{69C1EAE0-5972-556C-A669-39C6D29CEB7F}"/>
          </ac:spMkLst>
        </pc:spChg>
        <pc:spChg chg="add mod ord">
          <ac:chgData name="泰良 中村" userId="fdbe07fe32ca836e" providerId="LiveId" clId="{9D4281B2-0CB2-44CF-AF92-15D229252E47}" dt="2024-01-15T09:09:12.710" v="2176" actId="13822"/>
          <ac:spMkLst>
            <pc:docMk/>
            <pc:sldMk cId="4256377332" sldId="269"/>
            <ac:spMk id="17" creationId="{D0F0E12E-50F5-3DB2-2FED-20BBAC27BB24}"/>
          </ac:spMkLst>
        </pc:spChg>
        <pc:graphicFrameChg chg="add del mod modGraphic">
          <ac:chgData name="泰良 中村" userId="fdbe07fe32ca836e" providerId="LiveId" clId="{9D4281B2-0CB2-44CF-AF92-15D229252E47}" dt="2024-01-15T08:35:48.869" v="1860" actId="478"/>
          <ac:graphicFrameMkLst>
            <pc:docMk/>
            <pc:sldMk cId="4256377332" sldId="269"/>
            <ac:graphicFrameMk id="8" creationId="{17E13652-FA0D-8CCC-11BE-A138F8BB6043}"/>
          </ac:graphicFrameMkLst>
        </pc:graphicFrameChg>
        <pc:graphicFrameChg chg="add del mod modGraphic">
          <ac:chgData name="泰良 中村" userId="fdbe07fe32ca836e" providerId="LiveId" clId="{9D4281B2-0CB2-44CF-AF92-15D229252E47}" dt="2024-01-15T08:40:45.697" v="1868" actId="478"/>
          <ac:graphicFrameMkLst>
            <pc:docMk/>
            <pc:sldMk cId="4256377332" sldId="269"/>
            <ac:graphicFrameMk id="9" creationId="{247F9439-CE03-FBF5-467C-7912792F4BAA}"/>
          </ac:graphicFrameMkLst>
        </pc:graphicFrameChg>
        <pc:graphicFrameChg chg="add del mod modGraphic">
          <ac:chgData name="泰良 中村" userId="fdbe07fe32ca836e" providerId="LiveId" clId="{9D4281B2-0CB2-44CF-AF92-15D229252E47}" dt="2024-01-15T08:51:27.240" v="1893" actId="478"/>
          <ac:graphicFrameMkLst>
            <pc:docMk/>
            <pc:sldMk cId="4256377332" sldId="269"/>
            <ac:graphicFrameMk id="10" creationId="{426946E4-0C5C-14BE-8237-B5A4EF548ED2}"/>
          </ac:graphicFrameMkLst>
        </pc:graphicFrameChg>
        <pc:picChg chg="del">
          <ac:chgData name="泰良 中村" userId="fdbe07fe32ca836e" providerId="LiveId" clId="{9D4281B2-0CB2-44CF-AF92-15D229252E47}" dt="2024-01-15T08:33:19.331" v="1819" actId="478"/>
          <ac:picMkLst>
            <pc:docMk/>
            <pc:sldMk cId="4256377332" sldId="269"/>
            <ac:picMk id="7" creationId="{2967B614-E485-F021-101C-1CEA2002474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">
              <pc226:chgData name="泰良 中村" userId="fdbe07fe32ca836e" providerId="LiveId" clId="{9D4281B2-0CB2-44CF-AF92-15D229252E47}" dt="2024-01-15T09:07:30.257" v="2167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9D4281B2-0CB2-44CF-AF92-15D229252E47}" dt="2024-01-15T09:07:30.257" v="2167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7C88655-5A6B-4135-BB0C-CF29C440701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 modCm">
        <pc:chgData name="泰良 中村" userId="fdbe07fe32ca836e" providerId="LiveId" clId="{9D4281B2-0CB2-44CF-AF92-15D229252E47}" dt="2024-01-15T09:48:23.589" v="2510" actId="20577"/>
        <pc:sldMkLst>
          <pc:docMk/>
          <pc:sldMk cId="464905289" sldId="279"/>
        </pc:sldMkLst>
        <pc:spChg chg="mod">
          <ac:chgData name="泰良 中村" userId="fdbe07fe32ca836e" providerId="LiveId" clId="{9D4281B2-0CB2-44CF-AF92-15D229252E47}" dt="2024-01-15T09:48:23.589" v="2510" actId="20577"/>
          <ac:spMkLst>
            <pc:docMk/>
            <pc:sldMk cId="464905289" sldId="279"/>
            <ac:spMk id="4" creationId="{8456D8EA-CEFB-CCB6-EF76-4DA594253140}"/>
          </ac:spMkLst>
        </pc:spChg>
        <pc:spChg chg="mod">
          <ac:chgData name="泰良 中村" userId="fdbe07fe32ca836e" providerId="LiveId" clId="{9D4281B2-0CB2-44CF-AF92-15D229252E47}" dt="2024-01-15T09:11:21.445" v="2179" actId="20577"/>
          <ac:spMkLst>
            <pc:docMk/>
            <pc:sldMk cId="464905289" sldId="279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16:04.458" v="2181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  <pc226:cmRplyChg chg="add">
                <pc226:chgData name="泰良 中村" userId="fdbe07fe32ca836e" providerId="LiveId" clId="{9D4281B2-0CB2-44CF-AF92-15D229252E47}" dt="2024-01-15T09:16:04.458" v="2181"/>
                <pc2:cmRplyMkLst xmlns:pc2="http://schemas.microsoft.com/office/powerpoint/2019/9/main/command">
                  <pc:docMk/>
                  <pc:sldMk cId="464905289" sldId="279"/>
                  <pc2:cmMk id="{AFF2BB6A-4D31-459A-9B67-659D090201AA}"/>
                  <pc2:cmRplyMk id="{1A278184-2FEA-4765-B85C-077E69DD20D6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48:14.458" v="1870" actId="14100"/>
        <pc:sldMkLst>
          <pc:docMk/>
          <pc:sldMk cId="2785807946" sldId="280"/>
        </pc:sldMkLst>
        <pc:spChg chg="mod">
          <ac:chgData name="泰良 中村" userId="fdbe07fe32ca836e" providerId="LiveId" clId="{9D4281B2-0CB2-44CF-AF92-15D229252E47}" dt="2024-01-15T08:48:04.285" v="1869" actId="20577"/>
          <ac:spMkLst>
            <pc:docMk/>
            <pc:sldMk cId="2785807946" sldId="280"/>
            <ac:spMk id="5" creationId="{27536441-B9C9-3EDF-F62F-D8D2EFEA484A}"/>
          </ac:spMkLst>
        </pc:spChg>
        <pc:picChg chg="mod">
          <ac:chgData name="泰良 中村" userId="fdbe07fe32ca836e" providerId="LiveId" clId="{9D4281B2-0CB2-44CF-AF92-15D229252E47}" dt="2024-01-15T08:48:14.458" v="1870" actId="14100"/>
          <ac:picMkLst>
            <pc:docMk/>
            <pc:sldMk cId="2785807946" sldId="280"/>
            <ac:picMk id="9" creationId="{0624C59A-681D-6614-AAAE-16F39AC42885}"/>
          </ac:picMkLst>
        </pc:picChg>
      </pc:sldChg>
      <pc:sldChg chg="modSp mod">
        <pc:chgData name="泰良 中村" userId="fdbe07fe32ca836e" providerId="LiveId" clId="{9D4281B2-0CB2-44CF-AF92-15D229252E47}" dt="2024-01-15T09:16:54.347" v="2183" actId="1036"/>
        <pc:sldMkLst>
          <pc:docMk/>
          <pc:sldMk cId="61117759" sldId="283"/>
        </pc:sldMkLst>
        <pc:spChg chg="mod">
          <ac:chgData name="泰良 中村" userId="fdbe07fe32ca836e" providerId="LiveId" clId="{9D4281B2-0CB2-44CF-AF92-15D229252E47}" dt="2024-01-15T09:16:54.347" v="2183" actId="1036"/>
          <ac:spMkLst>
            <pc:docMk/>
            <pc:sldMk cId="61117759" sldId="283"/>
            <ac:spMk id="5" creationId="{27536441-B9C9-3EDF-F62F-D8D2EFEA484A}"/>
          </ac:spMkLst>
        </pc:spChg>
      </pc:sldChg>
      <pc:sldChg chg="modSp mod">
        <pc:chgData name="泰良 中村" userId="fdbe07fe32ca836e" providerId="LiveId" clId="{9D4281B2-0CB2-44CF-AF92-15D229252E47}" dt="2024-01-15T09:32:28.361" v="2291" actId="1035"/>
        <pc:sldMkLst>
          <pc:docMk/>
          <pc:sldMk cId="2356256038" sldId="288"/>
        </pc:sldMkLst>
        <pc:spChg chg="mod">
          <ac:chgData name="泰良 中村" userId="fdbe07fe32ca836e" providerId="LiveId" clId="{9D4281B2-0CB2-44CF-AF92-15D229252E47}" dt="2024-01-15T09:32:28.361" v="2291" actId="1035"/>
          <ac:spMkLst>
            <pc:docMk/>
            <pc:sldMk cId="2356256038" sldId="288"/>
            <ac:spMk id="18" creationId="{DA7967A9-D953-D9DF-6AF9-A8F3D0D77576}"/>
          </ac:spMkLst>
        </pc:spChg>
      </pc:sldChg>
      <pc:sldChg chg="modSp mod">
        <pc:chgData name="泰良 中村" userId="fdbe07fe32ca836e" providerId="LiveId" clId="{9D4281B2-0CB2-44CF-AF92-15D229252E47}" dt="2024-01-15T09:31:48.058" v="2270" actId="20577"/>
        <pc:sldMkLst>
          <pc:docMk/>
          <pc:sldMk cId="2583107954" sldId="290"/>
        </pc:sldMkLst>
        <pc:spChg chg="mod">
          <ac:chgData name="泰良 中村" userId="fdbe07fe32ca836e" providerId="LiveId" clId="{9D4281B2-0CB2-44CF-AF92-15D229252E47}" dt="2024-01-15T09:31:48.058" v="2270" actId="20577"/>
          <ac:spMkLst>
            <pc:docMk/>
            <pc:sldMk cId="2583107954" sldId="290"/>
            <ac:spMk id="5" creationId="{27536441-B9C9-3EDF-F62F-D8D2EFEA484A}"/>
          </ac:spMkLst>
        </pc:spChg>
      </pc:sldChg>
      <pc:sldChg chg="addSp delSp modSp add mod setBg">
        <pc:chgData name="泰良 中村" userId="fdbe07fe32ca836e" providerId="LiveId" clId="{9D4281B2-0CB2-44CF-AF92-15D229252E47}" dt="2024-01-15T07:38:05.295" v="527" actId="164"/>
        <pc:sldMkLst>
          <pc:docMk/>
          <pc:sldMk cId="2697310174" sldId="291"/>
        </pc:sldMkLst>
        <pc:spChg chg="mod">
          <ac:chgData name="泰良 中村" userId="fdbe07fe32ca836e" providerId="LiveId" clId="{9D4281B2-0CB2-44CF-AF92-15D229252E47}" dt="2024-01-15T07:26:22.385" v="259" actId="20577"/>
          <ac:spMkLst>
            <pc:docMk/>
            <pc:sldMk cId="2697310174" sldId="291"/>
            <ac:spMk id="4" creationId="{8456D8EA-CEFB-CCB6-EF76-4DA594253140}"/>
          </ac:spMkLst>
        </pc:spChg>
        <pc:spChg chg="mod">
          <ac:chgData name="泰良 中村" userId="fdbe07fe32ca836e" providerId="LiveId" clId="{9D4281B2-0CB2-44CF-AF92-15D229252E47}" dt="2024-01-15T07:30:06.937" v="508" actId="20577"/>
          <ac:spMkLst>
            <pc:docMk/>
            <pc:sldMk cId="2697310174" sldId="291"/>
            <ac:spMk id="5" creationId="{27536441-B9C9-3EDF-F62F-D8D2EFEA484A}"/>
          </ac:spMkLst>
        </pc:spChg>
        <pc:spChg chg="add del mod">
          <ac:chgData name="泰良 中村" userId="fdbe07fe32ca836e" providerId="LiveId" clId="{9D4281B2-0CB2-44CF-AF92-15D229252E47}" dt="2024-01-15T07:37:15.240" v="521" actId="478"/>
          <ac:spMkLst>
            <pc:docMk/>
            <pc:sldMk cId="2697310174" sldId="291"/>
            <ac:spMk id="10" creationId="{5CD63742-B671-3983-FCD0-5E28D02240D1}"/>
          </ac:spMkLst>
        </pc:spChg>
        <pc:spChg chg="add mod">
          <ac:chgData name="泰良 中村" userId="fdbe07fe32ca836e" providerId="LiveId" clId="{9D4281B2-0CB2-44CF-AF92-15D229252E47}" dt="2024-01-15T07:38:05.295" v="527" actId="164"/>
          <ac:spMkLst>
            <pc:docMk/>
            <pc:sldMk cId="2697310174" sldId="291"/>
            <ac:spMk id="11" creationId="{3F2896E3-3766-8BDB-4A54-A15CB42782AB}"/>
          </ac:spMkLst>
        </pc:spChg>
        <pc:grpChg chg="add mod">
          <ac:chgData name="泰良 中村" userId="fdbe07fe32ca836e" providerId="LiveId" clId="{9D4281B2-0CB2-44CF-AF92-15D229252E47}" dt="2024-01-15T07:38:05.295" v="527" actId="164"/>
          <ac:grpSpMkLst>
            <pc:docMk/>
            <pc:sldMk cId="2697310174" sldId="291"/>
            <ac:grpSpMk id="12" creationId="{5B3C8FEE-84A9-D8E4-C08E-8C85E564C07B}"/>
          </ac:grpSpMkLst>
        </pc:grpChg>
        <pc:picChg chg="del">
          <ac:chgData name="泰良 中村" userId="fdbe07fe32ca836e" providerId="LiveId" clId="{9D4281B2-0CB2-44CF-AF92-15D229252E47}" dt="2024-01-15T07:26:15.245" v="239" actId="478"/>
          <ac:picMkLst>
            <pc:docMk/>
            <pc:sldMk cId="2697310174" sldId="291"/>
            <ac:picMk id="7" creationId="{91ED5199-74AD-7610-755C-49A8F9619D77}"/>
          </ac:picMkLst>
        </pc:picChg>
        <pc:picChg chg="add mod">
          <ac:chgData name="泰良 中村" userId="fdbe07fe32ca836e" providerId="LiveId" clId="{9D4281B2-0CB2-44CF-AF92-15D229252E47}" dt="2024-01-15T07:38:05.295" v="527" actId="164"/>
          <ac:picMkLst>
            <pc:docMk/>
            <pc:sldMk cId="2697310174" sldId="291"/>
            <ac:picMk id="9" creationId="{A590661D-1DEA-79A7-1C8D-E6195B77F587}"/>
          </ac:picMkLst>
        </pc:picChg>
        <pc:picChg chg="add del mod">
          <ac:chgData name="泰良 中村" userId="fdbe07fe32ca836e" providerId="LiveId" clId="{9D4281B2-0CB2-44CF-AF92-15D229252E47}" dt="2024-01-15T07:31:09.672" v="511" actId="478"/>
          <ac:picMkLst>
            <pc:docMk/>
            <pc:sldMk cId="2697310174" sldId="291"/>
            <ac:picMk id="1026" creationId="{B8DC992A-ACD5-1202-8CDF-0B9D4F906714}"/>
          </ac:picMkLst>
        </pc:picChg>
      </pc:sldChg>
      <pc:sldChg chg="delSp modSp add mod setBg modCm">
        <pc:chgData name="泰良 中村" userId="fdbe07fe32ca836e" providerId="LiveId" clId="{9D4281B2-0CB2-44CF-AF92-15D229252E47}" dt="2024-01-15T09:41:58.123" v="2321"/>
        <pc:sldMkLst>
          <pc:docMk/>
          <pc:sldMk cId="629212760" sldId="292"/>
        </pc:sldMkLst>
        <pc:spChg chg="mod">
          <ac:chgData name="泰良 中村" userId="fdbe07fe32ca836e" providerId="LiveId" clId="{9D4281B2-0CB2-44CF-AF92-15D229252E47}" dt="2024-01-15T07:56:15.804" v="1114" actId="20577"/>
          <ac:spMkLst>
            <pc:docMk/>
            <pc:sldMk cId="629212760" sldId="292"/>
            <ac:spMk id="4" creationId="{8456D8EA-CEFB-CCB6-EF76-4DA594253140}"/>
          </ac:spMkLst>
        </pc:spChg>
        <pc:spChg chg="mod">
          <ac:chgData name="泰良 中村" userId="fdbe07fe32ca836e" providerId="LiveId" clId="{9D4281B2-0CB2-44CF-AF92-15D229252E47}" dt="2024-01-15T09:35:34.291" v="2320" actId="20577"/>
          <ac:spMkLst>
            <pc:docMk/>
            <pc:sldMk cId="629212760" sldId="292"/>
            <ac:spMk id="5" creationId="{27536441-B9C9-3EDF-F62F-D8D2EFEA484A}"/>
          </ac:spMkLst>
        </pc:spChg>
        <pc:spChg chg="del">
          <ac:chgData name="泰良 中村" userId="fdbe07fe32ca836e" providerId="LiveId" clId="{9D4281B2-0CB2-44CF-AF92-15D229252E47}" dt="2024-01-15T07:56:28.758" v="1119" actId="478"/>
          <ac:spMkLst>
            <pc:docMk/>
            <pc:sldMk cId="629212760" sldId="292"/>
            <ac:spMk id="10" creationId="{DC888BCD-4468-03BE-6313-605AA5C74C46}"/>
          </ac:spMkLst>
        </pc:spChg>
        <pc:spChg chg="mod">
          <ac:chgData name="泰良 中村" userId="fdbe07fe32ca836e" providerId="LiveId" clId="{9D4281B2-0CB2-44CF-AF92-15D229252E47}" dt="2024-01-15T07:57:14.441" v="1155" actId="14100"/>
          <ac:spMkLst>
            <pc:docMk/>
            <pc:sldMk cId="629212760" sldId="292"/>
            <ac:spMk id="11" creationId="{EBE786CF-2E33-DB0D-2F88-9EF8C5A4EB25}"/>
          </ac:spMkLst>
        </pc:spChg>
        <pc:spChg chg="del">
          <ac:chgData name="泰良 中村" userId="fdbe07fe32ca836e" providerId="LiveId" clId="{9D4281B2-0CB2-44CF-AF92-15D229252E47}" dt="2024-01-15T07:56:25.103" v="1115" actId="478"/>
          <ac:spMkLst>
            <pc:docMk/>
            <pc:sldMk cId="629212760" sldId="292"/>
            <ac:spMk id="12" creationId="{7B8FF34F-A28A-52F7-D06C-268BB6C62092}"/>
          </ac:spMkLst>
        </pc:spChg>
        <pc:spChg chg="del">
          <ac:chgData name="泰良 中村" userId="fdbe07fe32ca836e" providerId="LiveId" clId="{9D4281B2-0CB2-44CF-AF92-15D229252E47}" dt="2024-01-15T07:56:27.357" v="1118" actId="478"/>
          <ac:spMkLst>
            <pc:docMk/>
            <pc:sldMk cId="629212760" sldId="292"/>
            <ac:spMk id="22" creationId="{646CCD1E-4A19-E72B-67D9-CB2ACEF1D6F1}"/>
          </ac:spMkLst>
        </pc:spChg>
        <pc:grpChg chg="mod">
          <ac:chgData name="泰良 中村" userId="fdbe07fe32ca836e" providerId="LiveId" clId="{9D4281B2-0CB2-44CF-AF92-15D229252E47}" dt="2024-01-15T07:56:56.020" v="1151" actId="14100"/>
          <ac:grpSpMkLst>
            <pc:docMk/>
            <pc:sldMk cId="629212760" sldId="292"/>
            <ac:grpSpMk id="2" creationId="{101E6810-A7F7-7082-99B0-60772934B446}"/>
          </ac:grpSpMkLst>
        </pc:grpChg>
        <pc:picChg chg="del">
          <ac:chgData name="泰良 中村" userId="fdbe07fe32ca836e" providerId="LiveId" clId="{9D4281B2-0CB2-44CF-AF92-15D229252E47}" dt="2024-01-15T07:56:26.444" v="1117" actId="478"/>
          <ac:picMkLst>
            <pc:docMk/>
            <pc:sldMk cId="629212760" sldId="292"/>
            <ac:picMk id="15" creationId="{398B5018-1EA5-DEAC-A654-1504D0F1A119}"/>
          </ac:picMkLst>
        </pc:picChg>
        <pc:cxnChg chg="del">
          <ac:chgData name="泰良 中村" userId="fdbe07fe32ca836e" providerId="LiveId" clId="{9D4281B2-0CB2-44CF-AF92-15D229252E47}" dt="2024-01-15T07:56:30.110" v="1120" actId="478"/>
          <ac:cxnSpMkLst>
            <pc:docMk/>
            <pc:sldMk cId="629212760" sldId="292"/>
            <ac:cxnSpMk id="14" creationId="{B0D7873B-B860-7166-D36F-E8F6D4059140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41:58.123" v="2321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 mod">
                <pc226:chgData name="泰良 中村" userId="fdbe07fe32ca836e" providerId="LiveId" clId="{9D4281B2-0CB2-44CF-AF92-15D229252E47}" dt="2024-01-15T09:41:58.123" v="2321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E0EE9FAF-CFCC-4E92-BF2B-75E9163E116D}"/>
                </pc2:cmRplyMkLst>
              </pc226:cmRplyChg>
            </pc226:cmChg>
          </p:ext>
        </pc:extLst>
      </pc:sldChg>
      <pc:sldMasterChg chg="modSp mod">
        <pc:chgData name="泰良 中村" userId="fdbe07fe32ca836e" providerId="LiveId" clId="{9D4281B2-0CB2-44CF-AF92-15D229252E47}" dt="2024-01-15T07:20:23.602" v="97" actId="20577"/>
        <pc:sldMasterMkLst>
          <pc:docMk/>
          <pc:sldMasterMk cId="3840268684" sldId="2147483648"/>
        </pc:sldMasterMkLst>
        <pc:spChg chg="mod">
          <ac:chgData name="泰良 中村" userId="fdbe07fe32ca836e" providerId="LiveId" clId="{9D4281B2-0CB2-44CF-AF92-15D229252E47}" dt="2024-01-15T07:20:23.602" v="97" actId="20577"/>
          <ac:spMkLst>
            <pc:docMk/>
            <pc:sldMasterMk cId="3840268684" sldId="2147483648"/>
            <ac:spMk id="6" creationId="{FEB5DF92-7281-876D-B9D4-A1B6B8C51088}"/>
          </ac:spMkLst>
        </pc:spChg>
      </pc:sldMasterChg>
    </pc:docChg>
  </pc:docChgLst>
  <pc:docChgLst>
    <pc:chgData name="拓也 根本" userId="da31d6ba2682652c" providerId="LiveId" clId="{C045B071-FD60-4E5C-A3DC-AC5065C1E31A}"/>
    <pc:docChg chg="undo custSel modSld">
      <pc:chgData name="拓也 根本" userId="da31d6ba2682652c" providerId="LiveId" clId="{C045B071-FD60-4E5C-A3DC-AC5065C1E31A}" dt="2024-01-17T11:51:10.572" v="25" actId="20577"/>
      <pc:docMkLst>
        <pc:docMk/>
      </pc:docMkLst>
      <pc:sldChg chg="modCm">
        <pc:chgData name="拓也 根本" userId="da31d6ba2682652c" providerId="LiveId" clId="{C045B071-FD60-4E5C-A3DC-AC5065C1E31A}" dt="2024-01-17T11:33:50.437" v="5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33:50.437" v="5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">
                <pc226:chgData name="拓也 根本" userId="da31d6ba2682652c" providerId="LiveId" clId="{C045B071-FD60-4E5C-A3DC-AC5065C1E31A}" dt="2024-01-17T11:33:43.073" v="4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110C2403-5A52-4199-AD7B-474A9564DE4C}"/>
                </pc2:cmRplyMkLst>
              </pc226:cmRplyChg>
              <pc226:cmRplyChg chg="mod">
                <pc226:chgData name="拓也 根本" userId="da31d6ba2682652c" providerId="LiveId" clId="{C045B071-FD60-4E5C-A3DC-AC5065C1E31A}" dt="2024-01-16T00:49:14.919" v="3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B5910BCC-5D3D-4F94-BD65-62BF0BAE1CCC}"/>
                </pc2:cmRplyMkLst>
              </pc226:cmRplyChg>
            </pc226:cmChg>
          </p:ext>
        </pc:extLst>
      </pc:sldChg>
      <pc:sldChg chg="modSp mod modCm">
        <pc:chgData name="拓也 根本" userId="da31d6ba2682652c" providerId="LiveId" clId="{C045B071-FD60-4E5C-A3DC-AC5065C1E31A}" dt="2024-01-17T11:48:30.870" v="12"/>
        <pc:sldMkLst>
          <pc:docMk/>
          <pc:sldMk cId="63405965" sldId="264"/>
        </pc:sldMkLst>
        <pc:spChg chg="mod">
          <ac:chgData name="拓也 根本" userId="da31d6ba2682652c" providerId="LiveId" clId="{C045B071-FD60-4E5C-A3DC-AC5065C1E31A}" dt="2024-01-17T11:48:22.274" v="10" actId="6549"/>
          <ac:spMkLst>
            <pc:docMk/>
            <pc:sldMk cId="63405965" sldId="264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30.870" v="12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拓也 根本" userId="da31d6ba2682652c" providerId="LiveId" clId="{C045B071-FD60-4E5C-A3DC-AC5065C1E31A}" dt="2024-01-17T11:48:28.446" v="11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DB03BB21-A807-43D0-9B49-CEF0CAFEAC9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49:11.023" v="13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拓也 根本" userId="da31d6ba2682652c" providerId="LiveId" clId="{C045B071-FD60-4E5C-A3DC-AC5065C1E31A}" dt="2024-01-17T11:49:11.023" v="13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  <pc226:cmRplyChg chg="add">
                <pc226:chgData name="拓也 根本" userId="da31d6ba2682652c" providerId="LiveId" clId="{C045B071-FD60-4E5C-A3DC-AC5065C1E31A}" dt="2024-01-17T11:49:11.023" v="13"/>
                <pc2:cmRplyMkLst xmlns:pc2="http://schemas.microsoft.com/office/powerpoint/2019/9/main/command">
                  <pc:docMk/>
                  <pc:sldMk cId="1503482910" sldId="268"/>
                  <pc2:cmMk id="{55DFC96A-5BCB-42C9-B54E-5237CE68D83D}"/>
                  <pc2:cmRplyMk id="{2D8B4179-594D-43DD-8E5E-A6C7B43FA58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50:20.526" v="16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01.729" v="15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拓也 根本" userId="da31d6ba2682652c" providerId="LiveId" clId="{C045B071-FD60-4E5C-A3DC-AC5065C1E31A}" dt="2024-01-17T11:49:57.029" v="14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4603543-1754-44EA-B738-C4881048902B}"/>
                </pc2:cmRplyMkLst>
              </pc226:cmRplyChg>
            </pc226:cmChg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20.526" v="16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">
        <pc:chgData name="拓也 根本" userId="da31d6ba2682652c" providerId="LiveId" clId="{C045B071-FD60-4E5C-A3DC-AC5065C1E31A}" dt="2024-01-15T14:09:24.414" v="1" actId="20577"/>
        <pc:sldMkLst>
          <pc:docMk/>
          <pc:sldMk cId="2785807946" sldId="280"/>
        </pc:sldMkLst>
        <pc:spChg chg="mod">
          <ac:chgData name="拓也 根本" userId="da31d6ba2682652c" providerId="LiveId" clId="{C045B071-FD60-4E5C-A3DC-AC5065C1E31A}" dt="2024-01-15T14:09:24.414" v="1" actId="20577"/>
          <ac:spMkLst>
            <pc:docMk/>
            <pc:sldMk cId="2785807946" sldId="280"/>
            <ac:spMk id="5" creationId="{27536441-B9C9-3EDF-F62F-D8D2EFEA484A}"/>
          </ac:spMkLst>
        </pc:spChg>
      </pc:sldChg>
      <pc:sldChg chg="addSp modSp mod modCm">
        <pc:chgData name="拓也 根本" userId="da31d6ba2682652c" providerId="LiveId" clId="{C045B071-FD60-4E5C-A3DC-AC5065C1E31A}" dt="2024-01-17T11:51:10.572" v="25" actId="20577"/>
        <pc:sldMkLst>
          <pc:docMk/>
          <pc:sldMk cId="629212760" sldId="292"/>
        </pc:sldMkLst>
        <pc:spChg chg="add mod">
          <ac:chgData name="拓也 根本" userId="da31d6ba2682652c" providerId="LiveId" clId="{C045B071-FD60-4E5C-A3DC-AC5065C1E31A}" dt="2024-01-17T11:51:10.572" v="25" actId="20577"/>
          <ac:spMkLst>
            <pc:docMk/>
            <pc:sldMk cId="629212760" sldId="292"/>
            <ac:spMk id="8" creationId="{0A238174-E4B4-4B62-4DA9-E7E541771C5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04.157" v="7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">
                <pc226:chgData name="拓也 根本" userId="da31d6ba2682652c" providerId="LiveId" clId="{C045B071-FD60-4E5C-A3DC-AC5065C1E31A}" dt="2024-01-17T11:48:01.300" v="6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BC8311D8-CAA6-4655-A552-043BCC66EB72}"/>
                </pc2:cmRplyMkLst>
              </pc226:cmRplyChg>
            </pc226:cmChg>
          </p:ext>
        </pc:extLst>
      </pc:sldChg>
    </pc:docChg>
  </pc:docChgLst>
  <pc:docChgLst>
    <pc:chgData name="根本 拓也" userId="da31d6ba2682652c" providerId="LiveId" clId="{76A98A65-2C98-482E-A86C-24390DD898D7}"/>
    <pc:docChg chg="undo redo custSel modSld">
      <pc:chgData name="根本 拓也" userId="da31d6ba2682652c" providerId="LiveId" clId="{76A98A65-2C98-482E-A86C-24390DD898D7}" dt="2024-01-13T20:32:47.555" v="1309"/>
      <pc:docMkLst>
        <pc:docMk/>
      </pc:docMkLst>
      <pc:sldChg chg="modSp mod addCm">
        <pc:chgData name="根本 拓也" userId="da31d6ba2682652c" providerId="LiveId" clId="{76A98A65-2C98-482E-A86C-24390DD898D7}" dt="2024-01-13T20:21:13.108" v="1279" actId="20577"/>
        <pc:sldMkLst>
          <pc:docMk/>
          <pc:sldMk cId="2308864707" sldId="257"/>
        </pc:sldMkLst>
        <pc:spChg chg="mod">
          <ac:chgData name="根本 拓也" userId="da31d6ba2682652c" providerId="LiveId" clId="{76A98A65-2C98-482E-A86C-24390DD898D7}" dt="2024-01-13T20:21:13.108" v="1279" actId="20577"/>
          <ac:spMkLst>
            <pc:docMk/>
            <pc:sldMk cId="2308864707" sldId="257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05:31.425" v="1024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0:36.508" v="1271" actId="20577"/>
        <pc:sldMkLst>
          <pc:docMk/>
          <pc:sldMk cId="2178706407" sldId="259"/>
        </pc:sldMkLst>
        <pc:spChg chg="mod">
          <ac:chgData name="根本 拓也" userId="da31d6ba2682652c" providerId="LiveId" clId="{76A98A65-2C98-482E-A86C-24390DD898D7}" dt="2024-01-13T20:20:36.508" v="1271" actId="20577"/>
          <ac:spMkLst>
            <pc:docMk/>
            <pc:sldMk cId="2178706407" sldId="259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18:55:12.717" v="18" actId="115"/>
        <pc:sldMkLst>
          <pc:docMk/>
          <pc:sldMk cId="54527627" sldId="261"/>
        </pc:sldMkLst>
        <pc:spChg chg="mod">
          <ac:chgData name="根本 拓也" userId="da31d6ba2682652c" providerId="LiveId" clId="{76A98A65-2C98-482E-A86C-24390DD898D7}" dt="2024-01-13T18:55:12.717" v="18" actId="115"/>
          <ac:spMkLst>
            <pc:docMk/>
            <pc:sldMk cId="54527627" sldId="261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19:06:13.116" v="116" actId="20577"/>
        <pc:sldMkLst>
          <pc:docMk/>
          <pc:sldMk cId="1116791747" sldId="262"/>
        </pc:sldMkLst>
        <pc:spChg chg="mod">
          <ac:chgData name="根本 拓也" userId="da31d6ba2682652c" providerId="LiveId" clId="{76A98A65-2C98-482E-A86C-24390DD898D7}" dt="2024-01-13T19:06:13.116" v="116" actId="20577"/>
          <ac:spMkLst>
            <pc:docMk/>
            <pc:sldMk cId="1116791747" sldId="262"/>
            <ac:spMk id="4" creationId="{8456D8EA-CEFB-CCB6-EF76-4DA59425314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13.116" v="116" actId="20577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19:06:21.171" v="129" actId="6549"/>
        <pc:sldMkLst>
          <pc:docMk/>
          <pc:sldMk cId="557973209" sldId="263"/>
        </pc:sldMkLst>
        <pc:spChg chg="mod">
          <ac:chgData name="根本 拓也" userId="da31d6ba2682652c" providerId="LiveId" clId="{76A98A65-2C98-482E-A86C-24390DD898D7}" dt="2024-01-13T19:06:21.171" v="129" actId="6549"/>
          <ac:spMkLst>
            <pc:docMk/>
            <pc:sldMk cId="557973209" sldId="263"/>
            <ac:spMk id="4" creationId="{8456D8EA-CEFB-CCB6-EF76-4DA594253140}"/>
          </ac:spMkLst>
        </pc:spChg>
        <pc:graphicFrameChg chg="mod">
          <ac:chgData name="根本 拓也" userId="da31d6ba2682652c" providerId="LiveId" clId="{76A98A65-2C98-482E-A86C-24390DD898D7}" dt="2024-01-13T18:56:02.691" v="19"/>
          <ac:graphicFrameMkLst>
            <pc:docMk/>
            <pc:sldMk cId="557973209" sldId="263"/>
            <ac:graphicFrameMk id="6" creationId="{E631576A-713F-EA33-0C21-427AEBDE8D0B}"/>
          </ac:graphicFrameMkLst>
        </pc:graphicFrameChg>
      </pc:sldChg>
      <pc:sldChg chg="modSp mod modCm">
        <pc:chgData name="根本 拓也" userId="da31d6ba2682652c" providerId="LiveId" clId="{76A98A65-2C98-482E-A86C-24390DD898D7}" dt="2024-01-13T19:04:30.314" v="93"/>
        <pc:sldMkLst>
          <pc:docMk/>
          <pc:sldMk cId="63405965" sldId="264"/>
        </pc:sldMkLst>
        <pc:spChg chg="mod">
          <ac:chgData name="根本 拓也" userId="da31d6ba2682652c" providerId="LiveId" clId="{76A98A65-2C98-482E-A86C-24390DD898D7}" dt="2024-01-13T18:59:13.660" v="92" actId="115"/>
          <ac:spMkLst>
            <pc:docMk/>
            <pc:sldMk cId="63405965" sldId="264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04:30.314" v="93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mod">
                <pc226:chgData name="根本 拓也" userId="da31d6ba2682652c" providerId="LiveId" clId="{76A98A65-2C98-482E-A86C-24390DD898D7}" dt="2024-01-13T19:04:30.314" v="9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316A4074-344A-4D52-8E89-D2D35898C8B7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33.882" v="1267" actId="20577"/>
        <pc:sldMkLst>
          <pc:docMk/>
          <pc:sldMk cId="4211491020" sldId="265"/>
        </pc:sldMkLst>
        <pc:spChg chg="mod">
          <ac:chgData name="根本 拓也" userId="da31d6ba2682652c" providerId="LiveId" clId="{76A98A65-2C98-482E-A86C-24390DD898D7}" dt="2024-01-13T20:20:33.882" v="1267" actId="20577"/>
          <ac:spMkLst>
            <pc:docMk/>
            <pc:sldMk cId="4211491020" sldId="265"/>
            <ac:spMk id="5" creationId="{27536441-B9C9-3EDF-F62F-D8D2EFEA484A}"/>
          </ac:spMkLst>
        </pc:spChg>
      </pc:sldChg>
      <pc:sldChg chg="modSp mod">
        <pc:chgData name="根本 拓也" userId="da31d6ba2682652c" providerId="LiveId" clId="{76A98A65-2C98-482E-A86C-24390DD898D7}" dt="2024-01-13T19:31:13.041" v="443" actId="20577"/>
        <pc:sldMkLst>
          <pc:docMk/>
          <pc:sldMk cId="1714904473" sldId="266"/>
        </pc:sldMkLst>
        <pc:spChg chg="mod">
          <ac:chgData name="根本 拓也" userId="da31d6ba2682652c" providerId="LiveId" clId="{76A98A65-2C98-482E-A86C-24390DD898D7}" dt="2024-01-13T19:31:13.041" v="443" actId="20577"/>
          <ac:spMkLst>
            <pc:docMk/>
            <pc:sldMk cId="1714904473" sldId="266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19:48:24.355" v="728" actId="20577"/>
        <pc:sldMkLst>
          <pc:docMk/>
          <pc:sldMk cId="3608024358" sldId="267"/>
        </pc:sldMkLst>
        <pc:spChg chg="mod">
          <ac:chgData name="根本 拓也" userId="da31d6ba2682652c" providerId="LiveId" clId="{76A98A65-2C98-482E-A86C-24390DD898D7}" dt="2024-01-13T19:06:46.921" v="145" actId="20577"/>
          <ac:spMkLst>
            <pc:docMk/>
            <pc:sldMk cId="3608024358" sldId="267"/>
            <ac:spMk id="4" creationId="{8456D8EA-CEFB-CCB6-EF76-4DA594253140}"/>
          </ac:spMkLst>
        </pc:spChg>
        <pc:spChg chg="mod">
          <ac:chgData name="根本 拓也" userId="da31d6ba2682652c" providerId="LiveId" clId="{76A98A65-2C98-482E-A86C-24390DD898D7}" dt="2024-01-13T19:48:24.355" v="728" actId="20577"/>
          <ac:spMkLst>
            <pc:docMk/>
            <pc:sldMk cId="3608024358" sldId="267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46.921" v="145" actId="20577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20:25:04.500" v="1281" actId="20577"/>
        <pc:sldMkLst>
          <pc:docMk/>
          <pc:sldMk cId="1503482910" sldId="268"/>
        </pc:sldMkLst>
        <pc:spChg chg="mod">
          <ac:chgData name="根本 拓也" userId="da31d6ba2682652c" providerId="LiveId" clId="{76A98A65-2C98-482E-A86C-24390DD898D7}" dt="2024-01-13T20:25:04.500" v="1281" actId="20577"/>
          <ac:spMkLst>
            <pc:docMk/>
            <pc:sldMk cId="1503482910" sldId="268"/>
            <ac:spMk id="5" creationId="{27536441-B9C9-3EDF-F62F-D8D2EFEA484A}"/>
          </ac:spMkLst>
        </pc:spChg>
        <pc:picChg chg="mod">
          <ac:chgData name="根本 拓也" userId="da31d6ba2682652c" providerId="LiveId" clId="{76A98A65-2C98-482E-A86C-24390DD898D7}" dt="2024-01-13T19:10:34.257" v="284" actId="1038"/>
          <ac:picMkLst>
            <pc:docMk/>
            <pc:sldMk cId="1503482910" sldId="268"/>
            <ac:picMk id="8" creationId="{5C1A9315-253D-4948-6259-1DE199EEFF9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">
                <pc226:chgData name="根本 拓也" userId="da31d6ba2682652c" providerId="LiveId" clId="{76A98A65-2C98-482E-A86C-24390DD898D7}" dt="2024-01-13T19:12:13.865" v="286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2469AECC-32E0-4F65-9463-1E0B6E46EA59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">
                <pc226:chgData name="根本 拓也" userId="da31d6ba2682652c" providerId="LiveId" clId="{76A98A65-2C98-482E-A86C-24390DD898D7}" dt="2024-01-13T19:08:23.086" v="146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3FB47E9D-3FEA-4978-A836-C194062D37B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根本 拓也" userId="da31d6ba2682652c" providerId="LiveId" clId="{76A98A65-2C98-482E-A86C-24390DD898D7}" dt="2024-01-13T19:11:37.596" v="285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FD4DD47E-57C4-48AF-AA4B-B1B172F5CD54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2:47.167" v="978" actId="6549"/>
        <pc:sldMkLst>
          <pc:docMk/>
          <pc:sldMk cId="4256377332" sldId="269"/>
        </pc:sldMkLst>
        <pc:spChg chg="mod">
          <ac:chgData name="根本 拓也" userId="da31d6ba2682652c" providerId="LiveId" clId="{76A98A65-2C98-482E-A86C-24390DD898D7}" dt="2024-01-13T19:52:47.167" v="978" actId="6549"/>
          <ac:spMkLst>
            <pc:docMk/>
            <pc:sldMk cId="4256377332" sldId="269"/>
            <ac:spMk id="5" creationId="{27536441-B9C9-3EDF-F62F-D8D2EFEA484A}"/>
          </ac:spMkLst>
        </pc:spChg>
        <pc:picChg chg="mod">
          <ac:chgData name="根本 拓也" userId="da31d6ba2682652c" providerId="LiveId" clId="{76A98A65-2C98-482E-A86C-24390DD898D7}" dt="2024-01-13T19:52:25.071" v="958" actId="1035"/>
          <ac:picMkLst>
            <pc:docMk/>
            <pc:sldMk cId="4256377332" sldId="269"/>
            <ac:picMk id="7" creationId="{2967B614-E485-F021-101C-1CEA2002474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根本 拓也" userId="da31d6ba2682652c" providerId="LiveId" clId="{76A98A65-2C98-482E-A86C-24390DD898D7}" dt="2024-01-13T19:21:05.039" v="323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88A9DBA5-6AA7-46ED-AB8D-B65CBD75E97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20:38.338" v="322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 mod">
                <pc226:chgData name="根本 拓也" userId="da31d6ba2682652c" providerId="LiveId" clId="{76A98A65-2C98-482E-A86C-24390DD898D7}" dt="2024-01-13T19:20:38.338" v="322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5CCABAA5-73C1-477D-9E10-BCE2917BD70D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根本 拓也" userId="da31d6ba2682652c" providerId="LiveId" clId="{76A98A65-2C98-482E-A86C-24390DD898D7}" dt="2024-01-13T19:19:59.834" v="321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ABA596E2-EBD6-47AD-AAEB-5813EC35E8A9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808" v="1256" actId="20577"/>
        <pc:sldMkLst>
          <pc:docMk/>
          <pc:sldMk cId="4212317190" sldId="270"/>
        </pc:sldMkLst>
        <pc:spChg chg="mod">
          <ac:chgData name="根本 拓也" userId="da31d6ba2682652c" providerId="LiveId" clId="{76A98A65-2C98-482E-A86C-24390DD898D7}" dt="2024-01-13T20:20:17.808" v="1256" actId="20577"/>
          <ac:spMkLst>
            <pc:docMk/>
            <pc:sldMk cId="4212317190" sldId="270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19:23:09.914" v="342"/>
        <pc:sldMkLst>
          <pc:docMk/>
          <pc:sldMk cId="3595861571" sldId="271"/>
        </pc:sldMkLst>
        <pc:spChg chg="mod">
          <ac:chgData name="根本 拓也" userId="da31d6ba2682652c" providerId="LiveId" clId="{76A98A65-2C98-482E-A86C-24390DD898D7}" dt="2024-01-13T19:23:00.920" v="341" actId="6549"/>
          <ac:spMkLst>
            <pc:docMk/>
            <pc:sldMk cId="3595861571" sldId="271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23:09.914" v="342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">
                <pc226:chgData name="根本 拓也" userId="da31d6ba2682652c" providerId="LiveId" clId="{76A98A65-2C98-482E-A86C-24390DD898D7}" dt="2024-01-13T19:23:09.914" v="342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36C229E4-10B4-4B6B-AAE5-B95E22F9C4CE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37:42.537" v="658" actId="6549"/>
        <pc:sldMkLst>
          <pc:docMk/>
          <pc:sldMk cId="4200993964" sldId="272"/>
        </pc:sldMkLst>
        <pc:spChg chg="mod">
          <ac:chgData name="根本 拓也" userId="da31d6ba2682652c" providerId="LiveId" clId="{76A98A65-2C98-482E-A86C-24390DD898D7}" dt="2024-01-13T19:37:42.537" v="658" actId="6549"/>
          <ac:spMkLst>
            <pc:docMk/>
            <pc:sldMk cId="4200993964" sldId="272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19:25:31.247" v="347"/>
        <pc:sldMkLst>
          <pc:docMk/>
          <pc:sldMk cId="279798818" sldId="273"/>
        </pc:sldMkLst>
        <pc:spChg chg="mod">
          <ac:chgData name="根本 拓也" userId="da31d6ba2682652c" providerId="LiveId" clId="{76A98A65-2C98-482E-A86C-24390DD898D7}" dt="2024-01-13T19:25:24.667" v="346" actId="115"/>
          <ac:spMkLst>
            <pc:docMk/>
            <pc:sldMk cId="279798818" sldId="273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25:31.247" v="34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根本 拓也" userId="da31d6ba2682652c" providerId="LiveId" clId="{76A98A65-2C98-482E-A86C-24390DD898D7}" dt="2024-01-13T19:25:31.247" v="347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430BDA0E-DE19-4357-8389-2F57D74C1B5B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491" v="1254" actId="20577"/>
        <pc:sldMkLst>
          <pc:docMk/>
          <pc:sldMk cId="3439777432" sldId="274"/>
        </pc:sldMkLst>
        <pc:spChg chg="mod">
          <ac:chgData name="根本 拓也" userId="da31d6ba2682652c" providerId="LiveId" clId="{76A98A65-2C98-482E-A86C-24390DD898D7}" dt="2024-01-13T20:20:17.491" v="1254" actId="20577"/>
          <ac:spMkLst>
            <pc:docMk/>
            <pc:sldMk cId="3439777432" sldId="274"/>
            <ac:spMk id="5" creationId="{27536441-B9C9-3EDF-F62F-D8D2EFEA484A}"/>
          </ac:spMkLst>
        </pc:spChg>
      </pc:sldChg>
      <pc:sldChg chg="modSp mod">
        <pc:chgData name="根本 拓也" userId="da31d6ba2682652c" providerId="LiveId" clId="{76A98A65-2C98-482E-A86C-24390DD898D7}" dt="2024-01-13T20:20:17.175" v="1252" actId="20577"/>
        <pc:sldMkLst>
          <pc:docMk/>
          <pc:sldMk cId="3422501903" sldId="276"/>
        </pc:sldMkLst>
        <pc:spChg chg="mod">
          <ac:chgData name="根本 拓也" userId="da31d6ba2682652c" providerId="LiveId" clId="{76A98A65-2C98-482E-A86C-24390DD898D7}" dt="2024-01-13T20:20:17.175" v="1252" actId="20577"/>
          <ac:spMkLst>
            <pc:docMk/>
            <pc:sldMk cId="3422501903" sldId="276"/>
            <ac:spMk id="5" creationId="{27536441-B9C9-3EDF-F62F-D8D2EFEA484A}"/>
          </ac:spMkLst>
        </pc:spChg>
      </pc:sldChg>
      <pc:sldChg chg="modSp mod">
        <pc:chgData name="根本 拓也" userId="da31d6ba2682652c" providerId="LiveId" clId="{76A98A65-2C98-482E-A86C-24390DD898D7}" dt="2024-01-13T19:37:41.696" v="647" actId="115"/>
        <pc:sldMkLst>
          <pc:docMk/>
          <pc:sldMk cId="3213348651" sldId="277"/>
        </pc:sldMkLst>
        <pc:spChg chg="mod">
          <ac:chgData name="根本 拓也" userId="da31d6ba2682652c" providerId="LiveId" clId="{76A98A65-2C98-482E-A86C-24390DD898D7}" dt="2024-01-13T19:37:41.696" v="647" actId="115"/>
          <ac:spMkLst>
            <pc:docMk/>
            <pc:sldMk cId="3213348651" sldId="277"/>
            <ac:spMk id="5" creationId="{27536441-B9C9-3EDF-F62F-D8D2EFEA484A}"/>
          </ac:spMkLst>
        </pc:spChg>
      </pc:sldChg>
      <pc:sldChg chg="modSp mod">
        <pc:chgData name="根本 拓也" userId="da31d6ba2682652c" providerId="LiveId" clId="{76A98A65-2C98-482E-A86C-24390DD898D7}" dt="2024-01-13T19:38:20.689" v="680" actId="20577"/>
        <pc:sldMkLst>
          <pc:docMk/>
          <pc:sldMk cId="1734194402" sldId="278"/>
        </pc:sldMkLst>
        <pc:spChg chg="mod">
          <ac:chgData name="根本 拓也" userId="da31d6ba2682652c" providerId="LiveId" clId="{76A98A65-2C98-482E-A86C-24390DD898D7}" dt="2024-01-13T19:38:20.689" v="680" actId="20577"/>
          <ac:spMkLst>
            <pc:docMk/>
            <pc:sldMk cId="1734194402" sldId="278"/>
            <ac:spMk id="5" creationId="{27536441-B9C9-3EDF-F62F-D8D2EFEA484A}"/>
          </ac:spMkLst>
        </pc:spChg>
      </pc:sldChg>
      <pc:sldChg chg="modSp mod addCm">
        <pc:chgData name="根本 拓也" userId="da31d6ba2682652c" providerId="LiveId" clId="{76A98A65-2C98-482E-A86C-24390DD898D7}" dt="2024-01-13T20:32:47.555" v="1309"/>
        <pc:sldMkLst>
          <pc:docMk/>
          <pc:sldMk cId="464905289" sldId="279"/>
        </pc:sldMkLst>
        <pc:spChg chg="mod">
          <ac:chgData name="根本 拓也" userId="da31d6ba2682652c" providerId="LiveId" clId="{76A98A65-2C98-482E-A86C-24390DD898D7}" dt="2024-01-13T19:39:07.748" v="684" actId="115"/>
          <ac:spMkLst>
            <pc:docMk/>
            <pc:sldMk cId="464905289" sldId="279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32:47.555" v="1309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9:49.987" v="1304" actId="6549"/>
        <pc:sldMkLst>
          <pc:docMk/>
          <pc:sldMk cId="2785807946" sldId="280"/>
        </pc:sldMkLst>
        <pc:spChg chg="mod">
          <ac:chgData name="根本 拓也" userId="da31d6ba2682652c" providerId="LiveId" clId="{76A98A65-2C98-482E-A86C-24390DD898D7}" dt="2024-01-13T20:29:49.987" v="1304" actId="6549"/>
          <ac:spMkLst>
            <pc:docMk/>
            <pc:sldMk cId="2785807946" sldId="280"/>
            <ac:spMk id="5" creationId="{27536441-B9C9-3EDF-F62F-D8D2EFEA484A}"/>
          </ac:spMkLst>
        </pc:spChg>
        <pc:picChg chg="mod">
          <ac:chgData name="根本 拓也" userId="da31d6ba2682652c" providerId="LiveId" clId="{76A98A65-2C98-482E-A86C-24390DD898D7}" dt="2024-01-13T19:50:09.617" v="778" actId="1037"/>
          <ac:picMkLst>
            <pc:docMk/>
            <pc:sldMk cId="2785807946" sldId="280"/>
            <ac:picMk id="9" creationId="{0624C59A-681D-6614-AAAE-16F39AC42885}"/>
          </ac:picMkLst>
        </pc:picChg>
      </pc:sldChg>
      <pc:sldChg chg="modSp mod">
        <pc:chgData name="根本 拓也" userId="da31d6ba2682652c" providerId="LiveId" clId="{76A98A65-2C98-482E-A86C-24390DD898D7}" dt="2024-01-13T19:53:32.492" v="985" actId="6549"/>
        <pc:sldMkLst>
          <pc:docMk/>
          <pc:sldMk cId="1462205323" sldId="281"/>
        </pc:sldMkLst>
        <pc:spChg chg="mod">
          <ac:chgData name="根本 拓也" userId="da31d6ba2682652c" providerId="LiveId" clId="{76A98A65-2C98-482E-A86C-24390DD898D7}" dt="2024-01-13T19:53:32.492" v="985" actId="6549"/>
          <ac:spMkLst>
            <pc:docMk/>
            <pc:sldMk cId="1462205323" sldId="281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19:54:51.468" v="992" actId="115"/>
        <pc:sldMkLst>
          <pc:docMk/>
          <pc:sldMk cId="61117759" sldId="283"/>
        </pc:sldMkLst>
        <pc:spChg chg="mod">
          <ac:chgData name="根本 拓也" userId="da31d6ba2682652c" providerId="LiveId" clId="{76A98A65-2C98-482E-A86C-24390DD898D7}" dt="2024-01-13T19:54:51.468" v="992" actId="115"/>
          <ac:spMkLst>
            <pc:docMk/>
            <pc:sldMk cId="61117759" sldId="283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4:24.368" v="990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根本 拓也" userId="da31d6ba2682652c" providerId="LiveId" clId="{76A98A65-2C98-482E-A86C-24390DD898D7}" dt="2024-01-13T19:54:24.368" v="990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92246856-9BDB-4B82-BBC5-37C000EA1D84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5:28.525" v="996" actId="6549"/>
        <pc:sldMkLst>
          <pc:docMk/>
          <pc:sldMk cId="2836919085" sldId="284"/>
        </pc:sldMkLst>
        <pc:spChg chg="mod">
          <ac:chgData name="根本 拓也" userId="da31d6ba2682652c" providerId="LiveId" clId="{76A98A65-2C98-482E-A86C-24390DD898D7}" dt="2024-01-13T19:55:28.525" v="996" actId="6549"/>
          <ac:spMkLst>
            <pc:docMk/>
            <pc:sldMk cId="2836919085" sldId="284"/>
            <ac:spMk id="5" creationId="{27536441-B9C9-3EDF-F62F-D8D2EFEA484A}"/>
          </ac:spMkLst>
        </pc:spChg>
      </pc:sldChg>
      <pc:sldChg chg="modSp mod modCm">
        <pc:chgData name="根本 拓也" userId="da31d6ba2682652c" providerId="LiveId" clId="{76A98A65-2C98-482E-A86C-24390DD898D7}" dt="2024-01-13T20:31:42.146" v="1308" actId="20577"/>
        <pc:sldMkLst>
          <pc:docMk/>
          <pc:sldMk cId="1043777425" sldId="286"/>
        </pc:sldMkLst>
        <pc:spChg chg="mod">
          <ac:chgData name="根本 拓也" userId="da31d6ba2682652c" providerId="LiveId" clId="{76A98A65-2C98-482E-A86C-24390DD898D7}" dt="2024-01-13T20:31:42.146" v="1308" actId="20577"/>
          <ac:spMkLst>
            <pc:docMk/>
            <pc:sldMk cId="1043777425" sldId="286"/>
            <ac:spMk id="5" creationId="{27536441-B9C9-3EDF-F62F-D8D2EFEA48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6:14.001" v="997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根本 拓也" userId="da31d6ba2682652c" providerId="LiveId" clId="{76A98A65-2C98-482E-A86C-24390DD898D7}" dt="2024-01-13T19:56:14.001" v="997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91E2163B-73CC-4BDF-B364-3E1A68543CAA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7:57.756" v="1011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根本 拓也" userId="da31d6ba2682652c" providerId="LiveId" clId="{76A98A65-2C98-482E-A86C-24390DD898D7}" dt="2024-01-13T19:57:57.756" v="1011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BF5745C4-486C-4619-9B0A-A4A0FB1E3FEE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9:55.959" v="1023" actId="115"/>
        <pc:sldMkLst>
          <pc:docMk/>
          <pc:sldMk cId="2356256038" sldId="288"/>
        </pc:sldMkLst>
        <pc:spChg chg="mod">
          <ac:chgData name="根本 拓也" userId="da31d6ba2682652c" providerId="LiveId" clId="{76A98A65-2C98-482E-A86C-24390DD898D7}" dt="2024-01-13T19:59:55.959" v="1023" actId="115"/>
          <ac:spMkLst>
            <pc:docMk/>
            <pc:sldMk cId="2356256038" sldId="288"/>
            <ac:spMk id="15" creationId="{EB429761-6862-B45E-DEE2-F6DF801DAE6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9:44.364" v="101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  <pc226:cmRplyChg chg="add">
                <pc226:chgData name="根本 拓也" userId="da31d6ba2682652c" providerId="LiveId" clId="{76A98A65-2C98-482E-A86C-24390DD898D7}" dt="2024-01-13T19:59:44.364" v="1017"/>
                <pc2:cmRplyMkLst xmlns:pc2="http://schemas.microsoft.com/office/powerpoint/2019/9/main/command">
                  <pc:docMk/>
                  <pc:sldMk cId="2356256038" sldId="288"/>
                  <pc2:cmMk id="{7D89C31C-1B0E-4D7A-8A41-878D3F9084B0}"/>
                  <pc2:cmRplyMk id="{7E4CC8B1-0C6D-4DE4-8636-81CBAB7D705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54.117" v="1013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根本 拓也" userId="da31d6ba2682652c" providerId="LiveId" clId="{76A98A65-2C98-482E-A86C-24390DD898D7}" dt="2024-01-13T19:58:54.117" v="1013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B3D75F1F-0392-441A-A0BA-4F40DAE11945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31.928" v="1012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根本 拓也" userId="da31d6ba2682652c" providerId="LiveId" clId="{76A98A65-2C98-482E-A86C-24390DD898D7}" dt="2024-01-13T19:58:31.928" v="1012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A6E518E4-BE44-4337-8D89-AC5D8A7C5AA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9:21.188" v="1016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根本 拓也" userId="da31d6ba2682652c" providerId="LiveId" clId="{76A98A65-2C98-482E-A86C-24390DD898D7}" dt="2024-01-13T19:59:21.188" v="1016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EB732DF0-E983-4F58-A798-FB97CA5161E1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7:18.706" v="1008" actId="115"/>
        <pc:sldMkLst>
          <pc:docMk/>
          <pc:sldMk cId="589300162" sldId="289"/>
        </pc:sldMkLst>
        <pc:spChg chg="mod">
          <ac:chgData name="根本 拓也" userId="da31d6ba2682652c" providerId="LiveId" clId="{76A98A65-2C98-482E-A86C-24390DD898D7}" dt="2024-01-13T19:57:18.706" v="1008" actId="115"/>
          <ac:spMkLst>
            <pc:docMk/>
            <pc:sldMk cId="589300162" sldId="289"/>
            <ac:spMk id="5" creationId="{27536441-B9C9-3EDF-F62F-D8D2EFEA484A}"/>
          </ac:spMkLst>
        </pc:spChg>
      </pc:sldChg>
      <pc:sldChg chg="modSp mod">
        <pc:chgData name="根本 拓也" userId="da31d6ba2682652c" providerId="LiveId" clId="{76A98A65-2C98-482E-A86C-24390DD898D7}" dt="2024-01-13T19:57:41.395" v="1010" actId="115"/>
        <pc:sldMkLst>
          <pc:docMk/>
          <pc:sldMk cId="2583107954" sldId="290"/>
        </pc:sldMkLst>
        <pc:spChg chg="mod">
          <ac:chgData name="根本 拓也" userId="da31d6ba2682652c" providerId="LiveId" clId="{76A98A65-2C98-482E-A86C-24390DD898D7}" dt="2024-01-13T19:57:41.395" v="1010" actId="115"/>
          <ac:spMkLst>
            <pc:docMk/>
            <pc:sldMk cId="2583107954" sldId="290"/>
            <ac:spMk id="5" creationId="{27536441-B9C9-3EDF-F62F-D8D2EFEA484A}"/>
          </ac:spMkLst>
        </pc:spChg>
      </pc:sldChg>
    </pc:docChg>
  </pc:docChgLst>
  <pc:docChgLst>
    <pc:chgData name="拓也 根本" userId="da31d6ba2682652c" providerId="LiveId" clId="{76A98A65-2C98-482E-A86C-24390DD898D7}"/>
    <pc:docChg chg="modSld">
      <pc:chgData name="拓也 根本" userId="da31d6ba2682652c" providerId="LiveId" clId="{76A98A65-2C98-482E-A86C-24390DD898D7}" dt="2024-01-14T13:27:50.428" v="226" actId="20577"/>
      <pc:docMkLst>
        <pc:docMk/>
      </pc:docMkLst>
      <pc:sldChg chg="modSp mod">
        <pc:chgData name="拓也 根本" userId="da31d6ba2682652c" providerId="LiveId" clId="{76A98A65-2C98-482E-A86C-24390DD898D7}" dt="2024-01-14T13:14:14.667" v="1" actId="20577"/>
        <pc:sldMkLst>
          <pc:docMk/>
          <pc:sldMk cId="2308864707" sldId="257"/>
        </pc:sldMkLst>
        <pc:spChg chg="mod">
          <ac:chgData name="拓也 根本" userId="da31d6ba2682652c" providerId="LiveId" clId="{76A98A65-2C98-482E-A86C-24390DD898D7}" dt="2024-01-14T13:14:14.667" v="1" actId="20577"/>
          <ac:spMkLst>
            <pc:docMk/>
            <pc:sldMk cId="2308864707" sldId="257"/>
            <ac:spMk id="5" creationId="{27536441-B9C9-3EDF-F62F-D8D2EFEA484A}"/>
          </ac:spMkLst>
        </pc:spChg>
      </pc:sldChg>
      <pc:sldChg chg="modSp mod">
        <pc:chgData name="拓也 根本" userId="da31d6ba2682652c" providerId="LiveId" clId="{76A98A65-2C98-482E-A86C-24390DD898D7}" dt="2024-01-14T13:16:06.007" v="73" actId="6549"/>
        <pc:sldMkLst>
          <pc:docMk/>
          <pc:sldMk cId="1433014894" sldId="258"/>
        </pc:sldMkLst>
        <pc:spChg chg="mod">
          <ac:chgData name="拓也 根本" userId="da31d6ba2682652c" providerId="LiveId" clId="{76A98A65-2C98-482E-A86C-24390DD898D7}" dt="2024-01-14T13:16:06.007" v="73" actId="6549"/>
          <ac:spMkLst>
            <pc:docMk/>
            <pc:sldMk cId="1433014894" sldId="258"/>
            <ac:spMk id="5" creationId="{27536441-B9C9-3EDF-F62F-D8D2EFEA484A}"/>
          </ac:spMkLst>
        </pc:spChg>
      </pc:sldChg>
      <pc:sldChg chg="addCm">
        <pc:chgData name="拓也 根本" userId="da31d6ba2682652c" providerId="LiveId" clId="{76A98A65-2C98-482E-A86C-24390DD898D7}" dt="2024-01-14T13:12:01.663" v="0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拓也 根本" userId="da31d6ba2682652c" providerId="LiveId" clId="{76A98A65-2C98-482E-A86C-24390DD898D7}" dt="2024-01-14T13:12:01.663" v="0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</pc226:cmChg>
          </p:ext>
        </pc:extLst>
      </pc:sldChg>
      <pc:sldChg chg="modSp mod">
        <pc:chgData name="拓也 根本" userId="da31d6ba2682652c" providerId="LiveId" clId="{76A98A65-2C98-482E-A86C-24390DD898D7}" dt="2024-01-14T13:16:48.977" v="107" actId="20577"/>
        <pc:sldMkLst>
          <pc:docMk/>
          <pc:sldMk cId="3723279915" sldId="260"/>
        </pc:sldMkLst>
        <pc:spChg chg="mod">
          <ac:chgData name="拓也 根本" userId="da31d6ba2682652c" providerId="LiveId" clId="{76A98A65-2C98-482E-A86C-24390DD898D7}" dt="2024-01-14T13:16:48.977" v="107" actId="20577"/>
          <ac:spMkLst>
            <pc:docMk/>
            <pc:sldMk cId="3723279915" sldId="260"/>
            <ac:spMk id="5" creationId="{27536441-B9C9-3EDF-F62F-D8D2EFEA484A}"/>
          </ac:spMkLst>
        </pc:spChg>
      </pc:sldChg>
      <pc:sldChg chg="modSp mod">
        <pc:chgData name="拓也 根本" userId="da31d6ba2682652c" providerId="LiveId" clId="{76A98A65-2C98-482E-A86C-24390DD898D7}" dt="2024-01-14T13:20:08.325" v="168" actId="20577"/>
        <pc:sldMkLst>
          <pc:docMk/>
          <pc:sldMk cId="1116791747" sldId="262"/>
        </pc:sldMkLst>
        <pc:graphicFrameChg chg="mod modGraphic">
          <ac:chgData name="拓也 根本" userId="da31d6ba2682652c" providerId="LiveId" clId="{76A98A65-2C98-482E-A86C-24390DD898D7}" dt="2024-01-14T13:20:08.325" v="168" actId="20577"/>
          <ac:graphicFrameMkLst>
            <pc:docMk/>
            <pc:sldMk cId="1116791747" sldId="262"/>
            <ac:graphicFrameMk id="6" creationId="{E631576A-713F-EA33-0C21-427AEBDE8D0B}"/>
          </ac:graphicFrameMkLst>
        </pc:graphicFrameChg>
      </pc:sldChg>
      <pc:sldChg chg="modSp mod">
        <pc:chgData name="拓也 根本" userId="da31d6ba2682652c" providerId="LiveId" clId="{76A98A65-2C98-482E-A86C-24390DD898D7}" dt="2024-01-14T13:25:13.567" v="221" actId="20577"/>
        <pc:sldMkLst>
          <pc:docMk/>
          <pc:sldMk cId="557973209" sldId="263"/>
        </pc:sldMkLst>
        <pc:graphicFrameChg chg="mod modGraphic">
          <ac:chgData name="拓也 根本" userId="da31d6ba2682652c" providerId="LiveId" clId="{76A98A65-2C98-482E-A86C-24390DD898D7}" dt="2024-01-14T13:25:13.567" v="221" actId="20577"/>
          <ac:graphicFrameMkLst>
            <pc:docMk/>
            <pc:sldMk cId="557973209" sldId="263"/>
            <ac:graphicFrameMk id="6" creationId="{E631576A-713F-EA33-0C21-427AEBDE8D0B}"/>
          </ac:graphicFrameMkLst>
        </pc:graphicFrameChg>
      </pc:sldChg>
      <pc:sldChg chg="modSp mod">
        <pc:chgData name="拓也 根本" userId="da31d6ba2682652c" providerId="LiveId" clId="{76A98A65-2C98-482E-A86C-24390DD898D7}" dt="2024-01-14T13:25:50.774" v="224" actId="20577"/>
        <pc:sldMkLst>
          <pc:docMk/>
          <pc:sldMk cId="4211491020" sldId="265"/>
        </pc:sldMkLst>
        <pc:spChg chg="mod">
          <ac:chgData name="拓也 根本" userId="da31d6ba2682652c" providerId="LiveId" clId="{76A98A65-2C98-482E-A86C-24390DD898D7}" dt="2024-01-14T13:25:50.774" v="224" actId="20577"/>
          <ac:spMkLst>
            <pc:docMk/>
            <pc:sldMk cId="4211491020" sldId="265"/>
            <ac:spMk id="5" creationId="{27536441-B9C9-3EDF-F62F-D8D2EFEA484A}"/>
          </ac:spMkLst>
        </pc:spChg>
      </pc:sldChg>
      <pc:sldChg chg="modSp mod">
        <pc:chgData name="拓也 根本" userId="da31d6ba2682652c" providerId="LiveId" clId="{76A98A65-2C98-482E-A86C-24390DD898D7}" dt="2024-01-14T13:27:50.428" v="226" actId="20577"/>
        <pc:sldMkLst>
          <pc:docMk/>
          <pc:sldMk cId="2836919085" sldId="284"/>
        </pc:sldMkLst>
        <pc:spChg chg="mod">
          <ac:chgData name="拓也 根本" userId="da31d6ba2682652c" providerId="LiveId" clId="{76A98A65-2C98-482E-A86C-24390DD898D7}" dt="2024-01-14T13:27:50.428" v="226" actId="20577"/>
          <ac:spMkLst>
            <pc:docMk/>
            <pc:sldMk cId="2836919085" sldId="284"/>
            <ac:spMk id="5" creationId="{27536441-B9C9-3EDF-F62F-D8D2EFEA484A}"/>
          </ac:spMkLst>
        </pc:spChg>
      </pc:sldChg>
    </pc:docChg>
  </pc:docChgLst>
  <pc:docChgLst>
    <pc:chgData name="根本拓也" userId="fe29bf06-f4a9-430d-8f5a-a1728b29eb07" providerId="ADAL" clId="{C5EE4BD6-AAA1-4947-A7DD-84B687744046}"/>
    <pc:docChg chg="undo redo custSel delSld modSld">
      <pc:chgData name="根本拓也" userId="fe29bf06-f4a9-430d-8f5a-a1728b29eb07" providerId="ADAL" clId="{C5EE4BD6-AAA1-4947-A7DD-84B687744046}" dt="2024-06-16T12:48:36.560" v="1294" actId="20577"/>
      <pc:docMkLst>
        <pc:docMk/>
      </pc:docMkLst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1415429646" sldId="256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308864707" sldId="257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178706407" sldId="259"/>
        </pc:sldMkLst>
      </pc:sldChg>
      <pc:sldChg chg="addSp delSp modSp mod">
        <pc:chgData name="根本拓也" userId="fe29bf06-f4a9-430d-8f5a-a1728b29eb07" providerId="ADAL" clId="{C5EE4BD6-AAA1-4947-A7DD-84B687744046}" dt="2024-06-16T12:48:36.560" v="1294" actId="20577"/>
        <pc:sldMkLst>
          <pc:docMk/>
          <pc:sldMk cId="3723279915" sldId="260"/>
        </pc:sldMkLst>
        <pc:spChg chg="del">
          <ac:chgData name="根本拓也" userId="fe29bf06-f4a9-430d-8f5a-a1728b29eb07" providerId="ADAL" clId="{C5EE4BD6-AAA1-4947-A7DD-84B687744046}" dt="2024-06-16T12:40:13.682" v="1101" actId="478"/>
          <ac:spMkLst>
            <pc:docMk/>
            <pc:sldMk cId="3723279915" sldId="260"/>
            <ac:spMk id="2" creationId="{97E19063-5CDA-8CD0-7031-CA3203905424}"/>
          </ac:spMkLst>
        </pc:spChg>
        <pc:spChg chg="mod">
          <ac:chgData name="根本拓也" userId="fe29bf06-f4a9-430d-8f5a-a1728b29eb07" providerId="ADAL" clId="{C5EE4BD6-AAA1-4947-A7DD-84B687744046}" dt="2024-06-16T12:45:09.690" v="1269" actId="6549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根本拓也" userId="fe29bf06-f4a9-430d-8f5a-a1728b29eb07" providerId="ADAL" clId="{C5EE4BD6-AAA1-4947-A7DD-84B687744046}" dt="2024-06-16T12:48:36.560" v="1294" actId="20577"/>
          <ac:spMkLst>
            <pc:docMk/>
            <pc:sldMk cId="3723279915" sldId="260"/>
            <ac:spMk id="5" creationId="{27536441-B9C9-3EDF-F62F-D8D2EFEA484A}"/>
          </ac:spMkLst>
        </pc:spChg>
        <pc:spChg chg="add del mod">
          <ac:chgData name="根本拓也" userId="fe29bf06-f4a9-430d-8f5a-a1728b29eb07" providerId="ADAL" clId="{C5EE4BD6-AAA1-4947-A7DD-84B687744046}" dt="2024-06-16T12:40:37.696" v="1107" actId="478"/>
          <ac:spMkLst>
            <pc:docMk/>
            <pc:sldMk cId="3723279915" sldId="260"/>
            <ac:spMk id="6" creationId="{95D6F668-A85E-08D6-5BFC-80DE02AAE8FC}"/>
          </ac:spMkLst>
        </pc:spChg>
        <pc:spChg chg="mod">
          <ac:chgData name="根本拓也" userId="fe29bf06-f4a9-430d-8f5a-a1728b29eb07" providerId="ADAL" clId="{C5EE4BD6-AAA1-4947-A7DD-84B687744046}" dt="2024-06-16T12:44:39.841" v="1262" actId="1076"/>
          <ac:spMkLst>
            <pc:docMk/>
            <pc:sldMk cId="3723279915" sldId="260"/>
            <ac:spMk id="7" creationId="{7183B7B8-2140-ADD9-8BDC-169BDD8A3E77}"/>
          </ac:spMkLst>
        </pc:spChg>
        <pc:spChg chg="add del mod">
          <ac:chgData name="根本拓也" userId="fe29bf06-f4a9-430d-8f5a-a1728b29eb07" providerId="ADAL" clId="{C5EE4BD6-AAA1-4947-A7DD-84B687744046}" dt="2024-06-16T12:40:40.251" v="1108" actId="478"/>
          <ac:spMkLst>
            <pc:docMk/>
            <pc:sldMk cId="3723279915" sldId="260"/>
            <ac:spMk id="9" creationId="{22B8B00F-8B73-FD9A-53C2-05CDAE0CEEBC}"/>
          </ac:spMkLst>
        </pc:spChg>
      </pc:sldChg>
      <pc:sldChg chg="del">
        <pc:chgData name="根本拓也" userId="fe29bf06-f4a9-430d-8f5a-a1728b29eb07" providerId="ADAL" clId="{C5EE4BD6-AAA1-4947-A7DD-84B687744046}" dt="2024-06-16T12:23:07.621" v="0" actId="47"/>
        <pc:sldMkLst>
          <pc:docMk/>
          <pc:sldMk cId="1116791747" sldId="262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697310174" sldId="291"/>
        </pc:sldMkLst>
      </pc:sldChg>
    </pc:docChg>
  </pc:docChgLst>
  <pc:docChgLst>
    <pc:chgData name="根本拓也" userId="fe29bf06-f4a9-430d-8f5a-a1728b29eb07" providerId="ADAL" clId="{12A619C3-4A4E-40C0-9D4A-61C8B43C4719}"/>
    <pc:docChg chg="custSel delSld modSld">
      <pc:chgData name="根本拓也" userId="fe29bf06-f4a9-430d-8f5a-a1728b29eb07" providerId="ADAL" clId="{12A619C3-4A4E-40C0-9D4A-61C8B43C4719}" dt="2024-03-08T01:54:16.945" v="60" actId="20577"/>
      <pc:docMkLst>
        <pc:docMk/>
      </pc:docMkLst>
      <pc:sldChg chg="modSp mod">
        <pc:chgData name="根本拓也" userId="fe29bf06-f4a9-430d-8f5a-a1728b29eb07" providerId="ADAL" clId="{12A619C3-4A4E-40C0-9D4A-61C8B43C4719}" dt="2024-03-08T01:54:09.967" v="53" actId="20577"/>
        <pc:sldMkLst>
          <pc:docMk/>
          <pc:sldMk cId="1415429646" sldId="256"/>
        </pc:sldMkLst>
        <pc:spChg chg="mod">
          <ac:chgData name="根本拓也" userId="fe29bf06-f4a9-430d-8f5a-a1728b29eb07" providerId="ADAL" clId="{12A619C3-4A4E-40C0-9D4A-61C8B43C4719}" dt="2024-03-08T01:54:09.967" v="53" actId="20577"/>
          <ac:spMkLst>
            <pc:docMk/>
            <pc:sldMk cId="1415429646" sldId="256"/>
            <ac:spMk id="8" creationId="{B104D398-5D27-FD7C-C5D5-7EB75DBCA2A4}"/>
          </ac:spMkLst>
        </pc:spChg>
      </pc:sldChg>
      <pc:sldChg chg="modSp mod">
        <pc:chgData name="根本拓也" userId="fe29bf06-f4a9-430d-8f5a-a1728b29eb07" providerId="ADAL" clId="{12A619C3-4A4E-40C0-9D4A-61C8B43C4719}" dt="2024-03-08T01:54:16.945" v="60" actId="20577"/>
        <pc:sldMkLst>
          <pc:docMk/>
          <pc:sldMk cId="2308864707" sldId="257"/>
        </pc:sldMkLst>
        <pc:spChg chg="mod">
          <ac:chgData name="根本拓也" userId="fe29bf06-f4a9-430d-8f5a-a1728b29eb07" providerId="ADAL" clId="{12A619C3-4A4E-40C0-9D4A-61C8B43C4719}" dt="2024-03-08T01:54:16.945" v="60" actId="20577"/>
          <ac:spMkLst>
            <pc:docMk/>
            <pc:sldMk cId="2308864707" sldId="257"/>
            <ac:spMk id="5" creationId="{27536441-B9C9-3EDF-F62F-D8D2EFEA484A}"/>
          </ac:spMkLst>
        </pc:spChg>
      </pc:sldChg>
      <pc:sldChg chg="del">
        <pc:chgData name="根本拓也" userId="fe29bf06-f4a9-430d-8f5a-a1728b29eb07" providerId="ADAL" clId="{12A619C3-4A4E-40C0-9D4A-61C8B43C4719}" dt="2024-03-08T01:53:06.623" v="0" actId="47"/>
        <pc:sldMkLst>
          <pc:docMk/>
          <pc:sldMk cId="1433014894" sldId="258"/>
        </pc:sldMkLst>
      </pc:sldChg>
      <pc:sldChg chg="modSp mod">
        <pc:chgData name="根本拓也" userId="fe29bf06-f4a9-430d-8f5a-a1728b29eb07" providerId="ADAL" clId="{12A619C3-4A4E-40C0-9D4A-61C8B43C4719}" dt="2024-03-08T01:53:20.273" v="22" actId="20577"/>
        <pc:sldMkLst>
          <pc:docMk/>
          <pc:sldMk cId="2178706407" sldId="259"/>
        </pc:sldMkLst>
        <pc:spChg chg="mod">
          <ac:chgData name="根本拓也" userId="fe29bf06-f4a9-430d-8f5a-a1728b29eb07" providerId="ADAL" clId="{12A619C3-4A4E-40C0-9D4A-61C8B43C4719}" dt="2024-03-08T01:53:18.056" v="18"/>
          <ac:spMkLst>
            <pc:docMk/>
            <pc:sldMk cId="2178706407" sldId="259"/>
            <ac:spMk id="4" creationId="{8456D8EA-CEFB-CCB6-EF76-4DA594253140}"/>
          </ac:spMkLst>
        </pc:spChg>
        <pc:spChg chg="mod">
          <ac:chgData name="根本拓也" userId="fe29bf06-f4a9-430d-8f5a-a1728b29eb07" providerId="ADAL" clId="{12A619C3-4A4E-40C0-9D4A-61C8B43C4719}" dt="2024-03-08T01:53:20.273" v="22" actId="20577"/>
          <ac:spMkLst>
            <pc:docMk/>
            <pc:sldMk cId="2178706407" sldId="259"/>
            <ac:spMk id="5" creationId="{27536441-B9C9-3EDF-F62F-D8D2EFEA484A}"/>
          </ac:spMkLst>
        </pc:spChg>
      </pc:sldChg>
      <pc:sldChg chg="delSp modSp mod">
        <pc:chgData name="根本拓也" userId="fe29bf06-f4a9-430d-8f5a-a1728b29eb07" providerId="ADAL" clId="{12A619C3-4A4E-40C0-9D4A-61C8B43C4719}" dt="2024-03-08T01:53:33.436" v="35" actId="478"/>
        <pc:sldMkLst>
          <pc:docMk/>
          <pc:sldMk cId="3723279915" sldId="260"/>
        </pc:sldMkLst>
        <pc:spChg chg="mod">
          <ac:chgData name="根本拓也" userId="fe29bf06-f4a9-430d-8f5a-a1728b29eb07" providerId="ADAL" clId="{12A619C3-4A4E-40C0-9D4A-61C8B43C4719}" dt="2024-03-08T01:53:29.607" v="30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根本拓也" userId="fe29bf06-f4a9-430d-8f5a-a1728b29eb07" providerId="ADAL" clId="{12A619C3-4A4E-40C0-9D4A-61C8B43C4719}" dt="2024-03-08T01:53:31.676" v="34" actId="20577"/>
          <ac:spMkLst>
            <pc:docMk/>
            <pc:sldMk cId="3723279915" sldId="260"/>
            <ac:spMk id="5" creationId="{27536441-B9C9-3EDF-F62F-D8D2EFEA484A}"/>
          </ac:spMkLst>
        </pc:spChg>
        <pc:picChg chg="del">
          <ac:chgData name="根本拓也" userId="fe29bf06-f4a9-430d-8f5a-a1728b29eb07" providerId="ADAL" clId="{12A619C3-4A4E-40C0-9D4A-61C8B43C4719}" dt="2024-03-08T01:53:33.436" v="35" actId="478"/>
          <ac:picMkLst>
            <pc:docMk/>
            <pc:sldMk cId="3723279915" sldId="260"/>
            <ac:picMk id="6" creationId="{37C85977-2D94-3BC6-7D5F-11C5DE82D599}"/>
          </ac:picMkLst>
        </pc:picChg>
      </pc:sldChg>
      <pc:sldChg chg="del">
        <pc:chgData name="根本拓也" userId="fe29bf06-f4a9-430d-8f5a-a1728b29eb07" providerId="ADAL" clId="{12A619C3-4A4E-40C0-9D4A-61C8B43C4719}" dt="2024-03-08T01:53:35.309" v="36" actId="47"/>
        <pc:sldMkLst>
          <pc:docMk/>
          <pc:sldMk cId="54527627" sldId="261"/>
        </pc:sldMkLst>
      </pc:sldChg>
      <pc:sldChg chg="modSp mod">
        <pc:chgData name="根本拓也" userId="fe29bf06-f4a9-430d-8f5a-a1728b29eb07" providerId="ADAL" clId="{12A619C3-4A4E-40C0-9D4A-61C8B43C4719}" dt="2024-03-08T01:53:42.399" v="41" actId="6549"/>
        <pc:sldMkLst>
          <pc:docMk/>
          <pc:sldMk cId="1116791747" sldId="262"/>
        </pc:sldMkLst>
        <pc:spChg chg="mod">
          <ac:chgData name="根本拓也" userId="fe29bf06-f4a9-430d-8f5a-a1728b29eb07" providerId="ADAL" clId="{12A619C3-4A4E-40C0-9D4A-61C8B43C4719}" dt="2024-03-08T01:53:39.632" v="40" actId="20577"/>
          <ac:spMkLst>
            <pc:docMk/>
            <pc:sldMk cId="1116791747" sldId="262"/>
            <ac:spMk id="4" creationId="{8456D8EA-CEFB-CCB6-EF76-4DA594253140}"/>
          </ac:spMkLst>
        </pc:spChg>
        <pc:graphicFrameChg chg="modGraphic">
          <ac:chgData name="根本拓也" userId="fe29bf06-f4a9-430d-8f5a-a1728b29eb07" providerId="ADAL" clId="{12A619C3-4A4E-40C0-9D4A-61C8B43C4719}" dt="2024-03-08T01:53:42.399" v="41" actId="6549"/>
          <ac:graphicFrameMkLst>
            <pc:docMk/>
            <pc:sldMk cId="1116791747" sldId="262"/>
            <ac:graphicFrameMk id="6" creationId="{E631576A-713F-EA33-0C21-427AEBDE8D0B}"/>
          </ac:graphicFrameMkLst>
        </pc:graphicFrameChg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57973209" sldId="26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3405965" sldId="26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1491020" sldId="26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14904473" sldId="26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608024358" sldId="26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503482910" sldId="26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56377332" sldId="26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2317190" sldId="27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95861571" sldId="27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00993964" sldId="27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9798818" sldId="27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39777432" sldId="27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39444" sldId="27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22501903" sldId="27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213348651" sldId="27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34194402" sldId="27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64905289" sldId="27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85807946" sldId="28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62205323" sldId="28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93812739" sldId="28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1117759" sldId="28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836919085" sldId="28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931861296" sldId="28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043777425" sldId="28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82728681" sldId="28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356256038" sldId="28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89300162" sldId="28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583107954" sldId="290"/>
        </pc:sldMkLst>
      </pc:sldChg>
      <pc:sldChg chg="modSp mod">
        <pc:chgData name="根本拓也" userId="fe29bf06-f4a9-430d-8f5a-a1728b29eb07" providerId="ADAL" clId="{12A619C3-4A4E-40C0-9D4A-61C8B43C4719}" dt="2024-03-08T01:53:13.276" v="12" actId="20577"/>
        <pc:sldMkLst>
          <pc:docMk/>
          <pc:sldMk cId="2697310174" sldId="291"/>
        </pc:sldMkLst>
        <pc:spChg chg="mod">
          <ac:chgData name="根本拓也" userId="fe29bf06-f4a9-430d-8f5a-a1728b29eb07" providerId="ADAL" clId="{12A619C3-4A4E-40C0-9D4A-61C8B43C4719}" dt="2024-03-08T01:53:13.276" v="12" actId="20577"/>
          <ac:spMkLst>
            <pc:docMk/>
            <pc:sldMk cId="2697310174" sldId="291"/>
            <ac:spMk id="5" creationId="{27536441-B9C9-3EDF-F62F-D8D2EFEA48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B6B6E-EDED-4DEF-B39A-C54A0FD80DD9}" type="datetimeFigureOut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249FB-0D0F-475B-82D3-3087D655B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59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A249FB-0D0F-475B-82D3-3087D655B5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20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EA6F7-B83C-6ED5-0FE4-B987554A2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4C1CE8-9869-566E-DB63-939FFB01D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D3FDB5-50A6-1450-6D45-4D66B8BC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376-1198-4D20-AFF3-C0564C295692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DD22C6-E5B9-D1CB-CC7B-73B4FDFB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/>
              <a:t>©2024 HINATA Consulting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22B8AE-A81F-CBEF-612B-42B10DF6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678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8BF5BE-BED2-5760-E10C-B140367F7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B29520-98FC-A436-D9C3-31DAEAEAD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FC3F7-5750-CD9D-474B-C48337FD0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2FC1-BB4F-4E9B-9F6A-AFF892992B87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DA181A-E083-043E-8041-87B39776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8D2557-385F-A1A5-4C34-F399F9B31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47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4DB8249-C967-D778-3CF9-C0371F75E0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4BCAF4-767D-0D3C-16CB-D2A088E7B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2BFAB2-0F15-2447-E208-D5E06F73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4FB1-B2C8-4196-968A-A11279B9FAFC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93D82D-A012-0AA4-C60D-A7DBAD7E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6A99C4-DA9E-DE73-9265-DFFF89A3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25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1E4E6-1C84-F706-C0DC-3763DB5A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89513F-F68C-DE04-C11B-0DDE74DE9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1CF89F-AE69-9E11-9D1A-D78BFF2C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5673-ECAB-4CE7-8D9F-31F47DD6A34F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F6A0B9-E6F1-6E7C-8131-28CD77B9C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6A01D3-884E-D89D-4434-2F53A41F3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95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564BF3-773F-8489-630D-9A2654CA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A29738-0328-355B-4877-B49F8C3A7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D2E72B-9812-7D10-D6AB-0B63787B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90D-153B-4ECF-A6DF-65D6853D6E9B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7445F5-5689-E89A-6211-3A789F57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FBB6DD-900B-3282-C315-5120CB42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6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8F851-A765-7AD8-AF0F-13C07B3AA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DCED92-5D89-A2BA-7FDF-F4100183F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1AA62A-6D94-8588-0041-D6DDD6342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3F02A5-A5FC-60E3-4DF7-7B369113E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6975-18BA-4FE5-B858-11CF4E50F92A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2A498-4F52-EF35-554E-EBD0F55F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48975E-11DA-88D9-010F-D99FC166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14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42A807-0793-F39F-3C02-5F8E82AEC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00612-4963-947D-23EA-7565F271E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854DC8-111C-EE0E-A8C8-5F0A5CF53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71989E6-9D2A-F8C8-D845-9741474FF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B7CA72-DD86-4AD9-D532-9B7690F7F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9983CE-AE6E-8B29-DCEC-B505F8D08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7479-A8C6-442C-AB55-A20C21B63219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5A10A8-5EA6-2A4C-8863-21B57C1C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6AE39D7-DBD7-9BC2-6BF0-B24700C15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72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E7F9C-0BF3-DAE4-7E50-D7D0FB6BF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238761-4949-B08F-015C-613903149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405C-BFBC-42F4-9FC0-3A890D58EBC1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3E3B3FA-7F9E-1E29-1DE1-B0A52FFAE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9DB5CC-B1DE-1C69-492A-4E78F3CD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88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8B800CA-0898-37A7-070A-1E018A25E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B9D8-7A59-4CC6-A23A-DC5C6EF38C24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2793B82-F95E-0DD6-945D-EFECEEF3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5946F3-33AF-74DA-7926-498BB9390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50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F43F8-F7AC-A832-3120-19133881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7B3C9D-2B13-1522-7875-53F862E29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92F03A-95A0-D054-2E1A-0DE97E247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73AB24-853D-E7A1-B528-56CB7DBAA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CFCE-7DCE-4B09-AC69-590D08BEAE64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6E6A46-BBC7-8618-7920-A6FA9492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BEC01F-5F8E-4E84-A10D-DBBD6EF7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BF1E9-66E4-E9FD-6820-EFF917680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3C33CF-0E90-774F-CC64-40E0A007A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EE39AA-5399-4756-CB60-C1EFDEF58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7F6640-53AE-ADB2-4FEC-F1FF9AF9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986B-4264-4EB5-A199-7EEDA2A3067E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12F85B-61A6-F602-DE5C-DBD795F5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41DC7F-1408-955D-8DCD-850EE6A8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03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45DB15A-77FE-B76E-B65B-B479CC7EB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C98C50-D110-BA9C-E9EC-D95401D69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2837C4-3C52-2411-CAC6-5DDB621A6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50EC7-C588-4DBD-AE11-8A43714EDB4F}" type="datetime1">
              <a:rPr kumimoji="1" lang="ja-JP" altLang="en-US" smtClean="0"/>
              <a:t>2024/6/16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E31903-CFF6-CAE4-3304-5C67E2B8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B5DF92-7281-876D-B9D4-A1B6B8C51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4451" y="64191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©2024 HINATA</a:t>
            </a:r>
            <a:r>
              <a:rPr lang="ja-JP" altLang="en-US" dirty="0"/>
              <a:t> </a:t>
            </a:r>
            <a:r>
              <a:rPr lang="en-US" altLang="ja-JP" dirty="0"/>
              <a:t>Consulting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026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EFF5FB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58ACE75-848C-0339-30CE-FECAA9A2A45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5" y="174172"/>
            <a:ext cx="670560" cy="75189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56D8EA-CEFB-CCB6-EF76-4DA594253140}"/>
              </a:ext>
            </a:extLst>
          </p:cNvPr>
          <p:cNvSpPr txBox="1"/>
          <p:nvPr/>
        </p:nvSpPr>
        <p:spPr>
          <a:xfrm>
            <a:off x="1088572" y="261257"/>
            <a:ext cx="1035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LAPIS</a:t>
            </a:r>
            <a:r>
              <a:rPr kumimoji="1"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を陰からの</a:t>
            </a:r>
            <a:r>
              <a:rPr kumimoji="1" lang="ja-JP" altLang="en-US" sz="320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力強く支える立役者</a:t>
            </a:r>
            <a:endParaRPr kumimoji="1" lang="ja-JP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536441-B9C9-3EDF-F62F-D8D2EFEA484A}"/>
              </a:ext>
            </a:extLst>
          </p:cNvPr>
          <p:cNvSpPr txBox="1"/>
          <p:nvPr/>
        </p:nvSpPr>
        <p:spPr>
          <a:xfrm>
            <a:off x="918755" y="926070"/>
            <a:ext cx="10354491" cy="5330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「ミュージックコーディネーター」の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堀博貴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さんを推薦いたします！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期の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マスターをご一緒させていただいております。全員が初めての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マスターの中、経験者や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LT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と積極的にコミュニケーションをとってくださり、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マスメンバーが作業しやすいように交通整理をしてくださっています。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おけげさまで、トラブルなく「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マスさすが！」と評価いただく定例会を毎週できています。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また、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LAPIS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音楽チームというパワーチームに堀さんは所属されています。パワーチームの会議に参加させていただいた際に、堀さんの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GIVERS GAIN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の精神と推進力に感銘を受けました。お客様に心から喜んでいただきたいという想いが伝わってきて、「自社で音楽を使うときは絶対堀さんにお願いしよう」と強く感じました。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GIVERS GAIN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の精神と推進力にあふれた堀さんを推薦いたします。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7183B7B8-2140-ADD9-8BDC-169BDD8A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6100" y="6475675"/>
            <a:ext cx="6019800" cy="240393"/>
          </a:xfrm>
        </p:spPr>
        <p:txBody>
          <a:bodyPr/>
          <a:lstStyle/>
          <a:p>
            <a:r>
              <a:rPr kumimoji="1"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業務改善</a:t>
            </a:r>
            <a:r>
              <a:rPr kumimoji="1" lang="en-US" altLang="ja-JP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</a:t>
            </a:r>
            <a:r>
              <a:rPr kumimoji="1"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コンサルティング　根本拓也</a:t>
            </a:r>
            <a:r>
              <a:rPr kumimoji="1" lang="en-US" altLang="ja-JP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kumimoji="1" lang="ja-JP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7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18828</TotalTime>
  <Words>179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泰良 中村</dc:creator>
  <cp:lastModifiedBy>根本拓也</cp:lastModifiedBy>
  <cp:revision>81</cp:revision>
  <dcterms:created xsi:type="dcterms:W3CDTF">2023-12-26T11:17:42Z</dcterms:created>
  <dcterms:modified xsi:type="dcterms:W3CDTF">2024-06-16T13:21:49Z</dcterms:modified>
</cp:coreProperties>
</file>