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91" d="100"/>
          <a:sy n="91" d="100"/>
        </p:scale>
        <p:origin x="219" y="51"/>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spChg chg="mod ord">
          <ac:chgData name="泰良 中村" userId="fdbe07fe32ca836e" providerId="LiveId" clId="{15E2AD8C-6078-4447-B795-B8FE0B47BA28}" dt="2024-01-10T05:21:11.996" v="242" actId="20577"/>
          <ac:spMkLst>
            <pc:docMk/>
            <pc:sldMk cId="54527627" sldId="26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spChg chg="mod">
          <ac:chgData name="泰良 中村" userId="fdbe07fe32ca836e" providerId="LiveId" clId="{15E2AD8C-6078-4447-B795-B8FE0B47BA28}" dt="2024-01-10T05:24:50.669" v="269" actId="20577"/>
          <ac:spMkLst>
            <pc:docMk/>
            <pc:sldMk cId="1116791747" sldId="262"/>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pChg chg="mod">
          <ac:chgData name="泰良 中村" userId="fdbe07fe32ca836e" providerId="LiveId" clId="{15E2AD8C-6078-4447-B795-B8FE0B47BA28}" dt="2024-01-10T05:25:02.007" v="296" actId="20577"/>
          <ac:spMkLst>
            <pc:docMk/>
            <pc:sldMk cId="557973209" sldId="263"/>
            <ac:spMk id="4" creationId="{8456D8EA-CEFB-CCB6-EF76-4DA594253140}"/>
          </ac:spMkLst>
        </pc:spChg>
      </pc:sldChg>
      <pc:sldChg chg="addSp delSp modSp mod modCm">
        <pc:chgData name="泰良 中村" userId="fdbe07fe32ca836e" providerId="LiveId" clId="{15E2AD8C-6078-4447-B795-B8FE0B47BA28}" dt="2024-01-10T10:01:28.492" v="1400" actId="20577"/>
        <pc:sldMkLst>
          <pc:docMk/>
          <pc:sldMk cId="63405965" sldId="264"/>
        </pc:sldMkLst>
        <pc:spChg chg="mod ord topLvl">
          <ac:chgData name="泰良 中村" userId="fdbe07fe32ca836e" providerId="LiveId" clId="{15E2AD8C-6078-4447-B795-B8FE0B47BA28}" dt="2024-01-10T05:34:56.302" v="334" actId="14100"/>
          <ac:spMkLst>
            <pc:docMk/>
            <pc:sldMk cId="63405965" sldId="264"/>
            <ac:spMk id="10" creationId="{DC888BCD-4468-03BE-6313-605AA5C74C46}"/>
          </ac:spMkLst>
        </pc:spChg>
        <pc:spChg chg="mod">
          <ac:chgData name="泰良 中村" userId="fdbe07fe32ca836e" providerId="LiveId" clId="{15E2AD8C-6078-4447-B795-B8FE0B47BA28}" dt="2024-01-10T05:29:09.996" v="299" actId="164"/>
          <ac:spMkLst>
            <pc:docMk/>
            <pc:sldMk cId="63405965" sldId="264"/>
            <ac:spMk id="11" creationId="{EBE786CF-2E33-DB0D-2F88-9EF8C5A4EB25}"/>
          </ac:spMkLst>
        </pc:spChg>
        <pc:spChg chg="mod">
          <ac:chgData name="泰良 中村" userId="fdbe07fe32ca836e" providerId="LiveId" clId="{15E2AD8C-6078-4447-B795-B8FE0B47BA28}" dt="2024-01-10T10:01:28.492" v="1400" actId="20577"/>
          <ac:spMkLst>
            <pc:docMk/>
            <pc:sldMk cId="63405965" sldId="264"/>
            <ac:spMk id="12" creationId="{7B8FF34F-A28A-52F7-D06C-268BB6C62092}"/>
          </ac:spMkLst>
        </pc:spChg>
        <pc:spChg chg="add mod">
          <ac:chgData name="泰良 中村" userId="fdbe07fe32ca836e" providerId="LiveId" clId="{15E2AD8C-6078-4447-B795-B8FE0B47BA28}" dt="2024-01-10T05:36:28.710" v="346" actId="14100"/>
          <ac:spMkLst>
            <pc:docMk/>
            <pc:sldMk cId="63405965" sldId="264"/>
            <ac:spMk id="22" creationId="{646CCD1E-4A19-E72B-67D9-CB2ACEF1D6F1}"/>
          </ac:spMkLst>
        </pc:spChg>
        <pc:spChg chg="add mod">
          <ac:chgData name="泰良 中村" userId="fdbe07fe32ca836e" providerId="LiveId" clId="{15E2AD8C-6078-4447-B795-B8FE0B47BA28}" dt="2024-01-10T05:37:42.058" v="411" actId="1076"/>
          <ac:spMkLst>
            <pc:docMk/>
            <pc:sldMk cId="63405965" sldId="264"/>
            <ac:spMk id="23" creationId="{50CB4B0F-7C9D-3B1D-80DE-34365E87E1ED}"/>
          </ac:spMkLst>
        </pc:spChg>
        <pc:grpChg chg="add mod">
          <ac:chgData name="泰良 中村" userId="fdbe07fe32ca836e" providerId="LiveId" clId="{15E2AD8C-6078-4447-B795-B8FE0B47BA28}" dt="2024-01-10T05:29:33.955" v="304" actId="1076"/>
          <ac:grpSpMkLst>
            <pc:docMk/>
            <pc:sldMk cId="63405965" sldId="264"/>
            <ac:grpSpMk id="2" creationId="{101E6810-A7F7-7082-99B0-60772934B446}"/>
          </ac:grpSpMkLst>
        </pc:grpChg>
        <pc:grpChg chg="add del mod">
          <ac:chgData name="泰良 中村" userId="fdbe07fe32ca836e" providerId="LiveId" clId="{15E2AD8C-6078-4447-B795-B8FE0B47BA28}" dt="2024-01-10T05:33:14.208" v="318" actId="478"/>
          <ac:grpSpMkLst>
            <pc:docMk/>
            <pc:sldMk cId="63405965" sldId="264"/>
            <ac:grpSpMk id="6" creationId="{625509F5-1F72-8E03-C727-6641BB522A45}"/>
          </ac:grpSpMkLst>
        </pc:grpChg>
        <pc:picChg chg="del mod topLvl">
          <ac:chgData name="泰良 中村" userId="fdbe07fe32ca836e" providerId="LiveId" clId="{15E2AD8C-6078-4447-B795-B8FE0B47BA28}" dt="2024-01-10T05:33:14.208" v="318" actId="478"/>
          <ac:picMkLst>
            <pc:docMk/>
            <pc:sldMk cId="63405965" sldId="264"/>
            <ac:picMk id="7" creationId="{49211E19-00A7-2B6A-5403-4590B246D350}"/>
          </ac:picMkLst>
        </pc:picChg>
        <pc:picChg chg="mod">
          <ac:chgData name="泰良 中村" userId="fdbe07fe32ca836e" providerId="LiveId" clId="{15E2AD8C-6078-4447-B795-B8FE0B47BA28}" dt="2024-01-10T05:29:09.996" v="299" actId="164"/>
          <ac:picMkLst>
            <pc:docMk/>
            <pc:sldMk cId="63405965" sldId="264"/>
            <ac:picMk id="9" creationId="{FAE8C31B-4DAA-ABE4-9210-E4BBF72AE319}"/>
          </ac:picMkLst>
        </pc:picChg>
        <pc:picChg chg="add del mod ord modCrop">
          <ac:chgData name="泰良 中村" userId="fdbe07fe32ca836e" providerId="LiveId" clId="{15E2AD8C-6078-4447-B795-B8FE0B47BA28}" dt="2024-01-10T05:37:13.378" v="368" actId="1076"/>
          <ac:picMkLst>
            <pc:docMk/>
            <pc:sldMk cId="63405965" sldId="264"/>
            <ac:picMk id="15" creationId="{398B5018-1EA5-DEAC-A654-1504D0F1A119}"/>
          </ac:picMkLst>
        </pc:picChg>
        <pc:cxnChg chg="mod">
          <ac:chgData name="泰良 中村" userId="fdbe07fe32ca836e" providerId="LiveId" clId="{15E2AD8C-6078-4447-B795-B8FE0B47BA28}" dt="2024-01-10T05:34:59.947" v="338" actId="1035"/>
          <ac:cxnSpMkLst>
            <pc:docMk/>
            <pc:sldMk cId="63405965" sldId="264"/>
            <ac:cxnSpMk id="14" creationId="{B0D7873B-B860-7166-D36F-E8F6D4059140}"/>
          </ac:cxnSpMkLst>
        </pc:cxnChg>
        <pc:cxnChg chg="add mod">
          <ac:chgData name="泰良 中村" userId="fdbe07fe32ca836e" providerId="LiveId" clId="{15E2AD8C-6078-4447-B795-B8FE0B47BA28}" dt="2024-01-10T05:36:11.182" v="343" actId="14100"/>
          <ac:cxnSpMkLst>
            <pc:docMk/>
            <pc:sldMk cId="63405965" sldId="264"/>
            <ac:cxnSpMk id="18" creationId="{5613D189-812B-B620-0974-A402AC264D9F}"/>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spChg chg="mod">
          <ac:chgData name="泰良 中村" userId="fdbe07fe32ca836e" providerId="LiveId" clId="{15E2AD8C-6078-4447-B795-B8FE0B47BA28}" dt="2024-01-10T05:53:57.734" v="459" actId="20577"/>
          <ac:spMkLst>
            <pc:docMk/>
            <pc:sldMk cId="3608024358" sldId="267"/>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spChg chg="mod">
          <ac:chgData name="泰良 中村" userId="fdbe07fe32ca836e" providerId="LiveId" clId="{15E2AD8C-6078-4447-B795-B8FE0B47BA28}" dt="2024-01-10T06:20:04.335" v="837" actId="20577"/>
          <ac:spMkLst>
            <pc:docMk/>
            <pc:sldMk cId="1503482910" sldId="268"/>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spChg chg="mod">
          <ac:chgData name="泰良 中村" userId="fdbe07fe32ca836e" providerId="LiveId" clId="{15E2AD8C-6078-4447-B795-B8FE0B47BA28}" dt="2024-01-10T06:32:18.320" v="1126" actId="20577"/>
          <ac:spMkLst>
            <pc:docMk/>
            <pc:sldMk cId="4256377332" sldId="26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spChg chg="mod">
          <ac:chgData name="泰良 中村" userId="fdbe07fe32ca836e" providerId="LiveId" clId="{15E2AD8C-6078-4447-B795-B8FE0B47BA28}" dt="2024-01-10T09:42:27.636" v="1196" actId="20577"/>
          <ac:spMkLst>
            <pc:docMk/>
            <pc:sldMk cId="3595861571" sldId="27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spChg chg="mod">
          <ac:chgData name="泰良 中村" userId="fdbe07fe32ca836e" providerId="LiveId" clId="{15E2AD8C-6078-4447-B795-B8FE0B47BA28}" dt="2024-01-10T10:03:52.754" v="1433" actId="20577"/>
          <ac:spMkLst>
            <pc:docMk/>
            <pc:sldMk cId="279798818" sldId="27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spChg chg="mod">
          <ac:chgData name="泰良 中村" userId="fdbe07fe32ca836e" providerId="LiveId" clId="{15E2AD8C-6078-4447-B795-B8FE0B47BA28}" dt="2024-01-10T09:50:27.239" v="1232" actId="20577"/>
          <ac:spMkLst>
            <pc:docMk/>
            <pc:sldMk cId="61117759" sldId="28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spChg chg="mod">
          <ac:chgData name="泰良 中村" userId="fdbe07fe32ca836e" providerId="LiveId" clId="{15E2AD8C-6078-4447-B795-B8FE0B47BA28}" dt="2024-01-10T09:52:13.457" v="1243" actId="20577"/>
          <ac:spMkLst>
            <pc:docMk/>
            <pc:sldMk cId="1043777425" sldId="286"/>
            <ac:spMk id="4" creationId="{8456D8EA-CEFB-CCB6-EF76-4DA594253140}"/>
          </ac:spMkLst>
        </pc:spChg>
        <pc:spChg chg="mod">
          <ac:chgData name="泰良 中村" userId="fdbe07fe32ca836e" providerId="LiveId" clId="{15E2AD8C-6078-4447-B795-B8FE0B47BA28}" dt="2024-01-10T09:57:23.708" v="1369" actId="6549"/>
          <ac:spMkLst>
            <pc:docMk/>
            <pc:sldMk cId="1043777425" sldId="286"/>
            <ac:spMk id="5" creationId="{27536441-B9C9-3EDF-F62F-D8D2EFEA484A}"/>
          </ac:spMkLst>
        </pc:spChg>
        <pc:picChg chg="mod">
          <ac:chgData name="泰良 中村" userId="fdbe07fe32ca836e" providerId="LiveId" clId="{15E2AD8C-6078-4447-B795-B8FE0B47BA28}" dt="2024-01-10T09:57:33.696" v="1371" actId="14100"/>
          <ac:picMkLst>
            <pc:docMk/>
            <pc:sldMk cId="1043777425" sldId="286"/>
            <ac:picMk id="2" creationId="{20D0A1CF-7920-BB46-16E6-47E6CC742B0C}"/>
          </ac:picMkLst>
        </pc:picChg>
        <pc:picChg chg="mod">
          <ac:chgData name="泰良 中村" userId="fdbe07fe32ca836e" providerId="LiveId" clId="{15E2AD8C-6078-4447-B795-B8FE0B47BA28}" dt="2024-01-10T09:57:30.816" v="1370" actId="14100"/>
          <ac:picMkLst>
            <pc:docMk/>
            <pc:sldMk cId="1043777425" sldId="286"/>
            <ac:picMk id="6" creationId="{F3AB0E1C-8925-8673-3FAF-5FB2559E634F}"/>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spChg chg="mod">
          <ac:chgData name="泰良 中村" userId="fdbe07fe32ca836e" providerId="LiveId" clId="{15E2AD8C-6078-4447-B795-B8FE0B47BA28}" dt="2024-01-10T10:31:13.771" v="2484" actId="20577"/>
          <ac:spMkLst>
            <pc:docMk/>
            <pc:sldMk cId="2356256038" sldId="288"/>
            <ac:spMk id="14" creationId="{B9F3C117-3D35-0868-D877-38E8A426B656}"/>
          </ac:spMkLst>
        </pc:spChg>
        <pc:spChg chg="mod">
          <ac:chgData name="泰良 中村" userId="fdbe07fe32ca836e" providerId="LiveId" clId="{15E2AD8C-6078-4447-B795-B8FE0B47BA28}" dt="2024-01-10T10:33:21.614" v="2499" actId="20577"/>
          <ac:spMkLst>
            <pc:docMk/>
            <pc:sldMk cId="2356256038" sldId="288"/>
            <ac:spMk id="15" creationId="{EB429761-6862-B45E-DEE2-F6DF801DAE6F}"/>
          </ac:spMkLst>
        </pc:spChg>
        <pc:spChg chg="mod">
          <ac:chgData name="泰良 中村" userId="fdbe07fe32ca836e" providerId="LiveId" clId="{15E2AD8C-6078-4447-B795-B8FE0B47BA28}" dt="2024-01-10T10:35:23.036" v="2589" actId="14100"/>
          <ac:spMkLst>
            <pc:docMk/>
            <pc:sldMk cId="2356256038" sldId="288"/>
            <ac:spMk id="18" creationId="{DA7967A9-D953-D9DF-6AF9-A8F3D0D77576}"/>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spChg chg="mod">
          <ac:chgData name="泰良 中村" userId="fdbe07fe32ca836e" providerId="LiveId" clId="{15E2AD8C-6078-4447-B795-B8FE0B47BA28}" dt="2024-01-10T10:05:44.080" v="1462" actId="20577"/>
          <ac:spMkLst>
            <pc:docMk/>
            <pc:sldMk cId="589300162" sldId="289"/>
            <ac:spMk id="4" creationId="{8456D8EA-CEFB-CCB6-EF76-4DA594253140}"/>
          </ac:spMkLst>
        </pc:spChg>
        <pc:spChg chg="mod">
          <ac:chgData name="泰良 中村" userId="fdbe07fe32ca836e" providerId="LiveId" clId="{15E2AD8C-6078-4447-B795-B8FE0B47BA28}" dt="2024-01-10T10:17:36.845" v="1770" actId="20577"/>
          <ac:spMkLst>
            <pc:docMk/>
            <pc:sldMk cId="589300162" sldId="289"/>
            <ac:spMk id="5" creationId="{27536441-B9C9-3EDF-F62F-D8D2EFEA484A}"/>
          </ac:spMkLst>
        </pc:spChg>
        <pc:picChg chg="del">
          <ac:chgData name="泰良 中村" userId="fdbe07fe32ca836e" providerId="LiveId" clId="{15E2AD8C-6078-4447-B795-B8FE0B47BA28}" dt="2024-01-10T09:58:31.981" v="1373" actId="478"/>
          <ac:picMkLst>
            <pc:docMk/>
            <pc:sldMk cId="589300162" sldId="289"/>
            <ac:picMk id="2" creationId="{20D0A1CF-7920-BB46-16E6-47E6CC742B0C}"/>
          </ac:picMkLst>
        </pc:picChg>
        <pc:picChg chg="del">
          <ac:chgData name="泰良 中村" userId="fdbe07fe32ca836e" providerId="LiveId" clId="{15E2AD8C-6078-4447-B795-B8FE0B47BA28}" dt="2024-01-10T09:58:32.813" v="1374" actId="478"/>
          <ac:picMkLst>
            <pc:docMk/>
            <pc:sldMk cId="589300162" sldId="289"/>
            <ac:picMk id="6" creationId="{F3AB0E1C-8925-8673-3FAF-5FB2559E634F}"/>
          </ac:picMkLst>
        </pc:picChg>
        <pc:picChg chg="add mod">
          <ac:chgData name="泰良 中村" userId="fdbe07fe32ca836e" providerId="LiveId" clId="{15E2AD8C-6078-4447-B795-B8FE0B47BA28}" dt="2024-01-10T10:12:15.547" v="1545" actId="14861"/>
          <ac:picMkLst>
            <pc:docMk/>
            <pc:sldMk cId="589300162" sldId="289"/>
            <ac:picMk id="8" creationId="{CFCF6493-4269-1C37-B9C0-DEBA78D04743}"/>
          </ac:picMkLst>
        </pc:picChg>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pChg chg="mod">
          <ac:chgData name="泰良 中村" userId="fdbe07fe32ca836e" providerId="LiveId" clId="{15E2AD8C-6078-4447-B795-B8FE0B47BA28}" dt="2024-01-10T10:19:35.182" v="1781" actId="20577"/>
          <ac:spMkLst>
            <pc:docMk/>
            <pc:sldMk cId="2583107954" sldId="290"/>
            <ac:spMk id="4" creationId="{8456D8EA-CEFB-CCB6-EF76-4DA594253140}"/>
          </ac:spMkLst>
        </pc:spChg>
        <pc:spChg chg="mod">
          <ac:chgData name="泰良 中村" userId="fdbe07fe32ca836e" providerId="LiveId" clId="{15E2AD8C-6078-4447-B795-B8FE0B47BA28}" dt="2024-01-10T10:30:09.786" v="2419" actId="20577"/>
          <ac:spMkLst>
            <pc:docMk/>
            <pc:sldMk cId="2583107954" sldId="290"/>
            <ac:spMk id="5" creationId="{27536441-B9C9-3EDF-F62F-D8D2EFEA484A}"/>
          </ac:spMkLst>
        </pc:spChg>
      </pc:sldChg>
    </pc:docChg>
  </pc:docChgLst>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pChg chg="mod">
          <ac:chgData name="泰良 中村" userId="fdbe07fe32ca836e" providerId="LiveId" clId="{AFA8D043-8736-4BAB-B914-ECD9952CCAA8}" dt="2024-01-18T05:33:40.222" v="403" actId="20577"/>
          <ac:spMkLst>
            <pc:docMk/>
            <pc:sldMk cId="63405965" sldId="264"/>
            <ac:spMk id="5" creationId="{27536441-B9C9-3EDF-F62F-D8D2EFEA484A}"/>
          </ac:spMkLst>
        </pc:spChg>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spChg chg="mod">
          <ac:chgData name="泰良 中村" userId="fdbe07fe32ca836e" providerId="LiveId" clId="{AFA8D043-8736-4BAB-B914-ECD9952CCAA8}" dt="2024-01-18T05:44:08.030" v="822" actId="20577"/>
          <ac:spMkLst>
            <pc:docMk/>
            <pc:sldMk cId="1503482910" sldId="268"/>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spChg chg="mod">
          <ac:chgData name="泰良 中村" userId="fdbe07fe32ca836e" providerId="LiveId" clId="{AFA8D043-8736-4BAB-B914-ECD9952CCAA8}" dt="2024-01-18T05:15:09.685" v="120" actId="20577"/>
          <ac:spMkLst>
            <pc:docMk/>
            <pc:sldMk cId="4256377332" sldId="26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spChg chg="mod">
          <ac:chgData name="泰良 中村" userId="fdbe07fe32ca836e" providerId="LiveId" clId="{AFA8D043-8736-4BAB-B914-ECD9952CCAA8}" dt="2024-01-18T05:16:04.829" v="122" actId="20577"/>
          <ac:spMkLst>
            <pc:docMk/>
            <pc:sldMk cId="464905289" sldId="279"/>
            <ac:spMk id="4" creationId="{8456D8EA-CEFB-CCB6-EF76-4DA594253140}"/>
          </ac:spMkLst>
        </pc:spChg>
        <pc:spChg chg="mod">
          <ac:chgData name="泰良 中村" userId="fdbe07fe32ca836e" providerId="LiveId" clId="{AFA8D043-8736-4BAB-B914-ECD9952CCAA8}" dt="2024-01-18T05:16:11.477" v="124" actId="20577"/>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pChg chg="mod">
          <ac:chgData name="根本拓也" userId="fe29bf06-f4a9-430d-8f5a-a1728b29eb07" providerId="ADAL" clId="{BAA37FC1-A0FC-4A48-98EC-CE9890EADEEB}" dt="2024-01-24T05:34:30.903" v="1044" actId="20577"/>
          <ac:spMkLst>
            <pc:docMk/>
            <pc:sldMk cId="2308864707" sldId="257"/>
            <ac:spMk id="5" creationId="{27536441-B9C9-3EDF-F62F-D8D2EFEA484A}"/>
          </ac:spMkLst>
        </pc:spChg>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spChg chg="mod">
          <ac:chgData name="根本拓也" userId="fe29bf06-f4a9-430d-8f5a-a1728b29eb07" providerId="ADAL" clId="{BAA37FC1-A0FC-4A48-98EC-CE9890EADEEB}" dt="2024-01-24T05:36:55.198" v="1069" actId="6549"/>
          <ac:spMkLst>
            <pc:docMk/>
            <pc:sldMk cId="3723279915" sldId="260"/>
            <ac:spMk id="5" creationId="{27536441-B9C9-3EDF-F62F-D8D2EFEA484A}"/>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spChg chg="mod">
          <ac:chgData name="根本拓也" userId="fe29bf06-f4a9-430d-8f5a-a1728b29eb07" providerId="ADAL" clId="{BAA37FC1-A0FC-4A48-98EC-CE9890EADEEB}" dt="2024-01-22T13:24:13.026" v="913" actId="20577"/>
          <ac:spMkLst>
            <pc:docMk/>
            <pc:sldMk cId="54527627" sldId="261"/>
            <ac:spMk id="5" creationId="{27536441-B9C9-3EDF-F62F-D8D2EFEA484A}"/>
          </ac:spMkLst>
        </pc:spChg>
        <pc:spChg chg="mod ord">
          <ac:chgData name="根本拓也" userId="fe29bf06-f4a9-430d-8f5a-a1728b29eb07" providerId="ADAL" clId="{BAA37FC1-A0FC-4A48-98EC-CE9890EADEEB}" dt="2024-01-24T05:37:52.772" v="1070" actId="14100"/>
          <ac:spMkLst>
            <pc:docMk/>
            <pc:sldMk cId="54527627" sldId="261"/>
            <ac:spMk id="8" creationId="{2DD284B3-484E-E134-933D-08DB54BA6D94}"/>
          </ac:spMkLst>
        </pc:spChg>
        <pc:spChg chg="mod ord">
          <ac:chgData name="根本拓也" userId="fe29bf06-f4a9-430d-8f5a-a1728b29eb07" providerId="ADAL" clId="{BAA37FC1-A0FC-4A48-98EC-CE9890EADEEB}" dt="2024-01-24T05:38:06.245" v="1074" actId="1076"/>
          <ac:spMkLst>
            <pc:docMk/>
            <pc:sldMk cId="54527627" sldId="261"/>
            <ac:spMk id="9" creationId="{D2C23EF9-951B-6F2A-BC78-66C2BF603A72}"/>
          </ac:spMkLst>
        </pc:spChg>
        <pc:spChg chg="mod ord">
          <ac:chgData name="根本拓也" userId="fe29bf06-f4a9-430d-8f5a-a1728b29eb07" providerId="ADAL" clId="{BAA37FC1-A0FC-4A48-98EC-CE9890EADEEB}" dt="2024-01-24T05:37:57.219" v="1071" actId="14100"/>
          <ac:spMkLst>
            <pc:docMk/>
            <pc:sldMk cId="54527627" sldId="261"/>
            <ac:spMk id="10" creationId="{09482C87-BF04-10A3-A719-0C4C6197643E}"/>
          </ac:spMkLst>
        </pc:spChg>
        <pc:spChg chg="mod ord">
          <ac:chgData name="根本拓也" userId="fe29bf06-f4a9-430d-8f5a-a1728b29eb07" providerId="ADAL" clId="{BAA37FC1-A0FC-4A48-98EC-CE9890EADEEB}" dt="2024-01-22T13:24:26.056" v="915" actId="166"/>
          <ac:spMkLst>
            <pc:docMk/>
            <pc:sldMk cId="54527627" sldId="261"/>
            <ac:spMk id="11" creationId="{B18E86DE-E51E-9061-B784-3BF56A916D67}"/>
          </ac:spMkLst>
        </pc:spChg>
        <pc:picChg chg="mod ord">
          <ac:chgData name="根本拓也" userId="fe29bf06-f4a9-430d-8f5a-a1728b29eb07" providerId="ADAL" clId="{BAA37FC1-A0FC-4A48-98EC-CE9890EADEEB}" dt="2024-01-22T13:24:26.056" v="915" actId="166"/>
          <ac:picMkLst>
            <pc:docMk/>
            <pc:sldMk cId="54527627" sldId="261"/>
            <ac:picMk id="7" creationId="{640454A8-24B5-AB4D-9AE3-EDA94DBBF9F3}"/>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spChg chg="mod">
          <ac:chgData name="根本拓也" userId="fe29bf06-f4a9-430d-8f5a-a1728b29eb07" providerId="ADAL" clId="{BAA37FC1-A0FC-4A48-98EC-CE9890EADEEB}" dt="2024-01-24T07:42:51.714" v="1303" actId="20577"/>
          <ac:spMkLst>
            <pc:docMk/>
            <pc:sldMk cId="63405965" sldId="264"/>
            <ac:spMk id="5" creationId="{27536441-B9C9-3EDF-F62F-D8D2EFEA484A}"/>
          </ac:spMkLst>
        </pc:spChg>
        <pc:spChg chg="mod">
          <ac:chgData name="根本拓也" userId="fe29bf06-f4a9-430d-8f5a-a1728b29eb07" providerId="ADAL" clId="{BAA37FC1-A0FC-4A48-98EC-CE9890EADEEB}" dt="2024-01-22T13:18:58.822" v="725" actId="14100"/>
          <ac:spMkLst>
            <pc:docMk/>
            <pc:sldMk cId="63405965" sldId="264"/>
            <ac:spMk id="10" creationId="{DC888BCD-4468-03BE-6313-605AA5C74C46}"/>
          </ac:spMkLst>
        </pc:spChg>
        <pc:spChg chg="del">
          <ac:chgData name="根本拓也" userId="fe29bf06-f4a9-430d-8f5a-a1728b29eb07" providerId="ADAL" clId="{BAA37FC1-A0FC-4A48-98EC-CE9890EADEEB}" dt="2024-01-22T13:18:51.823" v="724" actId="478"/>
          <ac:spMkLst>
            <pc:docMk/>
            <pc:sldMk cId="63405965" sldId="264"/>
            <ac:spMk id="22" creationId="{646CCD1E-4A19-E72B-67D9-CB2ACEF1D6F1}"/>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spChg chg="mod">
          <ac:chgData name="根本拓也" userId="fe29bf06-f4a9-430d-8f5a-a1728b29eb07" providerId="ADAL" clId="{BAA37FC1-A0FC-4A48-98EC-CE9890EADEEB}" dt="2024-01-22T13:19:45.671" v="737" actId="6549"/>
          <ac:spMkLst>
            <pc:docMk/>
            <pc:sldMk cId="4211491020" sldId="265"/>
            <ac:spMk id="5" creationId="{27536441-B9C9-3EDF-F62F-D8D2EFEA484A}"/>
          </ac:spMkLst>
        </pc:spChg>
        <pc:spChg chg="mod">
          <ac:chgData name="根本拓也" userId="fe29bf06-f4a9-430d-8f5a-a1728b29eb07" providerId="ADAL" clId="{BAA37FC1-A0FC-4A48-98EC-CE9890EADEEB}" dt="2024-01-22T13:19:20.106" v="728" actId="14100"/>
          <ac:spMkLst>
            <pc:docMk/>
            <pc:sldMk cId="4211491020" sldId="265"/>
            <ac:spMk id="8" creationId="{ECC65C5A-18F8-21C6-57BF-869951C0772D}"/>
          </ac:spMkLst>
        </pc:spChg>
        <pc:picChg chg="ord">
          <ac:chgData name="根本拓也" userId="fe29bf06-f4a9-430d-8f5a-a1728b29eb07" providerId="ADAL" clId="{BAA37FC1-A0FC-4A48-98EC-CE9890EADEEB}" dt="2024-01-22T13:19:26.995" v="729" actId="166"/>
          <ac:picMkLst>
            <pc:docMk/>
            <pc:sldMk cId="4211491020" sldId="265"/>
            <ac:picMk id="17" creationId="{526AA220-2CF6-9211-7A24-62C0BA7F10EB}"/>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pChg chg="mod">
          <ac:chgData name="根本拓也" userId="fe29bf06-f4a9-430d-8f5a-a1728b29eb07" providerId="ADAL" clId="{BAA37FC1-A0FC-4A48-98EC-CE9890EADEEB}" dt="2024-01-22T13:09:15.922" v="693" actId="20577"/>
          <ac:spMkLst>
            <pc:docMk/>
            <pc:sldMk cId="1714904473" sldId="266"/>
            <ac:spMk id="5" creationId="{27536441-B9C9-3EDF-F62F-D8D2EFEA484A}"/>
          </ac:spMkLst>
        </pc:spChg>
        <pc:picChg chg="mod ord">
          <ac:chgData name="根本拓也" userId="fe29bf06-f4a9-430d-8f5a-a1728b29eb07" providerId="ADAL" clId="{BAA37FC1-A0FC-4A48-98EC-CE9890EADEEB}" dt="2024-01-22T13:08:42.736" v="677" actId="12788"/>
          <ac:picMkLst>
            <pc:docMk/>
            <pc:sldMk cId="1714904473" sldId="266"/>
            <ac:picMk id="7" creationId="{F24F4538-5DBC-E981-714F-4E53A919D679}"/>
          </ac:picMkLst>
        </pc:picChg>
      </pc:sldChg>
      <pc:sldChg chg="modSp mod">
        <pc:chgData name="根本拓也" userId="fe29bf06-f4a9-430d-8f5a-a1728b29eb07" providerId="ADAL" clId="{BAA37FC1-A0FC-4A48-98EC-CE9890EADEEB}" dt="2024-01-24T05:41:36.164" v="1151" actId="20577"/>
        <pc:sldMkLst>
          <pc:docMk/>
          <pc:sldMk cId="1503482910" sldId="268"/>
        </pc:sldMkLst>
        <pc:spChg chg="mod">
          <ac:chgData name="根本拓也" userId="fe29bf06-f4a9-430d-8f5a-a1728b29eb07" providerId="ADAL" clId="{BAA37FC1-A0FC-4A48-98EC-CE9890EADEEB}" dt="2024-01-24T05:41:36.164" v="1151" actId="20577"/>
          <ac:spMkLst>
            <pc:docMk/>
            <pc:sldMk cId="1503482910" sldId="268"/>
            <ac:spMk id="5" creationId="{27536441-B9C9-3EDF-F62F-D8D2EFEA484A}"/>
          </ac:spMkLst>
        </pc:spChg>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spChg chg="mod">
          <ac:chgData name="根本拓也" userId="fe29bf06-f4a9-430d-8f5a-a1728b29eb07" providerId="ADAL" clId="{BAA37FC1-A0FC-4A48-98EC-CE9890EADEEB}" dt="2024-01-22T13:30:45.856" v="924" actId="20577"/>
          <ac:spMkLst>
            <pc:docMk/>
            <pc:sldMk cId="4212317190" sldId="270"/>
            <ac:spMk id="5" creationId="{27536441-B9C9-3EDF-F62F-D8D2EFEA484A}"/>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pChg chg="mod">
          <ac:chgData name="根本拓也" userId="fe29bf06-f4a9-430d-8f5a-a1728b29eb07" providerId="ADAL" clId="{BAA37FC1-A0FC-4A48-98EC-CE9890EADEEB}" dt="2024-01-24T05:38:33.245" v="1075" actId="14100"/>
          <ac:spMkLst>
            <pc:docMk/>
            <pc:sldMk cId="3422501903" sldId="276"/>
            <ac:spMk id="6" creationId="{7B0026CF-D9DF-EEBE-6A16-B6B948B2F1FA}"/>
          </ac:spMkLst>
        </pc:spChg>
      </pc:sldChg>
      <pc:sldChg chg="addSp delSp modSp mod delCm modCm">
        <pc:chgData name="根本拓也" userId="fe29bf06-f4a9-430d-8f5a-a1728b29eb07" providerId="ADAL" clId="{BAA37FC1-A0FC-4A48-98EC-CE9890EADEEB}" dt="2024-01-24T05:49:31.839" v="1239" actId="20577"/>
        <pc:sldMkLst>
          <pc:docMk/>
          <pc:sldMk cId="3213348651" sldId="277"/>
        </pc:sldMkLst>
        <pc:spChg chg="mod">
          <ac:chgData name="根本拓也" userId="fe29bf06-f4a9-430d-8f5a-a1728b29eb07" providerId="ADAL" clId="{BAA37FC1-A0FC-4A48-98EC-CE9890EADEEB}" dt="2024-01-22T13:35:16.671" v="964" actId="20577"/>
          <ac:spMkLst>
            <pc:docMk/>
            <pc:sldMk cId="3213348651" sldId="277"/>
            <ac:spMk id="4" creationId="{8456D8EA-CEFB-CCB6-EF76-4DA594253140}"/>
          </ac:spMkLst>
        </pc:spChg>
        <pc:spChg chg="mod">
          <ac:chgData name="根本拓也" userId="fe29bf06-f4a9-430d-8f5a-a1728b29eb07" providerId="ADAL" clId="{BAA37FC1-A0FC-4A48-98EC-CE9890EADEEB}" dt="2024-01-24T05:49:31.839" v="1239" actId="20577"/>
          <ac:spMkLst>
            <pc:docMk/>
            <pc:sldMk cId="3213348651" sldId="277"/>
            <ac:spMk id="5" creationId="{27536441-B9C9-3EDF-F62F-D8D2EFEA484A}"/>
          </ac:spMkLst>
        </pc:spChg>
        <pc:spChg chg="mod ord">
          <ac:chgData name="根本拓也" userId="fe29bf06-f4a9-430d-8f5a-a1728b29eb07" providerId="ADAL" clId="{BAA37FC1-A0FC-4A48-98EC-CE9890EADEEB}" dt="2024-01-22T12:41:18.641" v="314" actId="166"/>
          <ac:spMkLst>
            <pc:docMk/>
            <pc:sldMk cId="3213348651" sldId="277"/>
            <ac:spMk id="6" creationId="{7B0026CF-D9DF-EEBE-6A16-B6B948B2F1FA}"/>
          </ac:spMkLst>
        </pc:spChg>
        <pc:spChg chg="add del mod">
          <ac:chgData name="根本拓也" userId="fe29bf06-f4a9-430d-8f5a-a1728b29eb07" providerId="ADAL" clId="{BAA37FC1-A0FC-4A48-98EC-CE9890EADEEB}" dt="2024-01-22T12:33:11.205" v="60" actId="21"/>
          <ac:spMkLst>
            <pc:docMk/>
            <pc:sldMk cId="3213348651" sldId="277"/>
            <ac:spMk id="9" creationId="{4399C049-21C8-F357-CF2A-96383871454F}"/>
          </ac:spMkLst>
        </pc:spChg>
        <pc:spChg chg="add mod ord">
          <ac:chgData name="根本拓也" userId="fe29bf06-f4a9-430d-8f5a-a1728b29eb07" providerId="ADAL" clId="{BAA37FC1-A0FC-4A48-98EC-CE9890EADEEB}" dt="2024-01-22T12:41:18.641" v="314" actId="166"/>
          <ac:spMkLst>
            <pc:docMk/>
            <pc:sldMk cId="3213348651" sldId="277"/>
            <ac:spMk id="10" creationId="{14C16662-02B7-AA3D-4981-3103A5E7059B}"/>
          </ac:spMkLst>
        </pc:spChg>
        <pc:spChg chg="add del mod">
          <ac:chgData name="根本拓也" userId="fe29bf06-f4a9-430d-8f5a-a1728b29eb07" providerId="ADAL" clId="{BAA37FC1-A0FC-4A48-98EC-CE9890EADEEB}" dt="2024-01-22T12:37:24.375" v="130" actId="478"/>
          <ac:spMkLst>
            <pc:docMk/>
            <pc:sldMk cId="3213348651" sldId="277"/>
            <ac:spMk id="11" creationId="{F566D2D3-EF87-378A-1E83-1392CC1E9E98}"/>
          </ac:spMkLst>
        </pc:spChg>
        <pc:spChg chg="add mod ord">
          <ac:chgData name="根本拓也" userId="fe29bf06-f4a9-430d-8f5a-a1728b29eb07" providerId="ADAL" clId="{BAA37FC1-A0FC-4A48-98EC-CE9890EADEEB}" dt="2024-01-22T12:41:18.641" v="314" actId="166"/>
          <ac:spMkLst>
            <pc:docMk/>
            <pc:sldMk cId="3213348651" sldId="277"/>
            <ac:spMk id="12" creationId="{7204900C-EFB9-51C1-E959-D8FBF8B995DC}"/>
          </ac:spMkLst>
        </pc:spChg>
        <pc:picChg chg="mod ord">
          <ac:chgData name="根本拓也" userId="fe29bf06-f4a9-430d-8f5a-a1728b29eb07" providerId="ADAL" clId="{BAA37FC1-A0FC-4A48-98EC-CE9890EADEEB}" dt="2024-01-22T12:41:18.641" v="314" actId="166"/>
          <ac:picMkLst>
            <pc:docMk/>
            <pc:sldMk cId="3213348651" sldId="277"/>
            <ac:picMk id="2" creationId="{46FCF82D-36EC-C7A0-EC2B-7DF48DB46810}"/>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pChg chg="mod">
          <ac:chgData name="根本拓也" userId="fe29bf06-f4a9-430d-8f5a-a1728b29eb07" providerId="ADAL" clId="{BAA37FC1-A0FC-4A48-98EC-CE9890EADEEB}" dt="2024-01-22T13:40:54.007" v="1011" actId="20577"/>
          <ac:spMkLst>
            <pc:docMk/>
            <pc:sldMk cId="1462205323" sldId="281"/>
            <ac:spMk id="5" creationId="{27536441-B9C9-3EDF-F62F-D8D2EFEA484A}"/>
          </ac:spMkLst>
        </pc:spChg>
      </pc:sldChg>
      <pc:sldChg chg="addSp delSp modSp mod delCm">
        <pc:chgData name="根本拓也" userId="fe29bf06-f4a9-430d-8f5a-a1728b29eb07" providerId="ADAL" clId="{BAA37FC1-A0FC-4A48-98EC-CE9890EADEEB}" dt="2024-01-24T05:52:59.290" v="1252" actId="571"/>
        <pc:sldMkLst>
          <pc:docMk/>
          <pc:sldMk cId="61117759" sldId="283"/>
        </pc:sldMkLst>
        <pc:spChg chg="mod">
          <ac:chgData name="根本拓也" userId="fe29bf06-f4a9-430d-8f5a-a1728b29eb07" providerId="ADAL" clId="{BAA37FC1-A0FC-4A48-98EC-CE9890EADEEB}" dt="2024-01-24T05:51:43.766" v="1248" actId="20577"/>
          <ac:spMkLst>
            <pc:docMk/>
            <pc:sldMk cId="61117759" sldId="283"/>
            <ac:spMk id="5" creationId="{27536441-B9C9-3EDF-F62F-D8D2EFEA484A}"/>
          </ac:spMkLst>
        </pc:spChg>
        <pc:spChg chg="add mod">
          <ac:chgData name="根本拓也" userId="fe29bf06-f4a9-430d-8f5a-a1728b29eb07" providerId="ADAL" clId="{BAA37FC1-A0FC-4A48-98EC-CE9890EADEEB}" dt="2024-01-24T05:52:44.908" v="1250" actId="571"/>
          <ac:spMkLst>
            <pc:docMk/>
            <pc:sldMk cId="61117759" sldId="283"/>
            <ac:spMk id="6" creationId="{1BF76D28-F0A6-B27B-4C9C-24FCA21C4B35}"/>
          </ac:spMkLst>
        </pc:spChg>
        <pc:spChg chg="ord">
          <ac:chgData name="根本拓也" userId="fe29bf06-f4a9-430d-8f5a-a1728b29eb07" providerId="ADAL" clId="{BAA37FC1-A0FC-4A48-98EC-CE9890EADEEB}" dt="2024-01-22T12:53:11.958" v="425" actId="166"/>
          <ac:spMkLst>
            <pc:docMk/>
            <pc:sldMk cId="61117759" sldId="283"/>
            <ac:spMk id="7" creationId="{652F27CE-262D-06A4-A452-C9CACDB13FB9}"/>
          </ac:spMkLst>
        </pc:spChg>
        <pc:spChg chg="mod ord">
          <ac:chgData name="根本拓也" userId="fe29bf06-f4a9-430d-8f5a-a1728b29eb07" providerId="ADAL" clId="{BAA37FC1-A0FC-4A48-98EC-CE9890EADEEB}" dt="2024-01-24T05:52:39.205" v="1249" actId="14100"/>
          <ac:spMkLst>
            <pc:docMk/>
            <pc:sldMk cId="61117759" sldId="283"/>
            <ac:spMk id="8" creationId="{6B2A9663-46B5-3C10-6B84-1DE1EACB42E8}"/>
          </ac:spMkLst>
        </pc:spChg>
        <pc:spChg chg="mod ord">
          <ac:chgData name="根本拓也" userId="fe29bf06-f4a9-430d-8f5a-a1728b29eb07" providerId="ADAL" clId="{BAA37FC1-A0FC-4A48-98EC-CE9890EADEEB}" dt="2024-01-22T12:53:16.718" v="426" actId="166"/>
          <ac:spMkLst>
            <pc:docMk/>
            <pc:sldMk cId="61117759" sldId="283"/>
            <ac:spMk id="9" creationId="{76C11A17-D92D-FC92-0CB3-BE50E10F1E6D}"/>
          </ac:spMkLst>
        </pc:spChg>
        <pc:spChg chg="mod ord">
          <ac:chgData name="根本拓也" userId="fe29bf06-f4a9-430d-8f5a-a1728b29eb07" providerId="ADAL" clId="{BAA37FC1-A0FC-4A48-98EC-CE9890EADEEB}" dt="2024-01-24T05:52:53.058" v="1251" actId="1076"/>
          <ac:spMkLst>
            <pc:docMk/>
            <pc:sldMk cId="61117759" sldId="283"/>
            <ac:spMk id="10" creationId="{1731D607-39B1-AB68-3F05-42B6E397528E}"/>
          </ac:spMkLst>
        </pc:spChg>
        <pc:spChg chg="mod ord">
          <ac:chgData name="根本拓也" userId="fe29bf06-f4a9-430d-8f5a-a1728b29eb07" providerId="ADAL" clId="{BAA37FC1-A0FC-4A48-98EC-CE9890EADEEB}" dt="2024-01-22T12:53:16.718" v="426" actId="166"/>
          <ac:spMkLst>
            <pc:docMk/>
            <pc:sldMk cId="61117759" sldId="283"/>
            <ac:spMk id="11" creationId="{DA95AC74-1E17-26B0-F384-813625C7C28E}"/>
          </ac:spMkLst>
        </pc:spChg>
        <pc:spChg chg="add mod">
          <ac:chgData name="根本拓也" userId="fe29bf06-f4a9-430d-8f5a-a1728b29eb07" providerId="ADAL" clId="{BAA37FC1-A0FC-4A48-98EC-CE9890EADEEB}" dt="2024-01-24T05:52:59.290" v="1252" actId="571"/>
          <ac:spMkLst>
            <pc:docMk/>
            <pc:sldMk cId="61117759" sldId="283"/>
            <ac:spMk id="12" creationId="{0204F12D-24C8-4CD1-D184-06F589ED7FF8}"/>
          </ac:spMkLst>
        </pc:spChg>
        <pc:picChg chg="del mod ord">
          <ac:chgData name="根本拓也" userId="fe29bf06-f4a9-430d-8f5a-a1728b29eb07" providerId="ADAL" clId="{BAA37FC1-A0FC-4A48-98EC-CE9890EADEEB}" dt="2024-01-22T12:52:34.118" v="419" actId="478"/>
          <ac:picMkLst>
            <pc:docMk/>
            <pc:sldMk cId="61117759" sldId="283"/>
            <ac:picMk id="6" creationId="{35FDF9F2-8C4D-149C-B02F-CC9AD216A6E2}"/>
          </ac:picMkLst>
        </pc:picChg>
        <pc:picChg chg="add mod ord">
          <ac:chgData name="根本拓也" userId="fe29bf06-f4a9-430d-8f5a-a1728b29eb07" providerId="ADAL" clId="{BAA37FC1-A0FC-4A48-98EC-CE9890EADEEB}" dt="2024-01-22T12:53:16.718" v="426" actId="166"/>
          <ac:picMkLst>
            <pc:docMk/>
            <pc:sldMk cId="61117759" sldId="283"/>
            <ac:picMk id="13" creationId="{341FB7A7-972C-346D-F856-30ABEF146D43}"/>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spChg chg="mod">
          <ac:chgData name="根本拓也" userId="fe29bf06-f4a9-430d-8f5a-a1728b29eb07" providerId="ADAL" clId="{BAA37FC1-A0FC-4A48-98EC-CE9890EADEEB}" dt="2024-01-22T13:30:58.814" v="933" actId="20577"/>
          <ac:spMkLst>
            <pc:docMk/>
            <pc:sldMk cId="2836919085" sldId="284"/>
            <ac:spMk id="5" creationId="{27536441-B9C9-3EDF-F62F-D8D2EFEA484A}"/>
          </ac:spMkLst>
        </pc:spChg>
        <pc:spChg chg="mod ord">
          <ac:chgData name="根本拓也" userId="fe29bf06-f4a9-430d-8f5a-a1728b29eb07" providerId="ADAL" clId="{BAA37FC1-A0FC-4A48-98EC-CE9890EADEEB}" dt="2024-01-22T12:54:57.755" v="437" actId="14100"/>
          <ac:spMkLst>
            <pc:docMk/>
            <pc:sldMk cId="2836919085" sldId="284"/>
            <ac:spMk id="8" creationId="{6B2A9663-46B5-3C10-6B84-1DE1EACB42E8}"/>
          </ac:spMkLst>
        </pc:spChg>
        <pc:picChg chg="del">
          <ac:chgData name="根本拓也" userId="fe29bf06-f4a9-430d-8f5a-a1728b29eb07" providerId="ADAL" clId="{BAA37FC1-A0FC-4A48-98EC-CE9890EADEEB}" dt="2024-01-22T12:54:30.446" v="430" actId="478"/>
          <ac:picMkLst>
            <pc:docMk/>
            <pc:sldMk cId="2836919085" sldId="284"/>
            <ac:picMk id="7" creationId="{9CB9E949-32FA-4CF0-4E29-C42489CE561A}"/>
          </ac:picMkLst>
        </pc:picChg>
        <pc:picChg chg="add mod ord">
          <ac:chgData name="根本拓也" userId="fe29bf06-f4a9-430d-8f5a-a1728b29eb07" providerId="ADAL" clId="{BAA37FC1-A0FC-4A48-98EC-CE9890EADEEB}" dt="2024-01-22T12:54:46.871" v="435" actId="1076"/>
          <ac:picMkLst>
            <pc:docMk/>
            <pc:sldMk cId="2836919085" sldId="284"/>
            <ac:picMk id="10" creationId="{BB247AC9-BD48-2113-DFDA-7B5E27790EFC}"/>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spChg chg="mod">
          <ac:chgData name="根本拓也" userId="fe29bf06-f4a9-430d-8f5a-a1728b29eb07" providerId="ADAL" clId="{BAA37FC1-A0FC-4A48-98EC-CE9890EADEEB}" dt="2024-01-22T13:47:48.426" v="1043" actId="20577"/>
          <ac:spMkLst>
            <pc:docMk/>
            <pc:sldMk cId="1043777425" sldId="286"/>
            <ac:spMk id="5" creationId="{27536441-B9C9-3EDF-F62F-D8D2EFEA484A}"/>
          </ac:spMkLst>
        </pc:spChg>
        <pc:picChg chg="mod">
          <ac:chgData name="根本拓也" userId="fe29bf06-f4a9-430d-8f5a-a1728b29eb07" providerId="ADAL" clId="{BAA37FC1-A0FC-4A48-98EC-CE9890EADEEB}" dt="2024-01-22T12:57:06.004" v="476" actId="1076"/>
          <ac:picMkLst>
            <pc:docMk/>
            <pc:sldMk cId="1043777425" sldId="286"/>
            <ac:picMk id="2" creationId="{20D0A1CF-7920-BB46-16E6-47E6CC742B0C}"/>
          </ac:picMkLst>
        </pc:picChg>
        <pc:picChg chg="del mod">
          <ac:chgData name="根本拓也" userId="fe29bf06-f4a9-430d-8f5a-a1728b29eb07" providerId="ADAL" clId="{BAA37FC1-A0FC-4A48-98EC-CE9890EADEEB}" dt="2024-01-22T12:56:51.573" v="472" actId="478"/>
          <ac:picMkLst>
            <pc:docMk/>
            <pc:sldMk cId="1043777425" sldId="286"/>
            <ac:picMk id="6" creationId="{F3AB0E1C-8925-8673-3FAF-5FB2559E634F}"/>
          </ac:picMkLst>
        </pc:picChg>
        <pc:picChg chg="add mod">
          <ac:chgData name="根本拓也" userId="fe29bf06-f4a9-430d-8f5a-a1728b29eb07" providerId="ADAL" clId="{BAA37FC1-A0FC-4A48-98EC-CE9890EADEEB}" dt="2024-01-22T12:56:35.506" v="468" actId="571"/>
          <ac:picMkLst>
            <pc:docMk/>
            <pc:sldMk cId="1043777425" sldId="286"/>
            <ac:picMk id="9" creationId="{CE5AD6F2-2AD8-8895-8678-6441C62FAE0C}"/>
          </ac:picMkLst>
        </pc:picChg>
        <pc:picChg chg="add mod">
          <ac:chgData name="根本拓也" userId="fe29bf06-f4a9-430d-8f5a-a1728b29eb07" providerId="ADAL" clId="{BAA37FC1-A0FC-4A48-98EC-CE9890EADEEB}" dt="2024-01-22T12:56:35.506" v="468" actId="571"/>
          <ac:picMkLst>
            <pc:docMk/>
            <pc:sldMk cId="1043777425" sldId="286"/>
            <ac:picMk id="10" creationId="{AF39A3F9-C445-33E0-5408-BB4B92229F9F}"/>
          </ac:picMkLst>
        </pc:picChg>
        <pc:picChg chg="add mod">
          <ac:chgData name="根本拓也" userId="fe29bf06-f4a9-430d-8f5a-a1728b29eb07" providerId="ADAL" clId="{BAA37FC1-A0FC-4A48-98EC-CE9890EADEEB}" dt="2024-01-22T12:56:55.230" v="474" actId="555"/>
          <ac:picMkLst>
            <pc:docMk/>
            <pc:sldMk cId="1043777425" sldId="286"/>
            <ac:picMk id="11" creationId="{D100CF64-CCDD-E527-1E3C-1488978C6735}"/>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pChg chg="mod">
          <ac:chgData name="根本拓也" userId="fe29bf06-f4a9-430d-8f5a-a1728b29eb07" providerId="ADAL" clId="{BAA37FC1-A0FC-4A48-98EC-CE9890EADEEB}" dt="2024-01-24T05:55:14.087" v="1275"/>
          <ac:spMkLst>
            <pc:docMk/>
            <pc:sldMk cId="2356256038" sldId="288"/>
            <ac:spMk id="15" creationId="{EB429761-6862-B45E-DEE2-F6DF801DAE6F}"/>
          </ac:spMkLst>
        </pc:spChg>
      </pc:sldChg>
      <pc:sldChg chg="modSp mod delCm modCm">
        <pc:chgData name="根本拓也" userId="fe29bf06-f4a9-430d-8f5a-a1728b29eb07" providerId="ADAL" clId="{BAA37FC1-A0FC-4A48-98EC-CE9890EADEEB}" dt="2024-01-24T05:54:26.599" v="1262" actId="20577"/>
        <pc:sldMkLst>
          <pc:docMk/>
          <pc:sldMk cId="589300162" sldId="289"/>
        </pc:sldMkLst>
        <pc:spChg chg="mod">
          <ac:chgData name="根本拓也" userId="fe29bf06-f4a9-430d-8f5a-a1728b29eb07" providerId="ADAL" clId="{BAA37FC1-A0FC-4A48-98EC-CE9890EADEEB}" dt="2024-01-24T05:54:26.599" v="1262" actId="20577"/>
          <ac:spMkLst>
            <pc:docMk/>
            <pc:sldMk cId="589300162" sldId="289"/>
            <ac:spMk id="5" creationId="{27536441-B9C9-3EDF-F62F-D8D2EFEA484A}"/>
          </ac:spMkLst>
        </pc:spChg>
        <pc:picChg chg="mod ord">
          <ac:chgData name="根本拓也" userId="fe29bf06-f4a9-430d-8f5a-a1728b29eb07" providerId="ADAL" clId="{BAA37FC1-A0FC-4A48-98EC-CE9890EADEEB}" dt="2024-01-22T12:59:52.093" v="505" actId="166"/>
          <ac:picMkLst>
            <pc:docMk/>
            <pc:sldMk cId="589300162" sldId="289"/>
            <ac:picMk id="8" creationId="{CFCF6493-4269-1C37-B9C0-DEBA78D04743}"/>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根本拓也" userId="fe29bf06-f4a9-430d-8f5a-a1728b29eb07" providerId="ADAL" clId="{747F841D-73BF-4B1C-A852-51F7EC9E1D86}"/>
    <pc:docChg chg="undo redo custSel modSld">
      <pc:chgData name="根本拓也" userId="fe29bf06-f4a9-430d-8f5a-a1728b29eb07" providerId="ADAL" clId="{747F841D-73BF-4B1C-A852-51F7EC9E1D86}" dt="2024-06-25T00:01:46.251" v="1884" actId="20577"/>
      <pc:docMkLst>
        <pc:docMk/>
      </pc:docMkLst>
      <pc:sldChg chg="modSp mod">
        <pc:chgData name="根本拓也" userId="fe29bf06-f4a9-430d-8f5a-a1728b29eb07" providerId="ADAL" clId="{747F841D-73BF-4B1C-A852-51F7EC9E1D86}" dt="2024-06-25T00:01:46.251" v="1884" actId="20577"/>
        <pc:sldMkLst>
          <pc:docMk/>
          <pc:sldMk cId="3723279915" sldId="260"/>
        </pc:sldMkLst>
        <pc:spChg chg="mod">
          <ac:chgData name="根本拓也" userId="fe29bf06-f4a9-430d-8f5a-a1728b29eb07" providerId="ADAL" clId="{747F841D-73BF-4B1C-A852-51F7EC9E1D86}" dt="2024-06-25T00:00:57.562" v="1867" actId="20577"/>
          <ac:spMkLst>
            <pc:docMk/>
            <pc:sldMk cId="3723279915" sldId="260"/>
            <ac:spMk id="4" creationId="{8456D8EA-CEFB-CCB6-EF76-4DA594253140}"/>
          </ac:spMkLst>
        </pc:spChg>
        <pc:spChg chg="mod">
          <ac:chgData name="根本拓也" userId="fe29bf06-f4a9-430d-8f5a-a1728b29eb07" providerId="ADAL" clId="{747F841D-73BF-4B1C-A852-51F7EC9E1D86}" dt="2024-06-25T00:01:46.251" v="1884" actId="20577"/>
          <ac:spMkLst>
            <pc:docMk/>
            <pc:sldMk cId="3723279915" sldId="260"/>
            <ac:spMk id="5" creationId="{27536441-B9C9-3EDF-F62F-D8D2EFEA484A}"/>
          </ac:spMkLst>
        </pc:spChg>
      </pc:sldChg>
    </pc:docChg>
  </pc:docChgLst>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pChg chg="mod">
          <ac:chgData name="泰良 中村" userId="fdbe07fe32ca836e" providerId="LiveId" clId="{9FD6F1A9-B467-4A0F-AB3E-8F1A034CCECC}" dt="2024-01-04T08:35:24.090" v="19129" actId="20577"/>
          <ac:spMkLst>
            <pc:docMk/>
            <pc:sldMk cId="1433014894" sldId="258"/>
            <ac:spMk id="5" creationId="{27536441-B9C9-3EDF-F62F-D8D2EFEA484A}"/>
          </ac:spMkLst>
        </pc:spChg>
      </pc:sldChg>
      <pc:sldChg chg="modSp mod">
        <pc:chgData name="泰良 中村" userId="fdbe07fe32ca836e" providerId="LiveId" clId="{9FD6F1A9-B467-4A0F-AB3E-8F1A034CCECC}" dt="2023-12-27T07:05:19.714" v="20" actId="20577"/>
        <pc:sldMkLst>
          <pc:docMk/>
          <pc:sldMk cId="2178706407" sldId="259"/>
        </pc:sldMkLst>
        <pc:spChg chg="mod">
          <ac:chgData name="泰良 中村" userId="fdbe07fe32ca836e" providerId="LiveId" clId="{9FD6F1A9-B467-4A0F-AB3E-8F1A034CCECC}" dt="2023-12-27T07:05:19.714" v="20" actId="20577"/>
          <ac:spMkLst>
            <pc:docMk/>
            <pc:sldMk cId="2178706407" sldId="259"/>
            <ac:spMk id="5" creationId="{27536441-B9C9-3EDF-F62F-D8D2EFEA484A}"/>
          </ac:spMkLst>
        </pc:spChg>
      </pc:sldChg>
      <pc:sldChg chg="addSp delSp modSp mod setBg">
        <pc:chgData name="泰良 中村" userId="fdbe07fe32ca836e" providerId="LiveId" clId="{9FD6F1A9-B467-4A0F-AB3E-8F1A034CCECC}" dt="2023-12-27T07:24:35.886" v="958" actId="1076"/>
        <pc:sldMkLst>
          <pc:docMk/>
          <pc:sldMk cId="3723279915" sldId="260"/>
        </pc:sldMkLst>
        <pc:spChg chg="mod">
          <ac:chgData name="泰良 中村" userId="fdbe07fe32ca836e" providerId="LiveId" clId="{9FD6F1A9-B467-4A0F-AB3E-8F1A034CCECC}" dt="2023-12-27T07:06:19.197" v="94" actId="20577"/>
          <ac:spMkLst>
            <pc:docMk/>
            <pc:sldMk cId="3723279915" sldId="260"/>
            <ac:spMk id="4" creationId="{8456D8EA-CEFB-CCB6-EF76-4DA594253140}"/>
          </ac:spMkLst>
        </pc:spChg>
        <pc:spChg chg="mod">
          <ac:chgData name="泰良 中村" userId="fdbe07fe32ca836e" providerId="LiveId" clId="{9FD6F1A9-B467-4A0F-AB3E-8F1A034CCECC}" dt="2023-12-27T07:24:30.633" v="957" actId="20577"/>
          <ac:spMkLst>
            <pc:docMk/>
            <pc:sldMk cId="3723279915" sldId="260"/>
            <ac:spMk id="5" creationId="{27536441-B9C9-3EDF-F62F-D8D2EFEA484A}"/>
          </ac:spMkLst>
        </pc:spChg>
        <pc:picChg chg="add mod">
          <ac:chgData name="泰良 中村" userId="fdbe07fe32ca836e" providerId="LiveId" clId="{9FD6F1A9-B467-4A0F-AB3E-8F1A034CCECC}" dt="2023-12-27T07:24:35.886" v="958" actId="1076"/>
          <ac:picMkLst>
            <pc:docMk/>
            <pc:sldMk cId="3723279915" sldId="260"/>
            <ac:picMk id="6" creationId="{37C85977-2D94-3BC6-7D5F-11C5DE82D599}"/>
          </ac:picMkLst>
        </pc:picChg>
        <pc:picChg chg="del">
          <ac:chgData name="泰良 中村" userId="fdbe07fe32ca836e" providerId="LiveId" clId="{9FD6F1A9-B467-4A0F-AB3E-8F1A034CCECC}" dt="2023-12-27T07:07:48.089" v="96" actId="478"/>
          <ac:picMkLst>
            <pc:docMk/>
            <pc:sldMk cId="3723279915" sldId="260"/>
            <ac:picMk id="7" creationId="{91ED5199-74AD-7610-755C-49A8F9619D77}"/>
          </ac:picMkLst>
        </pc:picChg>
      </pc:sldChg>
      <pc:sldChg chg="addSp delSp modSp add mod setBg">
        <pc:chgData name="泰良 中村" userId="fdbe07fe32ca836e" providerId="LiveId" clId="{9FD6F1A9-B467-4A0F-AB3E-8F1A034CCECC}" dt="2023-12-27T08:37:25.205" v="2629" actId="20577"/>
        <pc:sldMkLst>
          <pc:docMk/>
          <pc:sldMk cId="54527627" sldId="261"/>
        </pc:sldMkLst>
        <pc:spChg chg="mod">
          <ac:chgData name="泰良 中村" userId="fdbe07fe32ca836e" providerId="LiveId" clId="{9FD6F1A9-B467-4A0F-AB3E-8F1A034CCECC}" dt="2023-12-27T07:57:57.795" v="1484"/>
          <ac:spMkLst>
            <pc:docMk/>
            <pc:sldMk cId="54527627" sldId="261"/>
            <ac:spMk id="4" creationId="{8456D8EA-CEFB-CCB6-EF76-4DA594253140}"/>
          </ac:spMkLst>
        </pc:spChg>
        <pc:spChg chg="mod">
          <ac:chgData name="泰良 中村" userId="fdbe07fe32ca836e" providerId="LiveId" clId="{9FD6F1A9-B467-4A0F-AB3E-8F1A034CCECC}" dt="2023-12-27T08:37:25.205" v="2629" actId="20577"/>
          <ac:spMkLst>
            <pc:docMk/>
            <pc:sldMk cId="54527627" sldId="261"/>
            <ac:spMk id="5" creationId="{27536441-B9C9-3EDF-F62F-D8D2EFEA484A}"/>
          </ac:spMkLst>
        </pc:spChg>
        <pc:spChg chg="add mod">
          <ac:chgData name="泰良 中村" userId="fdbe07fe32ca836e" providerId="LiveId" clId="{9FD6F1A9-B467-4A0F-AB3E-8F1A034CCECC}" dt="2023-12-27T07:56:02.585" v="1468" actId="14100"/>
          <ac:spMkLst>
            <pc:docMk/>
            <pc:sldMk cId="54527627" sldId="261"/>
            <ac:spMk id="8" creationId="{2DD284B3-484E-E134-933D-08DB54BA6D94}"/>
          </ac:spMkLst>
        </pc:spChg>
        <pc:spChg chg="add mod">
          <ac:chgData name="泰良 中村" userId="fdbe07fe32ca836e" providerId="LiveId" clId="{9FD6F1A9-B467-4A0F-AB3E-8F1A034CCECC}" dt="2023-12-27T07:47:42.684" v="1111" actId="207"/>
          <ac:spMkLst>
            <pc:docMk/>
            <pc:sldMk cId="54527627" sldId="261"/>
            <ac:spMk id="9" creationId="{D2C23EF9-951B-6F2A-BC78-66C2BF603A72}"/>
          </ac:spMkLst>
        </pc:spChg>
        <pc:picChg chg="del">
          <ac:chgData name="泰良 中村" userId="fdbe07fe32ca836e" providerId="LiveId" clId="{9FD6F1A9-B467-4A0F-AB3E-8F1A034CCECC}" dt="2023-12-27T07:42:15.191" v="1009" actId="478"/>
          <ac:picMkLst>
            <pc:docMk/>
            <pc:sldMk cId="54527627" sldId="261"/>
            <ac:picMk id="6" creationId="{37C85977-2D94-3BC6-7D5F-11C5DE82D599}"/>
          </ac:picMkLst>
        </pc:picChg>
        <pc:picChg chg="add mod modCrop">
          <ac:chgData name="泰良 中村" userId="fdbe07fe32ca836e" providerId="LiveId" clId="{9FD6F1A9-B467-4A0F-AB3E-8F1A034CCECC}" dt="2023-12-27T07:55:52.072" v="1467" actId="1076"/>
          <ac:picMkLst>
            <pc:docMk/>
            <pc:sldMk cId="54527627" sldId="261"/>
            <ac:picMk id="7" creationId="{640454A8-24B5-AB4D-9AE3-EDA94DBBF9F3}"/>
          </ac:picMkLst>
        </pc:picChg>
      </pc:sldChg>
      <pc:sldChg chg="addSp delSp modSp add mod setBg">
        <pc:chgData name="泰良 中村" userId="fdbe07fe32ca836e" providerId="LiveId" clId="{9FD6F1A9-B467-4A0F-AB3E-8F1A034CCECC}" dt="2023-12-27T09:21:25.629" v="2945" actId="12385"/>
        <pc:sldMkLst>
          <pc:docMk/>
          <pc:sldMk cId="1116791747" sldId="262"/>
        </pc:sldMkLst>
        <pc:spChg chg="add del mod">
          <ac:chgData name="泰良 中村" userId="fdbe07fe32ca836e" providerId="LiveId" clId="{9FD6F1A9-B467-4A0F-AB3E-8F1A034CCECC}" dt="2023-12-27T08:00:59.714" v="1644" actId="478"/>
          <ac:spMkLst>
            <pc:docMk/>
            <pc:sldMk cId="1116791747" sldId="262"/>
            <ac:spMk id="2" creationId="{9FDFD2A2-2F24-A90E-56FA-8B623E6D4B7F}"/>
          </ac:spMkLst>
        </pc:spChg>
        <pc:spChg chg="mod">
          <ac:chgData name="泰良 中村" userId="fdbe07fe32ca836e" providerId="LiveId" clId="{9FD6F1A9-B467-4A0F-AB3E-8F1A034CCECC}" dt="2023-12-27T08:17:59.198" v="2124" actId="20577"/>
          <ac:spMkLst>
            <pc:docMk/>
            <pc:sldMk cId="1116791747" sldId="262"/>
            <ac:spMk id="4" creationId="{8456D8EA-CEFB-CCB6-EF76-4DA594253140}"/>
          </ac:spMkLst>
        </pc:spChg>
        <pc:spChg chg="del mod">
          <ac:chgData name="泰良 中村" userId="fdbe07fe32ca836e" providerId="LiveId" clId="{9FD6F1A9-B467-4A0F-AB3E-8F1A034CCECC}" dt="2023-12-27T08:17:02.242" v="2100" actId="478"/>
          <ac:spMkLst>
            <pc:docMk/>
            <pc:sldMk cId="1116791747" sldId="262"/>
            <ac:spMk id="5" creationId="{27536441-B9C9-3EDF-F62F-D8D2EFEA484A}"/>
          </ac:spMkLst>
        </pc:spChg>
        <pc:spChg chg="del">
          <ac:chgData name="泰良 中村" userId="fdbe07fe32ca836e" providerId="LiveId" clId="{9FD6F1A9-B467-4A0F-AB3E-8F1A034CCECC}" dt="2023-12-27T07:58:09.536" v="1487" actId="478"/>
          <ac:spMkLst>
            <pc:docMk/>
            <pc:sldMk cId="1116791747" sldId="262"/>
            <ac:spMk id="8" creationId="{2DD284B3-484E-E134-933D-08DB54BA6D94}"/>
          </ac:spMkLst>
        </pc:spChg>
        <pc:spChg chg="del">
          <ac:chgData name="泰良 中村" userId="fdbe07fe32ca836e" providerId="LiveId" clId="{9FD6F1A9-B467-4A0F-AB3E-8F1A034CCECC}" dt="2023-12-27T07:58:13.385" v="1489" actId="478"/>
          <ac:spMkLst>
            <pc:docMk/>
            <pc:sldMk cId="1116791747" sldId="262"/>
            <ac:spMk id="9" creationId="{D2C23EF9-951B-6F2A-BC78-66C2BF603A72}"/>
          </ac:spMkLst>
        </pc:spChg>
        <pc:graphicFrameChg chg="add mod modGraphic">
          <ac:chgData name="泰良 中村" userId="fdbe07fe32ca836e" providerId="LiveId" clId="{9FD6F1A9-B467-4A0F-AB3E-8F1A034CCECC}" dt="2023-12-27T09:21:25.629" v="2945" actId="12385"/>
          <ac:graphicFrameMkLst>
            <pc:docMk/>
            <pc:sldMk cId="1116791747" sldId="262"/>
            <ac:graphicFrameMk id="6" creationId="{E631576A-713F-EA33-0C21-427AEBDE8D0B}"/>
          </ac:graphicFrameMkLst>
        </pc:graphicFrameChg>
        <pc:picChg chg="del">
          <ac:chgData name="泰良 中村" userId="fdbe07fe32ca836e" providerId="LiveId" clId="{9FD6F1A9-B467-4A0F-AB3E-8F1A034CCECC}" dt="2023-12-27T07:58:10.242" v="1488" actId="478"/>
          <ac:picMkLst>
            <pc:docMk/>
            <pc:sldMk cId="1116791747" sldId="262"/>
            <ac:picMk id="7" creationId="{640454A8-24B5-AB4D-9AE3-EDA94DBBF9F3}"/>
          </ac:picMkLst>
        </pc:picChg>
      </pc:sldChg>
      <pc:sldChg chg="modSp add mod setBg">
        <pc:chgData name="泰良 中村" userId="fdbe07fe32ca836e" providerId="LiveId" clId="{9FD6F1A9-B467-4A0F-AB3E-8F1A034CCECC}" dt="2023-12-27T09:21:08.024" v="2944" actId="12385"/>
        <pc:sldMkLst>
          <pc:docMk/>
          <pc:sldMk cId="557973209" sldId="263"/>
        </pc:sldMkLst>
        <pc:spChg chg="mod">
          <ac:chgData name="泰良 中村" userId="fdbe07fe32ca836e" providerId="LiveId" clId="{9FD6F1A9-B467-4A0F-AB3E-8F1A034CCECC}" dt="2023-12-27T08:24:26.492" v="2289" actId="20577"/>
          <ac:spMkLst>
            <pc:docMk/>
            <pc:sldMk cId="557973209" sldId="263"/>
            <ac:spMk id="4" creationId="{8456D8EA-CEFB-CCB6-EF76-4DA594253140}"/>
          </ac:spMkLst>
        </pc:spChg>
        <pc:graphicFrameChg chg="mod modGraphic">
          <ac:chgData name="泰良 中村" userId="fdbe07fe32ca836e" providerId="LiveId" clId="{9FD6F1A9-B467-4A0F-AB3E-8F1A034CCECC}" dt="2023-12-27T09:21:08.024" v="2944" actId="12385"/>
          <ac:graphicFrameMkLst>
            <pc:docMk/>
            <pc:sldMk cId="557973209" sldId="263"/>
            <ac:graphicFrameMk id="6" creationId="{E631576A-713F-EA33-0C21-427AEBDE8D0B}"/>
          </ac:graphicFrameMkLst>
        </pc:graphicFrameChg>
      </pc:sldChg>
      <pc:sldChg chg="addSp delSp modSp add mod ord setBg">
        <pc:chgData name="泰良 中村" userId="fdbe07fe32ca836e" providerId="LiveId" clId="{9FD6F1A9-B467-4A0F-AB3E-8F1A034CCECC}" dt="2023-12-27T09:37:58.171" v="3423" actId="1037"/>
        <pc:sldMkLst>
          <pc:docMk/>
          <pc:sldMk cId="63405965" sldId="264"/>
        </pc:sldMkLst>
        <pc:spChg chg="mod">
          <ac:chgData name="泰良 中村" userId="fdbe07fe32ca836e" providerId="LiveId" clId="{9FD6F1A9-B467-4A0F-AB3E-8F1A034CCECC}" dt="2023-12-27T09:29:11.469" v="3084" actId="20577"/>
          <ac:spMkLst>
            <pc:docMk/>
            <pc:sldMk cId="63405965" sldId="264"/>
            <ac:spMk id="4" creationId="{8456D8EA-CEFB-CCB6-EF76-4DA594253140}"/>
          </ac:spMkLst>
        </pc:spChg>
        <pc:spChg chg="mod">
          <ac:chgData name="泰良 中村" userId="fdbe07fe32ca836e" providerId="LiveId" clId="{9FD6F1A9-B467-4A0F-AB3E-8F1A034CCECC}" dt="2023-12-27T09:32:53.925" v="3215" actId="20577"/>
          <ac:spMkLst>
            <pc:docMk/>
            <pc:sldMk cId="63405965" sldId="264"/>
            <ac:spMk id="5" creationId="{27536441-B9C9-3EDF-F62F-D8D2EFEA484A}"/>
          </ac:spMkLst>
        </pc:spChg>
        <pc:spChg chg="add mod">
          <ac:chgData name="泰良 中村" userId="fdbe07fe32ca836e" providerId="LiveId" clId="{9FD6F1A9-B467-4A0F-AB3E-8F1A034CCECC}" dt="2023-12-27T09:33:28.846" v="3218" actId="14100"/>
          <ac:spMkLst>
            <pc:docMk/>
            <pc:sldMk cId="63405965" sldId="264"/>
            <ac:spMk id="10" creationId="{DC888BCD-4468-03BE-6313-605AA5C74C46}"/>
          </ac:spMkLst>
        </pc:spChg>
        <pc:spChg chg="add mod">
          <ac:chgData name="泰良 中村" userId="fdbe07fe32ca836e" providerId="LiveId" clId="{9FD6F1A9-B467-4A0F-AB3E-8F1A034CCECC}" dt="2023-12-27T09:33:49.724" v="3221" actId="14100"/>
          <ac:spMkLst>
            <pc:docMk/>
            <pc:sldMk cId="63405965" sldId="264"/>
            <ac:spMk id="11" creationId="{EBE786CF-2E33-DB0D-2F88-9EF8C5A4EB25}"/>
          </ac:spMkLst>
        </pc:spChg>
        <pc:spChg chg="add mod">
          <ac:chgData name="泰良 中村" userId="fdbe07fe32ca836e" providerId="LiveId" clId="{9FD6F1A9-B467-4A0F-AB3E-8F1A034CCECC}" dt="2023-12-27T09:37:58.171" v="3423" actId="1037"/>
          <ac:spMkLst>
            <pc:docMk/>
            <pc:sldMk cId="63405965" sldId="264"/>
            <ac:spMk id="12" creationId="{7B8FF34F-A28A-52F7-D06C-268BB6C62092}"/>
          </ac:spMkLst>
        </pc:spChg>
        <pc:picChg chg="del">
          <ac:chgData name="泰良 中村" userId="fdbe07fe32ca836e" providerId="LiveId" clId="{9FD6F1A9-B467-4A0F-AB3E-8F1A034CCECC}" dt="2023-12-27T09:24:07.978" v="2953" actId="478"/>
          <ac:picMkLst>
            <pc:docMk/>
            <pc:sldMk cId="63405965" sldId="264"/>
            <ac:picMk id="6" creationId="{37C85977-2D94-3BC6-7D5F-11C5DE82D599}"/>
          </ac:picMkLst>
        </pc:picChg>
        <pc:picChg chg="add mod">
          <ac:chgData name="泰良 中村" userId="fdbe07fe32ca836e" providerId="LiveId" clId="{9FD6F1A9-B467-4A0F-AB3E-8F1A034CCECC}" dt="2023-12-27T09:32:08.719" v="3209" actId="14861"/>
          <ac:picMkLst>
            <pc:docMk/>
            <pc:sldMk cId="63405965" sldId="264"/>
            <ac:picMk id="7" creationId="{49211E19-00A7-2B6A-5403-4590B246D350}"/>
          </ac:picMkLst>
        </pc:picChg>
        <pc:picChg chg="add mod modCrop">
          <ac:chgData name="泰良 中村" userId="fdbe07fe32ca836e" providerId="LiveId" clId="{9FD6F1A9-B467-4A0F-AB3E-8F1A034CCECC}" dt="2023-12-27T09:32:12.851" v="3210" actId="14861"/>
          <ac:picMkLst>
            <pc:docMk/>
            <pc:sldMk cId="63405965" sldId="264"/>
            <ac:picMk id="9" creationId="{FAE8C31B-4DAA-ABE4-9210-E4BBF72AE319}"/>
          </ac:picMkLst>
        </pc:picChg>
        <pc:cxnChg chg="add mod">
          <ac:chgData name="泰良 中村" userId="fdbe07fe32ca836e" providerId="LiveId" clId="{9FD6F1A9-B467-4A0F-AB3E-8F1A034CCECC}" dt="2023-12-27T09:37:42.518" v="3396" actId="1037"/>
          <ac:cxnSpMkLst>
            <pc:docMk/>
            <pc:sldMk cId="63405965" sldId="264"/>
            <ac:cxnSpMk id="14" creationId="{B0D7873B-B860-7166-D36F-E8F6D4059140}"/>
          </ac:cxnSpMkLst>
        </pc:cxnChg>
      </pc:sldChg>
      <pc:sldChg chg="addSp delSp modSp add mod setBg">
        <pc:chgData name="泰良 中村" userId="fdbe07fe32ca836e" providerId="LiveId" clId="{9FD6F1A9-B467-4A0F-AB3E-8F1A034CCECC}" dt="2023-12-27T10:30:05.595" v="5536" actId="14861"/>
        <pc:sldMkLst>
          <pc:docMk/>
          <pc:sldMk cId="4211491020" sldId="265"/>
        </pc:sldMkLst>
        <pc:spChg chg="mod">
          <ac:chgData name="泰良 中村" userId="fdbe07fe32ca836e" providerId="LiveId" clId="{9FD6F1A9-B467-4A0F-AB3E-8F1A034CCECC}" dt="2023-12-27T09:42:08.433" v="3487" actId="20577"/>
          <ac:spMkLst>
            <pc:docMk/>
            <pc:sldMk cId="4211491020" sldId="265"/>
            <ac:spMk id="4" creationId="{8456D8EA-CEFB-CCB6-EF76-4DA594253140}"/>
          </ac:spMkLst>
        </pc:spChg>
        <pc:spChg chg="mod">
          <ac:chgData name="泰良 中村" userId="fdbe07fe32ca836e" providerId="LiveId" clId="{9FD6F1A9-B467-4A0F-AB3E-8F1A034CCECC}" dt="2023-12-27T09:55:26.078" v="3900" actId="20577"/>
          <ac:spMkLst>
            <pc:docMk/>
            <pc:sldMk cId="4211491020" sldId="265"/>
            <ac:spMk id="5" creationId="{27536441-B9C9-3EDF-F62F-D8D2EFEA484A}"/>
          </ac:spMkLst>
        </pc:spChg>
        <pc:spChg chg="del">
          <ac:chgData name="泰良 中村" userId="fdbe07fe32ca836e" providerId="LiveId" clId="{9FD6F1A9-B467-4A0F-AB3E-8F1A034CCECC}" dt="2023-12-27T09:40:50.725" v="3430" actId="478"/>
          <ac:spMkLst>
            <pc:docMk/>
            <pc:sldMk cId="4211491020" sldId="265"/>
            <ac:spMk id="10" creationId="{DC888BCD-4468-03BE-6313-605AA5C74C46}"/>
          </ac:spMkLst>
        </pc:spChg>
        <pc:spChg chg="del">
          <ac:chgData name="泰良 中村" userId="fdbe07fe32ca836e" providerId="LiveId" clId="{9FD6F1A9-B467-4A0F-AB3E-8F1A034CCECC}" dt="2023-12-27T09:40:46.485" v="3425" actId="478"/>
          <ac:spMkLst>
            <pc:docMk/>
            <pc:sldMk cId="4211491020" sldId="265"/>
            <ac:spMk id="11" creationId="{EBE786CF-2E33-DB0D-2F88-9EF8C5A4EB25}"/>
          </ac:spMkLst>
        </pc:spChg>
        <pc:spChg chg="del">
          <ac:chgData name="泰良 中村" userId="fdbe07fe32ca836e" providerId="LiveId" clId="{9FD6F1A9-B467-4A0F-AB3E-8F1A034CCECC}" dt="2023-12-27T09:40:48.213" v="3427" actId="478"/>
          <ac:spMkLst>
            <pc:docMk/>
            <pc:sldMk cId="4211491020" sldId="265"/>
            <ac:spMk id="12" creationId="{7B8FF34F-A28A-52F7-D06C-268BB6C62092}"/>
          </ac:spMkLst>
        </pc:spChg>
        <pc:spChg chg="add mod">
          <ac:chgData name="泰良 中村" userId="fdbe07fe32ca836e" providerId="LiveId" clId="{9FD6F1A9-B467-4A0F-AB3E-8F1A034CCECC}" dt="2023-12-27T09:53:10.288" v="3662" actId="207"/>
          <ac:spMkLst>
            <pc:docMk/>
            <pc:sldMk cId="4211491020" sldId="265"/>
            <ac:spMk id="15" creationId="{AF37F925-1B00-67E6-503F-F424F08CF776}"/>
          </ac:spMkLst>
        </pc:spChg>
        <pc:picChg chg="add mod modCrop">
          <ac:chgData name="泰良 中村" userId="fdbe07fe32ca836e" providerId="LiveId" clId="{9FD6F1A9-B467-4A0F-AB3E-8F1A034CCECC}" dt="2023-12-27T09:45:40.210" v="3494" actId="1076"/>
          <ac:picMkLst>
            <pc:docMk/>
            <pc:sldMk cId="4211491020" sldId="265"/>
            <ac:picMk id="6" creationId="{796D9CEB-2792-2B6F-2ACD-54EC139E1855}"/>
          </ac:picMkLst>
        </pc:picChg>
        <pc:picChg chg="del">
          <ac:chgData name="泰良 中村" userId="fdbe07fe32ca836e" providerId="LiveId" clId="{9FD6F1A9-B467-4A0F-AB3E-8F1A034CCECC}" dt="2023-12-27T09:40:50.097" v="3429" actId="478"/>
          <ac:picMkLst>
            <pc:docMk/>
            <pc:sldMk cId="4211491020" sldId="265"/>
            <ac:picMk id="7" creationId="{49211E19-00A7-2B6A-5403-4590B246D350}"/>
          </ac:picMkLst>
        </pc:picChg>
        <pc:picChg chg="del">
          <ac:chgData name="泰良 中村" userId="fdbe07fe32ca836e" providerId="LiveId" clId="{9FD6F1A9-B467-4A0F-AB3E-8F1A034CCECC}" dt="2023-12-27T09:40:47.132" v="3426" actId="478"/>
          <ac:picMkLst>
            <pc:docMk/>
            <pc:sldMk cId="4211491020" sldId="265"/>
            <ac:picMk id="9" creationId="{FAE8C31B-4DAA-ABE4-9210-E4BBF72AE319}"/>
          </ac:picMkLst>
        </pc:picChg>
        <pc:picChg chg="add del mod">
          <ac:chgData name="泰良 中村" userId="fdbe07fe32ca836e" providerId="LiveId" clId="{9FD6F1A9-B467-4A0F-AB3E-8F1A034CCECC}" dt="2023-12-27T10:29:39.155" v="5531" actId="478"/>
          <ac:picMkLst>
            <pc:docMk/>
            <pc:sldMk cId="4211491020" sldId="265"/>
            <ac:picMk id="13" creationId="{F56C32A1-FD34-B0CE-A97C-2C0A069A5839}"/>
          </ac:picMkLst>
        </pc:picChg>
        <pc:picChg chg="add mod">
          <ac:chgData name="泰良 中村" userId="fdbe07fe32ca836e" providerId="LiveId" clId="{9FD6F1A9-B467-4A0F-AB3E-8F1A034CCECC}" dt="2023-12-27T10:30:05.595" v="5536" actId="14861"/>
          <ac:picMkLst>
            <pc:docMk/>
            <pc:sldMk cId="4211491020" sldId="265"/>
            <ac:picMk id="17" creationId="{526AA220-2CF6-9211-7A24-62C0BA7F10EB}"/>
          </ac:picMkLst>
        </pc:picChg>
        <pc:cxnChg chg="del">
          <ac:chgData name="泰良 中村" userId="fdbe07fe32ca836e" providerId="LiveId" clId="{9FD6F1A9-B467-4A0F-AB3E-8F1A034CCECC}" dt="2023-12-27T09:40:49.156" v="3428" actId="478"/>
          <ac:cxnSpMkLst>
            <pc:docMk/>
            <pc:sldMk cId="4211491020" sldId="265"/>
            <ac:cxnSpMk id="14" creationId="{B0D7873B-B860-7166-D36F-E8F6D4059140}"/>
          </ac:cxnSpMkLst>
        </pc:cxnChg>
      </pc:sldChg>
      <pc:sldChg chg="addSp delSp modSp add mod ord setBg">
        <pc:chgData name="泰良 中村" userId="fdbe07fe32ca836e" providerId="LiveId" clId="{9FD6F1A9-B467-4A0F-AB3E-8F1A034CCECC}" dt="2023-12-27T10:42:40.535" v="6294" actId="20577"/>
        <pc:sldMkLst>
          <pc:docMk/>
          <pc:sldMk cId="1714904473" sldId="266"/>
        </pc:sldMkLst>
        <pc:spChg chg="mod">
          <ac:chgData name="泰良 中村" userId="fdbe07fe32ca836e" providerId="LiveId" clId="{9FD6F1A9-B467-4A0F-AB3E-8F1A034CCECC}" dt="2023-12-27T10:18:08.124" v="4358" actId="20577"/>
          <ac:spMkLst>
            <pc:docMk/>
            <pc:sldMk cId="1714904473" sldId="266"/>
            <ac:spMk id="4" creationId="{8456D8EA-CEFB-CCB6-EF76-4DA594253140}"/>
          </ac:spMkLst>
        </pc:spChg>
        <pc:spChg chg="mod">
          <ac:chgData name="泰良 中村" userId="fdbe07fe32ca836e" providerId="LiveId" clId="{9FD6F1A9-B467-4A0F-AB3E-8F1A034CCECC}" dt="2023-12-27T10:42:40.535" v="6294" actId="20577"/>
          <ac:spMkLst>
            <pc:docMk/>
            <pc:sldMk cId="1714904473" sldId="266"/>
            <ac:spMk id="5" creationId="{27536441-B9C9-3EDF-F62F-D8D2EFEA484A}"/>
          </ac:spMkLst>
        </pc:spChg>
        <pc:picChg chg="del">
          <ac:chgData name="泰良 中村" userId="fdbe07fe32ca836e" providerId="LiveId" clId="{9FD6F1A9-B467-4A0F-AB3E-8F1A034CCECC}" dt="2023-12-27T10:11:02.486" v="3905" actId="478"/>
          <ac:picMkLst>
            <pc:docMk/>
            <pc:sldMk cId="1714904473" sldId="266"/>
            <ac:picMk id="6" creationId="{37C85977-2D94-3BC6-7D5F-11C5DE82D599}"/>
          </ac:picMkLst>
        </pc:picChg>
        <pc:picChg chg="add mod modCrop">
          <ac:chgData name="泰良 中村" userId="fdbe07fe32ca836e" providerId="LiveId" clId="{9FD6F1A9-B467-4A0F-AB3E-8F1A034CCECC}" dt="2023-12-27T10:15:55.264" v="4209" actId="14100"/>
          <ac:picMkLst>
            <pc:docMk/>
            <pc:sldMk cId="1714904473" sldId="266"/>
            <ac:picMk id="7" creationId="{F24F4538-5DBC-E981-714F-4E53A919D679}"/>
          </ac:picMkLst>
        </pc:picChg>
      </pc:sldChg>
      <pc:sldChg chg="delSp modSp add mod setBg">
        <pc:chgData name="泰良 中村" userId="fdbe07fe32ca836e" providerId="LiveId" clId="{9FD6F1A9-B467-4A0F-AB3E-8F1A034CCECC}" dt="2023-12-27T10:27:23.737" v="5481" actId="20577"/>
        <pc:sldMkLst>
          <pc:docMk/>
          <pc:sldMk cId="3608024358" sldId="267"/>
        </pc:sldMkLst>
        <pc:spChg chg="mod">
          <ac:chgData name="泰良 中村" userId="fdbe07fe32ca836e" providerId="LiveId" clId="{9FD6F1A9-B467-4A0F-AB3E-8F1A034CCECC}" dt="2023-12-27T10:18:36.500" v="4384" actId="20577"/>
          <ac:spMkLst>
            <pc:docMk/>
            <pc:sldMk cId="3608024358" sldId="267"/>
            <ac:spMk id="4" creationId="{8456D8EA-CEFB-CCB6-EF76-4DA594253140}"/>
          </ac:spMkLst>
        </pc:spChg>
        <pc:spChg chg="mod">
          <ac:chgData name="泰良 中村" userId="fdbe07fe32ca836e" providerId="LiveId" clId="{9FD6F1A9-B467-4A0F-AB3E-8F1A034CCECC}" dt="2023-12-27T10:27:23.737" v="5481" actId="20577"/>
          <ac:spMkLst>
            <pc:docMk/>
            <pc:sldMk cId="3608024358" sldId="267"/>
            <ac:spMk id="5" creationId="{27536441-B9C9-3EDF-F62F-D8D2EFEA484A}"/>
          </ac:spMkLst>
        </pc:spChg>
        <pc:picChg chg="del">
          <ac:chgData name="泰良 中村" userId="fdbe07fe32ca836e" providerId="LiveId" clId="{9FD6F1A9-B467-4A0F-AB3E-8F1A034CCECC}" dt="2023-12-27T10:18:20.927" v="4365" actId="478"/>
          <ac:picMkLst>
            <pc:docMk/>
            <pc:sldMk cId="3608024358" sldId="267"/>
            <ac:picMk id="7" creationId="{F24F4538-5DBC-E981-714F-4E53A919D679}"/>
          </ac:picMkLst>
        </pc:picChg>
      </pc:sldChg>
      <pc:sldChg chg="addSp delSp modSp add mod setBg">
        <pc:chgData name="泰良 中村" userId="fdbe07fe32ca836e" providerId="LiveId" clId="{9FD6F1A9-B467-4A0F-AB3E-8F1A034CCECC}" dt="2024-01-04T08:42:02.283" v="19151" actId="20577"/>
        <pc:sldMkLst>
          <pc:docMk/>
          <pc:sldMk cId="1503482910" sldId="268"/>
        </pc:sldMkLst>
        <pc:spChg chg="mod">
          <ac:chgData name="泰良 中村" userId="fdbe07fe32ca836e" providerId="LiveId" clId="{9FD6F1A9-B467-4A0F-AB3E-8F1A034CCECC}" dt="2024-01-04T08:42:02.283" v="19151" actId="20577"/>
          <ac:spMkLst>
            <pc:docMk/>
            <pc:sldMk cId="1503482910" sldId="268"/>
            <ac:spMk id="4" creationId="{8456D8EA-CEFB-CCB6-EF76-4DA594253140}"/>
          </ac:spMkLst>
        </pc:spChg>
        <pc:spChg chg="add del mod">
          <ac:chgData name="泰良 中村" userId="fdbe07fe32ca836e" providerId="LiveId" clId="{9FD6F1A9-B467-4A0F-AB3E-8F1A034CCECC}" dt="2023-12-29T09:48:06.891" v="12600" actId="20577"/>
          <ac:spMkLst>
            <pc:docMk/>
            <pc:sldMk cId="1503482910" sldId="268"/>
            <ac:spMk id="5" creationId="{27536441-B9C9-3EDF-F62F-D8D2EFEA484A}"/>
          </ac:spMkLst>
        </pc:spChg>
        <pc:picChg chg="add del mod">
          <ac:chgData name="泰良 中村" userId="fdbe07fe32ca836e" providerId="LiveId" clId="{9FD6F1A9-B467-4A0F-AB3E-8F1A034CCECC}" dt="2023-12-29T09:46:29.199" v="12571" actId="478"/>
          <ac:picMkLst>
            <pc:docMk/>
            <pc:sldMk cId="1503482910" sldId="268"/>
            <ac:picMk id="6" creationId="{47FDCFEF-00D7-F100-37AD-3E45AF138791}"/>
          </ac:picMkLst>
        </pc:picChg>
        <pc:picChg chg="add mod">
          <ac:chgData name="泰良 中村" userId="fdbe07fe32ca836e" providerId="LiveId" clId="{9FD6F1A9-B467-4A0F-AB3E-8F1A034CCECC}" dt="2023-12-29T09:47:31.403" v="12578" actId="14861"/>
          <ac:picMkLst>
            <pc:docMk/>
            <pc:sldMk cId="1503482910" sldId="268"/>
            <ac:picMk id="8" creationId="{5C1A9315-253D-4948-6259-1DE199EEFF92}"/>
          </ac:picMkLst>
        </pc:picChg>
      </pc:sldChg>
      <pc:sldChg chg="addSp delSp modSp add mod setBg">
        <pc:chgData name="泰良 中村" userId="fdbe07fe32ca836e" providerId="LiveId" clId="{9FD6F1A9-B467-4A0F-AB3E-8F1A034CCECC}" dt="2023-12-27T10:54:59.288" v="6892" actId="20577"/>
        <pc:sldMkLst>
          <pc:docMk/>
          <pc:sldMk cId="4256377332" sldId="269"/>
        </pc:sldMkLst>
        <pc:spChg chg="mod">
          <ac:chgData name="泰良 中村" userId="fdbe07fe32ca836e" providerId="LiveId" clId="{9FD6F1A9-B467-4A0F-AB3E-8F1A034CCECC}" dt="2023-12-27T10:45:08.021" v="6323" actId="20577"/>
          <ac:spMkLst>
            <pc:docMk/>
            <pc:sldMk cId="4256377332" sldId="269"/>
            <ac:spMk id="4" creationId="{8456D8EA-CEFB-CCB6-EF76-4DA594253140}"/>
          </ac:spMkLst>
        </pc:spChg>
        <pc:spChg chg="mod">
          <ac:chgData name="泰良 中村" userId="fdbe07fe32ca836e" providerId="LiveId" clId="{9FD6F1A9-B467-4A0F-AB3E-8F1A034CCECC}" dt="2023-12-27T10:54:59.288" v="6892" actId="20577"/>
          <ac:spMkLst>
            <pc:docMk/>
            <pc:sldMk cId="4256377332" sldId="269"/>
            <ac:spMk id="5" creationId="{27536441-B9C9-3EDF-F62F-D8D2EFEA484A}"/>
          </ac:spMkLst>
        </pc:spChg>
        <pc:picChg chg="del">
          <ac:chgData name="泰良 中村" userId="fdbe07fe32ca836e" providerId="LiveId" clId="{9FD6F1A9-B467-4A0F-AB3E-8F1A034CCECC}" dt="2023-12-27T10:46:14.634" v="6326" actId="478"/>
          <ac:picMkLst>
            <pc:docMk/>
            <pc:sldMk cId="4256377332" sldId="269"/>
            <ac:picMk id="6" creationId="{47FDCFEF-00D7-F100-37AD-3E45AF138791}"/>
          </ac:picMkLst>
        </pc:picChg>
        <pc:picChg chg="add mod">
          <ac:chgData name="泰良 中村" userId="fdbe07fe32ca836e" providerId="LiveId" clId="{9FD6F1A9-B467-4A0F-AB3E-8F1A034CCECC}" dt="2023-12-27T10:53:53.279" v="6867" actId="1035"/>
          <ac:picMkLst>
            <pc:docMk/>
            <pc:sldMk cId="4256377332" sldId="269"/>
            <ac:picMk id="7" creationId="{2967B614-E485-F021-101C-1CEA2002474C}"/>
          </ac:picMkLst>
        </pc:picChg>
      </pc:sldChg>
      <pc:sldChg chg="delSp modSp add mod setBg">
        <pc:chgData name="泰良 中村" userId="fdbe07fe32ca836e" providerId="LiveId" clId="{9FD6F1A9-B467-4A0F-AB3E-8F1A034CCECC}" dt="2023-12-29T11:34:59.085" v="15041" actId="20577"/>
        <pc:sldMkLst>
          <pc:docMk/>
          <pc:sldMk cId="4212317190" sldId="270"/>
        </pc:sldMkLst>
        <pc:spChg chg="mod">
          <ac:chgData name="泰良 中村" userId="fdbe07fe32ca836e" providerId="LiveId" clId="{9FD6F1A9-B467-4A0F-AB3E-8F1A034CCECC}" dt="2023-12-27T10:56:30.749" v="6926" actId="20577"/>
          <ac:spMkLst>
            <pc:docMk/>
            <pc:sldMk cId="4212317190" sldId="270"/>
            <ac:spMk id="4" creationId="{8456D8EA-CEFB-CCB6-EF76-4DA594253140}"/>
          </ac:spMkLst>
        </pc:spChg>
        <pc:spChg chg="mod">
          <ac:chgData name="泰良 中村" userId="fdbe07fe32ca836e" providerId="LiveId" clId="{9FD6F1A9-B467-4A0F-AB3E-8F1A034CCECC}" dt="2023-12-29T11:34:59.085" v="15041" actId="20577"/>
          <ac:spMkLst>
            <pc:docMk/>
            <pc:sldMk cId="4212317190" sldId="270"/>
            <ac:spMk id="5" creationId="{27536441-B9C9-3EDF-F62F-D8D2EFEA484A}"/>
          </ac:spMkLst>
        </pc:spChg>
        <pc:picChg chg="del">
          <ac:chgData name="泰良 中村" userId="fdbe07fe32ca836e" providerId="LiveId" clId="{9FD6F1A9-B467-4A0F-AB3E-8F1A034CCECC}" dt="2023-12-27T10:56:33.970" v="6927" actId="478"/>
          <ac:picMkLst>
            <pc:docMk/>
            <pc:sldMk cId="4212317190" sldId="270"/>
            <ac:picMk id="7" creationId="{2967B614-E485-F021-101C-1CEA2002474C}"/>
          </ac:picMkLst>
        </pc:picChg>
      </pc:sldChg>
      <pc:sldChg chg="modSp add mod ord setBg">
        <pc:chgData name="泰良 中村" userId="fdbe07fe32ca836e" providerId="LiveId" clId="{9FD6F1A9-B467-4A0F-AB3E-8F1A034CCECC}" dt="2023-12-28T08:42:50.899" v="7898" actId="20577"/>
        <pc:sldMkLst>
          <pc:docMk/>
          <pc:sldMk cId="3595861571" sldId="271"/>
        </pc:sldMkLst>
        <pc:spChg chg="mod">
          <ac:chgData name="泰良 中村" userId="fdbe07fe32ca836e" providerId="LiveId" clId="{9FD6F1A9-B467-4A0F-AB3E-8F1A034CCECC}" dt="2023-12-28T07:50:25.556" v="7680" actId="20577"/>
          <ac:spMkLst>
            <pc:docMk/>
            <pc:sldMk cId="3595861571" sldId="271"/>
            <ac:spMk id="4" creationId="{8456D8EA-CEFB-CCB6-EF76-4DA594253140}"/>
          </ac:spMkLst>
        </pc:spChg>
        <pc:spChg chg="mod">
          <ac:chgData name="泰良 中村" userId="fdbe07fe32ca836e" providerId="LiveId" clId="{9FD6F1A9-B467-4A0F-AB3E-8F1A034CCECC}" dt="2023-12-28T08:42:50.899" v="7898" actId="20577"/>
          <ac:spMkLst>
            <pc:docMk/>
            <pc:sldMk cId="3595861571" sldId="271"/>
            <ac:spMk id="5" creationId="{27536441-B9C9-3EDF-F62F-D8D2EFEA484A}"/>
          </ac:spMkLst>
        </pc:spChg>
      </pc:sldChg>
      <pc:sldChg chg="delSp modSp add mod ord setBg">
        <pc:chgData name="泰良 中村" userId="fdbe07fe32ca836e" providerId="LiveId" clId="{9FD6F1A9-B467-4A0F-AB3E-8F1A034CCECC}" dt="2023-12-28T09:17:56.908" v="8441" actId="20577"/>
        <pc:sldMkLst>
          <pc:docMk/>
          <pc:sldMk cId="4200993964" sldId="272"/>
        </pc:sldMkLst>
        <pc:spChg chg="mod">
          <ac:chgData name="泰良 中村" userId="fdbe07fe32ca836e" providerId="LiveId" clId="{9FD6F1A9-B467-4A0F-AB3E-8F1A034CCECC}" dt="2023-12-28T09:06:25.273" v="7924" actId="20577"/>
          <ac:spMkLst>
            <pc:docMk/>
            <pc:sldMk cId="4200993964" sldId="272"/>
            <ac:spMk id="4" creationId="{8456D8EA-CEFB-CCB6-EF76-4DA594253140}"/>
          </ac:spMkLst>
        </pc:spChg>
        <pc:spChg chg="mod">
          <ac:chgData name="泰良 中村" userId="fdbe07fe32ca836e" providerId="LiveId" clId="{9FD6F1A9-B467-4A0F-AB3E-8F1A034CCECC}" dt="2023-12-28T09:17:56.908" v="8441" actId="20577"/>
          <ac:spMkLst>
            <pc:docMk/>
            <pc:sldMk cId="4200993964" sldId="272"/>
            <ac:spMk id="5" creationId="{27536441-B9C9-3EDF-F62F-D8D2EFEA484A}"/>
          </ac:spMkLst>
        </pc:spChg>
        <pc:spChg chg="mod">
          <ac:chgData name="泰良 中村" userId="fdbe07fe32ca836e" providerId="LiveId" clId="{9FD6F1A9-B467-4A0F-AB3E-8F1A034CCECC}" dt="2023-12-28T09:05:59.885" v="7904" actId="1036"/>
          <ac:spMkLst>
            <pc:docMk/>
            <pc:sldMk cId="4200993964" sldId="272"/>
            <ac:spMk id="8" creationId="{2DD284B3-484E-E134-933D-08DB54BA6D94}"/>
          </ac:spMkLst>
        </pc:spChg>
        <pc:spChg chg="del">
          <ac:chgData name="泰良 中村" userId="fdbe07fe32ca836e" providerId="LiveId" clId="{9FD6F1A9-B467-4A0F-AB3E-8F1A034CCECC}" dt="2023-12-28T09:05:32.662" v="7900" actId="478"/>
          <ac:spMkLst>
            <pc:docMk/>
            <pc:sldMk cId="4200993964" sldId="272"/>
            <ac:spMk id="9" creationId="{D2C23EF9-951B-6F2A-BC78-66C2BF603A72}"/>
          </ac:spMkLst>
        </pc:spChg>
      </pc:sldChg>
      <pc:sldChg chg="addSp delSp modSp add mod setBg">
        <pc:chgData name="泰良 中村" userId="fdbe07fe32ca836e" providerId="LiveId" clId="{9FD6F1A9-B467-4A0F-AB3E-8F1A034CCECC}" dt="2023-12-28T09:33:37.874" v="9098" actId="20577"/>
        <pc:sldMkLst>
          <pc:docMk/>
          <pc:sldMk cId="279798818" sldId="273"/>
        </pc:sldMkLst>
        <pc:spChg chg="mod">
          <ac:chgData name="泰良 中村" userId="fdbe07fe32ca836e" providerId="LiveId" clId="{9FD6F1A9-B467-4A0F-AB3E-8F1A034CCECC}" dt="2023-12-28T09:19:52.527" v="8471" actId="20577"/>
          <ac:spMkLst>
            <pc:docMk/>
            <pc:sldMk cId="279798818" sldId="273"/>
            <ac:spMk id="4" creationId="{8456D8EA-CEFB-CCB6-EF76-4DA594253140}"/>
          </ac:spMkLst>
        </pc:spChg>
        <pc:spChg chg="mod">
          <ac:chgData name="泰良 中村" userId="fdbe07fe32ca836e" providerId="LiveId" clId="{9FD6F1A9-B467-4A0F-AB3E-8F1A034CCECC}" dt="2023-12-28T09:33:37.874" v="9098" actId="20577"/>
          <ac:spMkLst>
            <pc:docMk/>
            <pc:sldMk cId="279798818" sldId="273"/>
            <ac:spMk id="5" creationId="{27536441-B9C9-3EDF-F62F-D8D2EFEA484A}"/>
          </ac:spMkLst>
        </pc:spChg>
        <pc:spChg chg="del">
          <ac:chgData name="泰良 中村" userId="fdbe07fe32ca836e" providerId="LiveId" clId="{9FD6F1A9-B467-4A0F-AB3E-8F1A034CCECC}" dt="2023-12-28T09:20:01.536" v="8473" actId="478"/>
          <ac:spMkLst>
            <pc:docMk/>
            <pc:sldMk cId="279798818" sldId="273"/>
            <ac:spMk id="8" creationId="{2DD284B3-484E-E134-933D-08DB54BA6D94}"/>
          </ac:spMkLst>
        </pc:spChg>
        <pc:picChg chg="add mod">
          <ac:chgData name="泰良 中村" userId="fdbe07fe32ca836e" providerId="LiveId" clId="{9FD6F1A9-B467-4A0F-AB3E-8F1A034CCECC}" dt="2023-12-28T09:21:20.548" v="8475" actId="14100"/>
          <ac:picMkLst>
            <pc:docMk/>
            <pc:sldMk cId="279798818" sldId="273"/>
            <ac:picMk id="2" creationId="{4B49C347-B753-5EC7-E14E-6B588D224502}"/>
          </ac:picMkLst>
        </pc:picChg>
        <pc:picChg chg="del">
          <ac:chgData name="泰良 中村" userId="fdbe07fe32ca836e" providerId="LiveId" clId="{9FD6F1A9-B467-4A0F-AB3E-8F1A034CCECC}" dt="2023-12-28T09:19:57.929" v="8472" actId="478"/>
          <ac:picMkLst>
            <pc:docMk/>
            <pc:sldMk cId="279798818" sldId="273"/>
            <ac:picMk id="7" creationId="{640454A8-24B5-AB4D-9AE3-EDA94DBBF9F3}"/>
          </ac:picMkLst>
        </pc:picChg>
      </pc:sldChg>
      <pc:sldChg chg="delSp modSp add mod setBg">
        <pc:chgData name="泰良 中村" userId="fdbe07fe32ca836e" providerId="LiveId" clId="{9FD6F1A9-B467-4A0F-AB3E-8F1A034CCECC}" dt="2024-01-04T08:40:12.286" v="19131" actId="20577"/>
        <pc:sldMkLst>
          <pc:docMk/>
          <pc:sldMk cId="3439777432" sldId="274"/>
        </pc:sldMkLst>
        <pc:spChg chg="mod">
          <ac:chgData name="泰良 中村" userId="fdbe07fe32ca836e" providerId="LiveId" clId="{9FD6F1A9-B467-4A0F-AB3E-8F1A034CCECC}" dt="2023-12-28T09:36:33.275" v="9132" actId="20577"/>
          <ac:spMkLst>
            <pc:docMk/>
            <pc:sldMk cId="3439777432" sldId="274"/>
            <ac:spMk id="4" creationId="{8456D8EA-CEFB-CCB6-EF76-4DA594253140}"/>
          </ac:spMkLst>
        </pc:spChg>
        <pc:spChg chg="mod">
          <ac:chgData name="泰良 中村" userId="fdbe07fe32ca836e" providerId="LiveId" clId="{9FD6F1A9-B467-4A0F-AB3E-8F1A034CCECC}" dt="2024-01-04T08:40:12.286" v="19131" actId="20577"/>
          <ac:spMkLst>
            <pc:docMk/>
            <pc:sldMk cId="3439777432" sldId="274"/>
            <ac:spMk id="5" creationId="{27536441-B9C9-3EDF-F62F-D8D2EFEA484A}"/>
          </ac:spMkLst>
        </pc:spChg>
        <pc:picChg chg="del">
          <ac:chgData name="泰良 中村" userId="fdbe07fe32ca836e" providerId="LiveId" clId="{9FD6F1A9-B467-4A0F-AB3E-8F1A034CCECC}" dt="2023-12-28T09:36:24.585" v="9116" actId="478"/>
          <ac:picMkLst>
            <pc:docMk/>
            <pc:sldMk cId="3439777432" sldId="274"/>
            <ac:picMk id="2" creationId="{4B49C347-B753-5EC7-E14E-6B588D224502}"/>
          </ac:picMkLst>
        </pc:picChg>
      </pc:sldChg>
      <pc:sldChg chg="modSp add mod ord setBg">
        <pc:chgData name="泰良 中村" userId="fdbe07fe32ca836e" providerId="LiveId" clId="{9FD6F1A9-B467-4A0F-AB3E-8F1A034CCECC}" dt="2023-12-28T10:24:54.453" v="10536" actId="20577"/>
        <pc:sldMkLst>
          <pc:docMk/>
          <pc:sldMk cId="3539444" sldId="275"/>
        </pc:sldMkLst>
        <pc:spChg chg="mod">
          <ac:chgData name="泰良 中村" userId="fdbe07fe32ca836e" providerId="LiveId" clId="{9FD6F1A9-B467-4A0F-AB3E-8F1A034CCECC}" dt="2023-12-28T09:55:08.524" v="10209" actId="14100"/>
          <ac:spMkLst>
            <pc:docMk/>
            <pc:sldMk cId="3539444" sldId="275"/>
            <ac:spMk id="4" creationId="{8456D8EA-CEFB-CCB6-EF76-4DA594253140}"/>
          </ac:spMkLst>
        </pc:spChg>
        <pc:spChg chg="mod">
          <ac:chgData name="泰良 中村" userId="fdbe07fe32ca836e" providerId="LiveId" clId="{9FD6F1A9-B467-4A0F-AB3E-8F1A034CCECC}" dt="2023-12-28T10:24:54.453" v="10536" actId="20577"/>
          <ac:spMkLst>
            <pc:docMk/>
            <pc:sldMk cId="3539444" sldId="275"/>
            <ac:spMk id="5" creationId="{27536441-B9C9-3EDF-F62F-D8D2EFEA484A}"/>
          </ac:spMkLst>
        </pc:spChg>
      </pc:sldChg>
      <pc:sldChg chg="addSp modSp add mod ord setBg">
        <pc:chgData name="泰良 中村" userId="fdbe07fe32ca836e" providerId="LiveId" clId="{9FD6F1A9-B467-4A0F-AB3E-8F1A034CCECC}" dt="2023-12-28T10:38:22.947" v="11525" actId="20577"/>
        <pc:sldMkLst>
          <pc:docMk/>
          <pc:sldMk cId="3422501903" sldId="276"/>
        </pc:sldMkLst>
        <pc:spChg chg="mod">
          <ac:chgData name="泰良 中村" userId="fdbe07fe32ca836e" providerId="LiveId" clId="{9FD6F1A9-B467-4A0F-AB3E-8F1A034CCECC}" dt="2023-12-28T10:30:31.888" v="10851" actId="20577"/>
          <ac:spMkLst>
            <pc:docMk/>
            <pc:sldMk cId="3422501903" sldId="276"/>
            <ac:spMk id="4" creationId="{8456D8EA-CEFB-CCB6-EF76-4DA594253140}"/>
          </ac:spMkLst>
        </pc:spChg>
        <pc:spChg chg="mod">
          <ac:chgData name="泰良 中村" userId="fdbe07fe32ca836e" providerId="LiveId" clId="{9FD6F1A9-B467-4A0F-AB3E-8F1A034CCECC}" dt="2023-12-28T10:38:22.947" v="11525" actId="20577"/>
          <ac:spMkLst>
            <pc:docMk/>
            <pc:sldMk cId="3422501903" sldId="276"/>
            <ac:spMk id="5" creationId="{27536441-B9C9-3EDF-F62F-D8D2EFEA484A}"/>
          </ac:spMkLst>
        </pc:spChg>
        <pc:spChg chg="add mod">
          <ac:chgData name="泰良 中村" userId="fdbe07fe32ca836e" providerId="LiveId" clId="{9FD6F1A9-B467-4A0F-AB3E-8F1A034CCECC}" dt="2023-12-28T10:29:40.294" v="10809" actId="1037"/>
          <ac:spMkLst>
            <pc:docMk/>
            <pc:sldMk cId="3422501903" sldId="276"/>
            <ac:spMk id="6" creationId="{7B0026CF-D9DF-EEBE-6A16-B6B948B2F1FA}"/>
          </ac:spMkLst>
        </pc:spChg>
        <pc:picChg chg="add mod">
          <ac:chgData name="泰良 中村" userId="fdbe07fe32ca836e" providerId="LiveId" clId="{9FD6F1A9-B467-4A0F-AB3E-8F1A034CCECC}" dt="2023-12-28T10:28:47.607" v="10541"/>
          <ac:picMkLst>
            <pc:docMk/>
            <pc:sldMk cId="3422501903" sldId="276"/>
            <ac:picMk id="2" creationId="{46FCF82D-36EC-C7A0-EC2B-7DF48DB46810}"/>
          </ac:picMkLst>
        </pc:picChg>
      </pc:sldChg>
      <pc:sldChg chg="modSp add mod setBg">
        <pc:chgData name="泰良 中村" userId="fdbe07fe32ca836e" providerId="LiveId" clId="{9FD6F1A9-B467-4A0F-AB3E-8F1A034CCECC}" dt="2024-01-04T08:41:12.934" v="19141" actId="20577"/>
        <pc:sldMkLst>
          <pc:docMk/>
          <pc:sldMk cId="3213348651" sldId="277"/>
        </pc:sldMkLst>
        <pc:spChg chg="mod">
          <ac:chgData name="泰良 中村" userId="fdbe07fe32ca836e" providerId="LiveId" clId="{9FD6F1A9-B467-4A0F-AB3E-8F1A034CCECC}" dt="2023-12-28T10:42:52.329" v="11580" actId="20577"/>
          <ac:spMkLst>
            <pc:docMk/>
            <pc:sldMk cId="3213348651" sldId="277"/>
            <ac:spMk id="4" creationId="{8456D8EA-CEFB-CCB6-EF76-4DA594253140}"/>
          </ac:spMkLst>
        </pc:spChg>
        <pc:spChg chg="mod">
          <ac:chgData name="泰良 中村" userId="fdbe07fe32ca836e" providerId="LiveId" clId="{9FD6F1A9-B467-4A0F-AB3E-8F1A034CCECC}" dt="2024-01-04T08:41:12.934" v="19141" actId="20577"/>
          <ac:spMkLst>
            <pc:docMk/>
            <pc:sldMk cId="3213348651" sldId="277"/>
            <ac:spMk id="5" creationId="{27536441-B9C9-3EDF-F62F-D8D2EFEA484A}"/>
          </ac:spMkLst>
        </pc:spChg>
        <pc:spChg chg="mod">
          <ac:chgData name="泰良 中村" userId="fdbe07fe32ca836e" providerId="LiveId" clId="{9FD6F1A9-B467-4A0F-AB3E-8F1A034CCECC}" dt="2023-12-28T10:43:13.951" v="11582" actId="14100"/>
          <ac:spMkLst>
            <pc:docMk/>
            <pc:sldMk cId="3213348651" sldId="277"/>
            <ac:spMk id="6" creationId="{7B0026CF-D9DF-EEBE-6A16-B6B948B2F1FA}"/>
          </ac:spMkLst>
        </pc:spChg>
      </pc:sldChg>
      <pc:sldChg chg="modSp add mod ord setBg">
        <pc:chgData name="泰良 中村" userId="fdbe07fe32ca836e" providerId="LiveId" clId="{9FD6F1A9-B467-4A0F-AB3E-8F1A034CCECC}" dt="2023-12-29T09:46:00.040" v="12569" actId="20577"/>
        <pc:sldMkLst>
          <pc:docMk/>
          <pc:sldMk cId="1734194402" sldId="278"/>
        </pc:sldMkLst>
        <pc:spChg chg="mod">
          <ac:chgData name="泰良 中村" userId="fdbe07fe32ca836e" providerId="LiveId" clId="{9FD6F1A9-B467-4A0F-AB3E-8F1A034CCECC}" dt="2023-12-29T09:41:26.049" v="12382" actId="20577"/>
          <ac:spMkLst>
            <pc:docMk/>
            <pc:sldMk cId="1734194402" sldId="278"/>
            <ac:spMk id="4" creationId="{8456D8EA-CEFB-CCB6-EF76-4DA594253140}"/>
          </ac:spMkLst>
        </pc:spChg>
        <pc:spChg chg="mod">
          <ac:chgData name="泰良 中村" userId="fdbe07fe32ca836e" providerId="LiveId" clId="{9FD6F1A9-B467-4A0F-AB3E-8F1A034CCECC}" dt="2023-12-29T09:46:00.040" v="12569" actId="20577"/>
          <ac:spMkLst>
            <pc:docMk/>
            <pc:sldMk cId="1734194402" sldId="278"/>
            <ac:spMk id="5" creationId="{27536441-B9C9-3EDF-F62F-D8D2EFEA484A}"/>
          </ac:spMkLst>
        </pc:spChg>
      </pc:sldChg>
      <pc:sldChg chg="modSp add mod ord setBg">
        <pc:chgData name="泰良 中村" userId="fdbe07fe32ca836e" providerId="LiveId" clId="{9FD6F1A9-B467-4A0F-AB3E-8F1A034CCECC}" dt="2023-12-29T10:43:36.661" v="13407" actId="20577"/>
        <pc:sldMkLst>
          <pc:docMk/>
          <pc:sldMk cId="464905289" sldId="279"/>
        </pc:sldMkLst>
        <pc:spChg chg="mod">
          <ac:chgData name="泰良 中村" userId="fdbe07fe32ca836e" providerId="LiveId" clId="{9FD6F1A9-B467-4A0F-AB3E-8F1A034CCECC}" dt="2023-12-29T09:50:04.865" v="12624" actId="20577"/>
          <ac:spMkLst>
            <pc:docMk/>
            <pc:sldMk cId="464905289" sldId="279"/>
            <ac:spMk id="4" creationId="{8456D8EA-CEFB-CCB6-EF76-4DA594253140}"/>
          </ac:spMkLst>
        </pc:spChg>
        <pc:spChg chg="mod">
          <ac:chgData name="泰良 中村" userId="fdbe07fe32ca836e" providerId="LiveId" clId="{9FD6F1A9-B467-4A0F-AB3E-8F1A034CCECC}" dt="2023-12-29T10:43:36.661" v="13407" actId="20577"/>
          <ac:spMkLst>
            <pc:docMk/>
            <pc:sldMk cId="464905289" sldId="279"/>
            <ac:spMk id="5" creationId="{27536441-B9C9-3EDF-F62F-D8D2EFEA484A}"/>
          </ac:spMkLst>
        </pc:spChg>
      </pc:sldChg>
      <pc:sldChg chg="addSp delSp modSp add mod ord setBg">
        <pc:chgData name="泰良 中村" userId="fdbe07fe32ca836e" providerId="LiveId" clId="{9FD6F1A9-B467-4A0F-AB3E-8F1A034CCECC}" dt="2024-01-04T08:42:38.265" v="19159" actId="20577"/>
        <pc:sldMkLst>
          <pc:docMk/>
          <pc:sldMk cId="2785807946" sldId="280"/>
        </pc:sldMkLst>
        <pc:spChg chg="mod">
          <ac:chgData name="泰良 中村" userId="fdbe07fe32ca836e" providerId="LiveId" clId="{9FD6F1A9-B467-4A0F-AB3E-8F1A034CCECC}" dt="2023-12-29T10:49:31.412" v="13449" actId="20577"/>
          <ac:spMkLst>
            <pc:docMk/>
            <pc:sldMk cId="2785807946" sldId="280"/>
            <ac:spMk id="4" creationId="{8456D8EA-CEFB-CCB6-EF76-4DA594253140}"/>
          </ac:spMkLst>
        </pc:spChg>
        <pc:spChg chg="mod">
          <ac:chgData name="泰良 中村" userId="fdbe07fe32ca836e" providerId="LiveId" clId="{9FD6F1A9-B467-4A0F-AB3E-8F1A034CCECC}" dt="2024-01-04T08:42:38.265" v="19159" actId="20577"/>
          <ac:spMkLst>
            <pc:docMk/>
            <pc:sldMk cId="2785807946" sldId="280"/>
            <ac:spMk id="5" creationId="{27536441-B9C9-3EDF-F62F-D8D2EFEA484A}"/>
          </ac:spMkLst>
        </pc:spChg>
        <pc:picChg chg="add del mod">
          <ac:chgData name="泰良 中村" userId="fdbe07fe32ca836e" providerId="LiveId" clId="{9FD6F1A9-B467-4A0F-AB3E-8F1A034CCECC}" dt="2023-12-29T11:01:17.909" v="13453" actId="478"/>
          <ac:picMkLst>
            <pc:docMk/>
            <pc:sldMk cId="2785807946" sldId="280"/>
            <ac:picMk id="6" creationId="{30B00503-4A6F-C79E-0BD2-A791616BC2D4}"/>
          </ac:picMkLst>
        </pc:picChg>
        <pc:picChg chg="del">
          <ac:chgData name="泰良 中村" userId="fdbe07fe32ca836e" providerId="LiveId" clId="{9FD6F1A9-B467-4A0F-AB3E-8F1A034CCECC}" dt="2023-12-29T11:01:13.806" v="13452" actId="478"/>
          <ac:picMkLst>
            <pc:docMk/>
            <pc:sldMk cId="2785807946" sldId="280"/>
            <ac:picMk id="7" creationId="{F24F4538-5DBC-E981-714F-4E53A919D679}"/>
          </ac:picMkLst>
        </pc:picChg>
        <pc:picChg chg="add mod">
          <ac:chgData name="泰良 中村" userId="fdbe07fe32ca836e" providerId="LiveId" clId="{9FD6F1A9-B467-4A0F-AB3E-8F1A034CCECC}" dt="2023-12-29T11:12:25.468" v="14137" actId="14100"/>
          <ac:picMkLst>
            <pc:docMk/>
            <pc:sldMk cId="2785807946" sldId="280"/>
            <ac:picMk id="9" creationId="{0624C59A-681D-6614-AAAE-16F39AC42885}"/>
          </ac:picMkLst>
        </pc:picChg>
      </pc:sldChg>
      <pc:sldChg chg="addSp delSp modSp add mod setBg">
        <pc:chgData name="泰良 中村" userId="fdbe07fe32ca836e" providerId="LiveId" clId="{9FD6F1A9-B467-4A0F-AB3E-8F1A034CCECC}" dt="2023-12-29T11:33:26.686" v="15025" actId="20577"/>
        <pc:sldMkLst>
          <pc:docMk/>
          <pc:sldMk cId="1462205323" sldId="281"/>
        </pc:sldMkLst>
        <pc:spChg chg="mod">
          <ac:chgData name="泰良 中村" userId="fdbe07fe32ca836e" providerId="LiveId" clId="{9FD6F1A9-B467-4A0F-AB3E-8F1A034CCECC}" dt="2023-12-29T11:26:54.874" v="14688" actId="20577"/>
          <ac:spMkLst>
            <pc:docMk/>
            <pc:sldMk cId="1462205323" sldId="281"/>
            <ac:spMk id="4" creationId="{8456D8EA-CEFB-CCB6-EF76-4DA594253140}"/>
          </ac:spMkLst>
        </pc:spChg>
        <pc:spChg chg="mod">
          <ac:chgData name="泰良 中村" userId="fdbe07fe32ca836e" providerId="LiveId" clId="{9FD6F1A9-B467-4A0F-AB3E-8F1A034CCECC}" dt="2023-12-29T11:33:26.686" v="15025" actId="20577"/>
          <ac:spMkLst>
            <pc:docMk/>
            <pc:sldMk cId="1462205323" sldId="281"/>
            <ac:spMk id="5" creationId="{27536441-B9C9-3EDF-F62F-D8D2EFEA484A}"/>
          </ac:spMkLst>
        </pc:spChg>
        <pc:picChg chg="add del mod">
          <ac:chgData name="泰良 中村" userId="fdbe07fe32ca836e" providerId="LiveId" clId="{9FD6F1A9-B467-4A0F-AB3E-8F1A034CCECC}" dt="2023-12-29T11:26:09.867" v="14664" actId="478"/>
          <ac:picMkLst>
            <pc:docMk/>
            <pc:sldMk cId="1462205323" sldId="281"/>
            <ac:picMk id="2" creationId="{DAC56B53-7733-78CF-244A-421CF0ED0E68}"/>
          </ac:picMkLst>
        </pc:picChg>
        <pc:picChg chg="add del mod">
          <ac:chgData name="泰良 中村" userId="fdbe07fe32ca836e" providerId="LiveId" clId="{9FD6F1A9-B467-4A0F-AB3E-8F1A034CCECC}" dt="2023-12-29T11:25:58.526" v="14663" actId="478"/>
          <ac:picMkLst>
            <pc:docMk/>
            <pc:sldMk cId="1462205323" sldId="281"/>
            <ac:picMk id="6" creationId="{198C5676-D04A-20B3-3BA8-597F032F05A8}"/>
          </ac:picMkLst>
        </pc:picChg>
        <pc:picChg chg="add mod">
          <ac:chgData name="泰良 中村" userId="fdbe07fe32ca836e" providerId="LiveId" clId="{9FD6F1A9-B467-4A0F-AB3E-8F1A034CCECC}" dt="2023-12-29T11:27:54.484" v="14702"/>
          <ac:picMkLst>
            <pc:docMk/>
            <pc:sldMk cId="1462205323" sldId="281"/>
            <ac:picMk id="7" creationId="{4EC298AF-7E69-80F6-4817-969CCB6CBCDE}"/>
          </ac:picMkLst>
        </pc:picChg>
        <pc:picChg chg="del">
          <ac:chgData name="泰良 中村" userId="fdbe07fe32ca836e" providerId="LiveId" clId="{9FD6F1A9-B467-4A0F-AB3E-8F1A034CCECC}" dt="2023-12-29T11:14:39.337" v="14207" actId="478"/>
          <ac:picMkLst>
            <pc:docMk/>
            <pc:sldMk cId="1462205323" sldId="281"/>
            <ac:picMk id="9" creationId="{0624C59A-681D-6614-AAAE-16F39AC42885}"/>
          </ac:picMkLst>
        </pc:picChg>
      </pc:sldChg>
      <pc:sldChg chg="modSp add mod ord setBg">
        <pc:chgData name="泰良 中村" userId="fdbe07fe32ca836e" providerId="LiveId" clId="{9FD6F1A9-B467-4A0F-AB3E-8F1A034CCECC}" dt="2023-12-30T10:13:38.009" v="15227" actId="20577"/>
        <pc:sldMkLst>
          <pc:docMk/>
          <pc:sldMk cId="1493812739" sldId="282"/>
        </pc:sldMkLst>
        <pc:spChg chg="mod">
          <ac:chgData name="泰良 中村" userId="fdbe07fe32ca836e" providerId="LiveId" clId="{9FD6F1A9-B467-4A0F-AB3E-8F1A034CCECC}" dt="2023-12-30T10:10:59.841" v="15084" actId="20577"/>
          <ac:spMkLst>
            <pc:docMk/>
            <pc:sldMk cId="1493812739" sldId="282"/>
            <ac:spMk id="4" creationId="{8456D8EA-CEFB-CCB6-EF76-4DA594253140}"/>
          </ac:spMkLst>
        </pc:spChg>
        <pc:spChg chg="mod">
          <ac:chgData name="泰良 中村" userId="fdbe07fe32ca836e" providerId="LiveId" clId="{9FD6F1A9-B467-4A0F-AB3E-8F1A034CCECC}" dt="2023-12-30T10:13:38.009" v="15227" actId="20577"/>
          <ac:spMkLst>
            <pc:docMk/>
            <pc:sldMk cId="1493812739" sldId="282"/>
            <ac:spMk id="5" creationId="{27536441-B9C9-3EDF-F62F-D8D2EFEA484A}"/>
          </ac:spMkLst>
        </pc:spChg>
      </pc:sldChg>
      <pc:sldChg chg="addSp delSp modSp add mod ord setBg">
        <pc:chgData name="泰良 中村" userId="fdbe07fe32ca836e" providerId="LiveId" clId="{9FD6F1A9-B467-4A0F-AB3E-8F1A034CCECC}" dt="2023-12-30T11:15:04.907" v="16571" actId="6549"/>
        <pc:sldMkLst>
          <pc:docMk/>
          <pc:sldMk cId="61117759" sldId="283"/>
        </pc:sldMkLst>
        <pc:spChg chg="mod">
          <ac:chgData name="泰良 中村" userId="fdbe07fe32ca836e" providerId="LiveId" clId="{9FD6F1A9-B467-4A0F-AB3E-8F1A034CCECC}" dt="2023-12-30T11:15:04.907" v="16571" actId="6549"/>
          <ac:spMkLst>
            <pc:docMk/>
            <pc:sldMk cId="61117759" sldId="283"/>
            <ac:spMk id="4" creationId="{8456D8EA-CEFB-CCB6-EF76-4DA594253140}"/>
          </ac:spMkLst>
        </pc:spChg>
        <pc:spChg chg="mod">
          <ac:chgData name="泰良 中村" userId="fdbe07fe32ca836e" providerId="LiveId" clId="{9FD6F1A9-B467-4A0F-AB3E-8F1A034CCECC}" dt="2023-12-30T10:48:06.480" v="15942" actId="20577"/>
          <ac:spMkLst>
            <pc:docMk/>
            <pc:sldMk cId="61117759" sldId="283"/>
            <ac:spMk id="5" creationId="{27536441-B9C9-3EDF-F62F-D8D2EFEA484A}"/>
          </ac:spMkLst>
        </pc:spChg>
        <pc:spChg chg="add mod">
          <ac:chgData name="泰良 中村" userId="fdbe07fe32ca836e" providerId="LiveId" clId="{9FD6F1A9-B467-4A0F-AB3E-8F1A034CCECC}" dt="2023-12-30T10:41:37.166" v="15800" actId="14100"/>
          <ac:spMkLst>
            <pc:docMk/>
            <pc:sldMk cId="61117759" sldId="283"/>
            <ac:spMk id="8" creationId="{6B2A9663-46B5-3C10-6B84-1DE1EACB42E8}"/>
          </ac:spMkLst>
        </pc:spChg>
        <pc:spChg chg="add mod">
          <ac:chgData name="泰良 中村" userId="fdbe07fe32ca836e" providerId="LiveId" clId="{9FD6F1A9-B467-4A0F-AB3E-8F1A034CCECC}" dt="2023-12-30T10:41:51.868" v="15803" actId="14100"/>
          <ac:spMkLst>
            <pc:docMk/>
            <pc:sldMk cId="61117759" sldId="283"/>
            <ac:spMk id="9" creationId="{76C11A17-D92D-FC92-0CB3-BE50E10F1E6D}"/>
          </ac:spMkLst>
        </pc:spChg>
        <pc:spChg chg="add mod">
          <ac:chgData name="泰良 中村" userId="fdbe07fe32ca836e" providerId="LiveId" clId="{9FD6F1A9-B467-4A0F-AB3E-8F1A034CCECC}" dt="2023-12-30T10:42:57.272" v="15817" actId="1076"/>
          <ac:spMkLst>
            <pc:docMk/>
            <pc:sldMk cId="61117759" sldId="283"/>
            <ac:spMk id="10" creationId="{1731D607-39B1-AB68-3F05-42B6E397528E}"/>
          </ac:spMkLst>
        </pc:spChg>
        <pc:spChg chg="add mod">
          <ac:chgData name="泰良 中村" userId="fdbe07fe32ca836e" providerId="LiveId" clId="{9FD6F1A9-B467-4A0F-AB3E-8F1A034CCECC}" dt="2023-12-30T10:42:49.933" v="15816" actId="1076"/>
          <ac:spMkLst>
            <pc:docMk/>
            <pc:sldMk cId="61117759" sldId="283"/>
            <ac:spMk id="11" creationId="{DA95AC74-1E17-26B0-F384-813625C7C28E}"/>
          </ac:spMkLst>
        </pc:spChg>
        <pc:spChg chg="add del mod">
          <ac:chgData name="泰良 中村" userId="fdbe07fe32ca836e" providerId="LiveId" clId="{9FD6F1A9-B467-4A0F-AB3E-8F1A034CCECC}" dt="2023-12-30T10:50:08.211" v="15944" actId="478"/>
          <ac:spMkLst>
            <pc:docMk/>
            <pc:sldMk cId="61117759" sldId="283"/>
            <ac:spMk id="12" creationId="{F6D57629-6C3A-E962-8575-807283F56C1E}"/>
          </ac:spMkLst>
        </pc:spChg>
        <pc:picChg chg="add mod">
          <ac:chgData name="泰良 中村" userId="fdbe07fe32ca836e" providerId="LiveId" clId="{9FD6F1A9-B467-4A0F-AB3E-8F1A034CCECC}" dt="2023-12-30T10:40:23.610" v="15797" actId="14861"/>
          <ac:picMkLst>
            <pc:docMk/>
            <pc:sldMk cId="61117759" sldId="283"/>
            <ac:picMk id="6" creationId="{35FDF9F2-8C4D-149C-B02F-CC9AD216A6E2}"/>
          </ac:picMkLst>
        </pc:picChg>
        <pc:picChg chg="del">
          <ac:chgData name="泰良 中村" userId="fdbe07fe32ca836e" providerId="LiveId" clId="{9FD6F1A9-B467-4A0F-AB3E-8F1A034CCECC}" dt="2023-12-30T10:25:40.332" v="15793" actId="478"/>
          <ac:picMkLst>
            <pc:docMk/>
            <pc:sldMk cId="61117759" sldId="283"/>
            <ac:picMk id="7" creationId="{4EC298AF-7E69-80F6-4817-969CCB6CBCDE}"/>
          </ac:picMkLst>
        </pc:picChg>
      </pc:sldChg>
      <pc:sldChg chg="addSp delSp modSp add mod setBg">
        <pc:chgData name="泰良 中村" userId="fdbe07fe32ca836e" providerId="LiveId" clId="{9FD6F1A9-B467-4A0F-AB3E-8F1A034CCECC}" dt="2023-12-30T11:29:12.796" v="17493" actId="20577"/>
        <pc:sldMkLst>
          <pc:docMk/>
          <pc:sldMk cId="2836919085" sldId="284"/>
        </pc:sldMkLst>
        <pc:spChg chg="mod">
          <ac:chgData name="泰良 中村" userId="fdbe07fe32ca836e" providerId="LiveId" clId="{9FD6F1A9-B467-4A0F-AB3E-8F1A034CCECC}" dt="2023-12-30T11:17:49.871" v="16799" actId="20577"/>
          <ac:spMkLst>
            <pc:docMk/>
            <pc:sldMk cId="2836919085" sldId="284"/>
            <ac:spMk id="4" creationId="{8456D8EA-CEFB-CCB6-EF76-4DA594253140}"/>
          </ac:spMkLst>
        </pc:spChg>
        <pc:spChg chg="mod">
          <ac:chgData name="泰良 中村" userId="fdbe07fe32ca836e" providerId="LiveId" clId="{9FD6F1A9-B467-4A0F-AB3E-8F1A034CCECC}" dt="2023-12-30T11:29:12.796" v="17493" actId="20577"/>
          <ac:spMkLst>
            <pc:docMk/>
            <pc:sldMk cId="2836919085" sldId="284"/>
            <ac:spMk id="5" creationId="{27536441-B9C9-3EDF-F62F-D8D2EFEA484A}"/>
          </ac:spMkLst>
        </pc:spChg>
        <pc:spChg chg="mod ord">
          <ac:chgData name="泰良 中村" userId="fdbe07fe32ca836e" providerId="LiveId" clId="{9FD6F1A9-B467-4A0F-AB3E-8F1A034CCECC}" dt="2023-12-30T10:53:58.094" v="15977" actId="14100"/>
          <ac:spMkLst>
            <pc:docMk/>
            <pc:sldMk cId="2836919085" sldId="284"/>
            <ac:spMk id="8" creationId="{6B2A9663-46B5-3C10-6B84-1DE1EACB42E8}"/>
          </ac:spMkLst>
        </pc:spChg>
        <pc:spChg chg="del">
          <ac:chgData name="泰良 中村" userId="fdbe07fe32ca836e" providerId="LiveId" clId="{9FD6F1A9-B467-4A0F-AB3E-8F1A034CCECC}" dt="2023-12-30T10:50:28.297" v="15948" actId="478"/>
          <ac:spMkLst>
            <pc:docMk/>
            <pc:sldMk cId="2836919085" sldId="284"/>
            <ac:spMk id="9" creationId="{76C11A17-D92D-FC92-0CB3-BE50E10F1E6D}"/>
          </ac:spMkLst>
        </pc:spChg>
        <pc:spChg chg="del mod">
          <ac:chgData name="泰良 中村" userId="fdbe07fe32ca836e" providerId="LiveId" clId="{9FD6F1A9-B467-4A0F-AB3E-8F1A034CCECC}" dt="2023-12-30T10:53:21.663" v="15969" actId="478"/>
          <ac:spMkLst>
            <pc:docMk/>
            <pc:sldMk cId="2836919085" sldId="284"/>
            <ac:spMk id="10" creationId="{1731D607-39B1-AB68-3F05-42B6E397528E}"/>
          </ac:spMkLst>
        </pc:spChg>
        <pc:spChg chg="del">
          <ac:chgData name="泰良 中村" userId="fdbe07fe32ca836e" providerId="LiveId" clId="{9FD6F1A9-B467-4A0F-AB3E-8F1A034CCECC}" dt="2023-12-30T10:50:23.916" v="15946" actId="478"/>
          <ac:spMkLst>
            <pc:docMk/>
            <pc:sldMk cId="2836919085" sldId="284"/>
            <ac:spMk id="11" creationId="{DA95AC74-1E17-26B0-F384-813625C7C28E}"/>
          </ac:spMkLst>
        </pc:spChg>
        <pc:picChg chg="del">
          <ac:chgData name="泰良 中村" userId="fdbe07fe32ca836e" providerId="LiveId" clId="{9FD6F1A9-B467-4A0F-AB3E-8F1A034CCECC}" dt="2023-12-30T10:50:26.411" v="15947" actId="478"/>
          <ac:picMkLst>
            <pc:docMk/>
            <pc:sldMk cId="2836919085" sldId="284"/>
            <ac:picMk id="6" creationId="{35FDF9F2-8C4D-149C-B02F-CC9AD216A6E2}"/>
          </ac:picMkLst>
        </pc:picChg>
        <pc:picChg chg="add mod">
          <ac:chgData name="泰良 中村" userId="fdbe07fe32ca836e" providerId="LiveId" clId="{9FD6F1A9-B467-4A0F-AB3E-8F1A034CCECC}" dt="2023-12-30T10:53:02.882" v="15967" actId="14100"/>
          <ac:picMkLst>
            <pc:docMk/>
            <pc:sldMk cId="2836919085" sldId="284"/>
            <ac:picMk id="7" creationId="{9CB9E949-32FA-4CF0-4E29-C42489CE561A}"/>
          </ac:picMkLst>
        </pc:picChg>
      </pc:sldChg>
      <pc:sldChg chg="modSp add mod ord setBg">
        <pc:chgData name="泰良 中村" userId="fdbe07fe32ca836e" providerId="LiveId" clId="{9FD6F1A9-B467-4A0F-AB3E-8F1A034CCECC}" dt="2023-12-30T11:17:01.071" v="16763" actId="20577"/>
        <pc:sldMkLst>
          <pc:docMk/>
          <pc:sldMk cId="1931861296" sldId="285"/>
        </pc:sldMkLst>
        <pc:spChg chg="mod">
          <ac:chgData name="泰良 中村" userId="fdbe07fe32ca836e" providerId="LiveId" clId="{9FD6F1A9-B467-4A0F-AB3E-8F1A034CCECC}" dt="2023-12-30T11:15:26.076" v="16588" actId="20577"/>
          <ac:spMkLst>
            <pc:docMk/>
            <pc:sldMk cId="1931861296" sldId="285"/>
            <ac:spMk id="4" creationId="{8456D8EA-CEFB-CCB6-EF76-4DA594253140}"/>
          </ac:spMkLst>
        </pc:spChg>
        <pc:spChg chg="mod">
          <ac:chgData name="泰良 中村" userId="fdbe07fe32ca836e" providerId="LiveId" clId="{9FD6F1A9-B467-4A0F-AB3E-8F1A034CCECC}" dt="2023-12-30T11:17:01.071" v="16763" actId="20577"/>
          <ac:spMkLst>
            <pc:docMk/>
            <pc:sldMk cId="1931861296" sldId="285"/>
            <ac:spMk id="5" creationId="{27536441-B9C9-3EDF-F62F-D8D2EFEA484A}"/>
          </ac:spMkLst>
        </pc:spChg>
      </pc:sldChg>
      <pc:sldChg chg="addSp delSp modSp add mod setBg">
        <pc:chgData name="泰良 中村" userId="fdbe07fe32ca836e" providerId="LiveId" clId="{9FD6F1A9-B467-4A0F-AB3E-8F1A034CCECC}" dt="2024-01-04T08:44:48.535" v="19160" actId="20577"/>
        <pc:sldMkLst>
          <pc:docMk/>
          <pc:sldMk cId="1043777425" sldId="286"/>
        </pc:sldMkLst>
        <pc:spChg chg="mod">
          <ac:chgData name="泰良 中村" userId="fdbe07fe32ca836e" providerId="LiveId" clId="{9FD6F1A9-B467-4A0F-AB3E-8F1A034CCECC}" dt="2023-12-30T11:19:15.122" v="16850" actId="20577"/>
          <ac:spMkLst>
            <pc:docMk/>
            <pc:sldMk cId="1043777425" sldId="286"/>
            <ac:spMk id="4" creationId="{8456D8EA-CEFB-CCB6-EF76-4DA594253140}"/>
          </ac:spMkLst>
        </pc:spChg>
        <pc:spChg chg="mod">
          <ac:chgData name="泰良 中村" userId="fdbe07fe32ca836e" providerId="LiveId" clId="{9FD6F1A9-B467-4A0F-AB3E-8F1A034CCECC}" dt="2024-01-04T08:44:48.535" v="19160" actId="20577"/>
          <ac:spMkLst>
            <pc:docMk/>
            <pc:sldMk cId="1043777425" sldId="286"/>
            <ac:spMk id="5" creationId="{27536441-B9C9-3EDF-F62F-D8D2EFEA484A}"/>
          </ac:spMkLst>
        </pc:spChg>
        <pc:spChg chg="del">
          <ac:chgData name="泰良 中村" userId="fdbe07fe32ca836e" providerId="LiveId" clId="{9FD6F1A9-B467-4A0F-AB3E-8F1A034CCECC}" dt="2023-12-30T11:19:27.551" v="16852" actId="478"/>
          <ac:spMkLst>
            <pc:docMk/>
            <pc:sldMk cId="1043777425" sldId="286"/>
            <ac:spMk id="8" creationId="{6B2A9663-46B5-3C10-6B84-1DE1EACB42E8}"/>
          </ac:spMkLst>
        </pc:spChg>
        <pc:picChg chg="add mod">
          <ac:chgData name="泰良 中村" userId="fdbe07fe32ca836e" providerId="LiveId" clId="{9FD6F1A9-B467-4A0F-AB3E-8F1A034CCECC}" dt="2023-12-30T11:27:27.190" v="17386" actId="14100"/>
          <ac:picMkLst>
            <pc:docMk/>
            <pc:sldMk cId="1043777425" sldId="286"/>
            <ac:picMk id="2" creationId="{20D0A1CF-7920-BB46-16E6-47E6CC742B0C}"/>
          </ac:picMkLst>
        </pc:picChg>
        <pc:picChg chg="add mod">
          <ac:chgData name="泰良 中村" userId="fdbe07fe32ca836e" providerId="LiveId" clId="{9FD6F1A9-B467-4A0F-AB3E-8F1A034CCECC}" dt="2023-12-30T11:27:21.722" v="17385" actId="14100"/>
          <ac:picMkLst>
            <pc:docMk/>
            <pc:sldMk cId="1043777425" sldId="286"/>
            <ac:picMk id="6" creationId="{F3AB0E1C-8925-8673-3FAF-5FB2559E634F}"/>
          </ac:picMkLst>
        </pc:picChg>
        <pc:picChg chg="del">
          <ac:chgData name="泰良 中村" userId="fdbe07fe32ca836e" providerId="LiveId" clId="{9FD6F1A9-B467-4A0F-AB3E-8F1A034CCECC}" dt="2023-12-30T11:19:24.374" v="16851" actId="478"/>
          <ac:picMkLst>
            <pc:docMk/>
            <pc:sldMk cId="1043777425" sldId="286"/>
            <ac:picMk id="7" creationId="{9CB9E949-32FA-4CF0-4E29-C42489CE561A}"/>
          </ac:picMkLst>
        </pc:picChg>
      </pc:sldChg>
      <pc:sldChg chg="modSp add mod ord setBg">
        <pc:chgData name="泰良 中村" userId="fdbe07fe32ca836e" providerId="LiveId" clId="{9FD6F1A9-B467-4A0F-AB3E-8F1A034CCECC}" dt="2023-12-30T11:32:35.479" v="17695" actId="20577"/>
        <pc:sldMkLst>
          <pc:docMk/>
          <pc:sldMk cId="4282728681" sldId="287"/>
        </pc:sldMkLst>
        <pc:spChg chg="mod">
          <ac:chgData name="泰良 中村" userId="fdbe07fe32ca836e" providerId="LiveId" clId="{9FD6F1A9-B467-4A0F-AB3E-8F1A034CCECC}" dt="2023-12-30T11:31:29.908" v="17539" actId="20577"/>
          <ac:spMkLst>
            <pc:docMk/>
            <pc:sldMk cId="4282728681" sldId="287"/>
            <ac:spMk id="4" creationId="{8456D8EA-CEFB-CCB6-EF76-4DA594253140}"/>
          </ac:spMkLst>
        </pc:spChg>
        <pc:spChg chg="mod">
          <ac:chgData name="泰良 中村" userId="fdbe07fe32ca836e" providerId="LiveId" clId="{9FD6F1A9-B467-4A0F-AB3E-8F1A034CCECC}" dt="2023-12-30T11:32:35.479" v="17695" actId="20577"/>
          <ac:spMkLst>
            <pc:docMk/>
            <pc:sldMk cId="4282728681" sldId="287"/>
            <ac:spMk id="5" creationId="{27536441-B9C9-3EDF-F62F-D8D2EFEA484A}"/>
          </ac:spMkLst>
        </pc:spChg>
      </pc:sldChg>
      <pc:sldChg chg="addSp delSp modSp add mod ord setBg">
        <pc:chgData name="泰良 中村" userId="fdbe07fe32ca836e" providerId="LiveId" clId="{9FD6F1A9-B467-4A0F-AB3E-8F1A034CCECC}" dt="2024-01-04T08:45:41.317" v="19171" actId="20577"/>
        <pc:sldMkLst>
          <pc:docMk/>
          <pc:sldMk cId="2356256038" sldId="288"/>
        </pc:sldMkLst>
        <pc:spChg chg="mod">
          <ac:chgData name="泰良 中村" userId="fdbe07fe32ca836e" providerId="LiveId" clId="{9FD6F1A9-B467-4A0F-AB3E-8F1A034CCECC}" dt="2024-01-04T08:45:41.317" v="19171" actId="20577"/>
          <ac:spMkLst>
            <pc:docMk/>
            <pc:sldMk cId="2356256038" sldId="288"/>
            <ac:spMk id="4" creationId="{8456D8EA-CEFB-CCB6-EF76-4DA594253140}"/>
          </ac:spMkLst>
        </pc:spChg>
        <pc:spChg chg="mod">
          <ac:chgData name="泰良 中村" userId="fdbe07fe32ca836e" providerId="LiveId" clId="{9FD6F1A9-B467-4A0F-AB3E-8F1A034CCECC}" dt="2023-12-30T11:35:35.146" v="18026" actId="20577"/>
          <ac:spMkLst>
            <pc:docMk/>
            <pc:sldMk cId="2356256038" sldId="288"/>
            <ac:spMk id="5" creationId="{27536441-B9C9-3EDF-F62F-D8D2EFEA484A}"/>
          </ac:spMkLst>
        </pc:spChg>
        <pc:spChg chg="add mod">
          <ac:chgData name="泰良 中村" userId="fdbe07fe32ca836e" providerId="LiveId" clId="{9FD6F1A9-B467-4A0F-AB3E-8F1A034CCECC}" dt="2023-12-30T11:36:31.906" v="18050" actId="14100"/>
          <ac:spMkLst>
            <pc:docMk/>
            <pc:sldMk cId="2356256038" sldId="288"/>
            <ac:spMk id="7" creationId="{A28E70BF-338E-A9CE-6574-12B0990C935D}"/>
          </ac:spMkLst>
        </pc:spChg>
        <pc:spChg chg="add mod">
          <ac:chgData name="泰良 中村" userId="fdbe07fe32ca836e" providerId="LiveId" clId="{9FD6F1A9-B467-4A0F-AB3E-8F1A034CCECC}" dt="2023-12-30T11:40:52.884" v="18305" actId="14100"/>
          <ac:spMkLst>
            <pc:docMk/>
            <pc:sldMk cId="2356256038" sldId="288"/>
            <ac:spMk id="14" creationId="{B9F3C117-3D35-0868-D877-38E8A426B656}"/>
          </ac:spMkLst>
        </pc:spChg>
        <pc:spChg chg="add mod">
          <ac:chgData name="泰良 中村" userId="fdbe07fe32ca836e" providerId="LiveId" clId="{9FD6F1A9-B467-4A0F-AB3E-8F1A034CCECC}" dt="2023-12-30T11:51:38.160" v="18733" actId="1038"/>
          <ac:spMkLst>
            <pc:docMk/>
            <pc:sldMk cId="2356256038" sldId="288"/>
            <ac:spMk id="15" creationId="{EB429761-6862-B45E-DEE2-F6DF801DAE6F}"/>
          </ac:spMkLst>
        </pc:spChg>
        <pc:spChg chg="add del mod">
          <ac:chgData name="泰良 中村" userId="fdbe07fe32ca836e" providerId="LiveId" clId="{9FD6F1A9-B467-4A0F-AB3E-8F1A034CCECC}" dt="2023-12-30T11:43:38.776" v="18414" actId="478"/>
          <ac:spMkLst>
            <pc:docMk/>
            <pc:sldMk cId="2356256038" sldId="288"/>
            <ac:spMk id="16" creationId="{FA393452-D34F-F4BB-207E-C49FC77B8AF0}"/>
          </ac:spMkLst>
        </pc:spChg>
        <pc:spChg chg="add mod">
          <ac:chgData name="泰良 中村" userId="fdbe07fe32ca836e" providerId="LiveId" clId="{9FD6F1A9-B467-4A0F-AB3E-8F1A034CCECC}" dt="2023-12-30T11:44:11.471" v="18426" actId="692"/>
          <ac:spMkLst>
            <pc:docMk/>
            <pc:sldMk cId="2356256038" sldId="288"/>
            <ac:spMk id="17" creationId="{E1F124CC-7C79-BA7E-30C3-0D19EACA3F59}"/>
          </ac:spMkLst>
        </pc:spChg>
        <pc:spChg chg="add mod">
          <ac:chgData name="泰良 中村" userId="fdbe07fe32ca836e" providerId="LiveId" clId="{9FD6F1A9-B467-4A0F-AB3E-8F1A034CCECC}" dt="2023-12-30T11:56:15.552" v="19105" actId="20577"/>
          <ac:spMkLst>
            <pc:docMk/>
            <pc:sldMk cId="2356256038" sldId="288"/>
            <ac:spMk id="18" creationId="{DA7967A9-D953-D9DF-6AF9-A8F3D0D77576}"/>
          </ac:spMkLst>
        </pc:spChg>
        <pc:picChg chg="del">
          <ac:chgData name="泰良 中村" userId="fdbe07fe32ca836e" providerId="LiveId" clId="{9FD6F1A9-B467-4A0F-AB3E-8F1A034CCECC}" dt="2023-12-30T11:34:26.892" v="17759" actId="478"/>
          <ac:picMkLst>
            <pc:docMk/>
            <pc:sldMk cId="2356256038" sldId="288"/>
            <ac:picMk id="2" creationId="{20D0A1CF-7920-BB46-16E6-47E6CC742B0C}"/>
          </ac:picMkLst>
        </pc:picChg>
        <pc:picChg chg="del">
          <ac:chgData name="泰良 中村" userId="fdbe07fe32ca836e" providerId="LiveId" clId="{9FD6F1A9-B467-4A0F-AB3E-8F1A034CCECC}" dt="2023-12-30T11:34:29.484" v="17760" actId="478"/>
          <ac:picMkLst>
            <pc:docMk/>
            <pc:sldMk cId="2356256038" sldId="288"/>
            <ac:picMk id="6" creationId="{F3AB0E1C-8925-8673-3FAF-5FB2559E634F}"/>
          </ac:picMkLst>
        </pc:picChg>
        <pc:cxnChg chg="add mod">
          <ac:chgData name="泰良 中村" userId="fdbe07fe32ca836e" providerId="LiveId" clId="{9FD6F1A9-B467-4A0F-AB3E-8F1A034CCECC}" dt="2023-12-30T11:38:48.995" v="18081" actId="692"/>
          <ac:cxnSpMkLst>
            <pc:docMk/>
            <pc:sldMk cId="2356256038" sldId="288"/>
            <ac:cxnSpMk id="9" creationId="{CF2C7DBD-82A3-29A1-FC78-7C9BC5A98BA0}"/>
          </ac:cxnSpMkLst>
        </pc:cxnChg>
        <pc:cxnChg chg="add del mod">
          <ac:chgData name="泰良 中村" userId="fdbe07fe32ca836e" providerId="LiveId" clId="{9FD6F1A9-B467-4A0F-AB3E-8F1A034CCECC}" dt="2023-12-30T11:37:24.225" v="18066" actId="478"/>
          <ac:cxnSpMkLst>
            <pc:docMk/>
            <pc:sldMk cId="2356256038" sldId="288"/>
            <ac:cxnSpMk id="10" creationId="{5183C5E6-948E-0410-78BD-E956021D4588}"/>
          </ac:cxnSpMkLst>
        </pc:cxnChg>
        <pc:cxnChg chg="add mod">
          <ac:chgData name="泰良 中村" userId="fdbe07fe32ca836e" providerId="LiveId" clId="{9FD6F1A9-B467-4A0F-AB3E-8F1A034CCECC}" dt="2023-12-30T11:38:48.995" v="18081" actId="692"/>
          <ac:cxnSpMkLst>
            <pc:docMk/>
            <pc:sldMk cId="2356256038" sldId="288"/>
            <ac:cxnSpMk id="12" creationId="{5A48BD36-F696-17E8-3F28-85ED7D46B06A}"/>
          </ac:cxnSpMkLst>
        </pc:cxnChg>
        <pc:cxnChg chg="add mod">
          <ac:chgData name="泰良 中村" userId="fdbe07fe32ca836e" providerId="LiveId" clId="{9FD6F1A9-B467-4A0F-AB3E-8F1A034CCECC}" dt="2023-12-30T11:38:48.995" v="18081" actId="692"/>
          <ac:cxnSpMkLst>
            <pc:docMk/>
            <pc:sldMk cId="2356256038" sldId="288"/>
            <ac:cxnSpMk id="13" creationId="{37719573-CA94-1174-7C90-CB54172247F9}"/>
          </ac:cxnSpMkLst>
        </pc:cxnChg>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spChg chg="mod">
          <ac:chgData name="泰良 中村" userId="fdbe07fe32ca836e" providerId="LiveId" clId="{9D4281B2-0CB2-44CF-AF92-15D229252E47}" dt="2024-01-15T07:23:14.506" v="132" actId="1035"/>
          <ac:spMkLst>
            <pc:docMk/>
            <pc:sldMk cId="2308864707" sldId="257"/>
            <ac:spMk id="6" creationId="{D0AA64EA-FFA3-CBB3-FA6B-ABF16050FBE3}"/>
          </ac:spMkLst>
        </pc:spChg>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picChg chg="mod">
          <ac:chgData name="泰良 中村" userId="fdbe07fe32ca836e" providerId="LiveId" clId="{9D4281B2-0CB2-44CF-AF92-15D229252E47}" dt="2024-01-15T09:59:43.361" v="2514" actId="14100"/>
          <ac:picMkLst>
            <pc:docMk/>
            <pc:sldMk cId="3723279915" sldId="260"/>
            <ac:picMk id="6" creationId="{37C85977-2D94-3BC6-7D5F-11C5DE82D599}"/>
          </ac:picMkLst>
        </pc:picChg>
      </pc:sldChg>
      <pc:sldChg chg="delSp modSp mod ord modCm">
        <pc:chgData name="泰良 中村" userId="fdbe07fe32ca836e" providerId="LiveId" clId="{9D4281B2-0CB2-44CF-AF92-15D229252E47}" dt="2024-01-15T09:46:23.925" v="2506" actId="20577"/>
        <pc:sldMkLst>
          <pc:docMk/>
          <pc:sldMk cId="63405965" sldId="264"/>
        </pc:sldMkLst>
        <pc:spChg chg="mod">
          <ac:chgData name="泰良 中村" userId="fdbe07fe32ca836e" providerId="LiveId" clId="{9D4281B2-0CB2-44CF-AF92-15D229252E47}" dt="2024-01-15T07:55:52.191" v="1067" actId="20577"/>
          <ac:spMkLst>
            <pc:docMk/>
            <pc:sldMk cId="63405965" sldId="264"/>
            <ac:spMk id="4" creationId="{8456D8EA-CEFB-CCB6-EF76-4DA594253140}"/>
          </ac:spMkLst>
        </pc:spChg>
        <pc:spChg chg="mod">
          <ac:chgData name="泰良 中村" userId="fdbe07fe32ca836e" providerId="LiveId" clId="{9D4281B2-0CB2-44CF-AF92-15D229252E47}" dt="2024-01-15T09:46:23.925" v="2506" actId="20577"/>
          <ac:spMkLst>
            <pc:docMk/>
            <pc:sldMk cId="63405965" sldId="264"/>
            <ac:spMk id="5" creationId="{27536441-B9C9-3EDF-F62F-D8D2EFEA484A}"/>
          </ac:spMkLst>
        </pc:spChg>
        <pc:spChg chg="mod">
          <ac:chgData name="泰良 中村" userId="fdbe07fe32ca836e" providerId="LiveId" clId="{9D4281B2-0CB2-44CF-AF92-15D229252E47}" dt="2024-01-15T07:50:32.205" v="890" actId="14100"/>
          <ac:spMkLst>
            <pc:docMk/>
            <pc:sldMk cId="63405965" sldId="264"/>
            <ac:spMk id="10" creationId="{DC888BCD-4468-03BE-6313-605AA5C74C46}"/>
          </ac:spMkLst>
        </pc:spChg>
        <pc:spChg chg="del">
          <ac:chgData name="泰良 中村" userId="fdbe07fe32ca836e" providerId="LiveId" clId="{9D4281B2-0CB2-44CF-AF92-15D229252E47}" dt="2024-01-15T07:43:47.920" v="534" actId="478"/>
          <ac:spMkLst>
            <pc:docMk/>
            <pc:sldMk cId="63405965" sldId="264"/>
            <ac:spMk id="12" creationId="{7B8FF34F-A28A-52F7-D06C-268BB6C62092}"/>
          </ac:spMkLst>
        </pc:spChg>
        <pc:spChg chg="mod">
          <ac:chgData name="泰良 中村" userId="fdbe07fe32ca836e" providerId="LiveId" clId="{9D4281B2-0CB2-44CF-AF92-15D229252E47}" dt="2024-01-15T07:50:22.892" v="888" actId="14100"/>
          <ac:spMkLst>
            <pc:docMk/>
            <pc:sldMk cId="63405965" sldId="264"/>
            <ac:spMk id="22" creationId="{646CCD1E-4A19-E72B-67D9-CB2ACEF1D6F1}"/>
          </ac:spMkLst>
        </pc:spChg>
        <pc:spChg chg="del">
          <ac:chgData name="泰良 中村" userId="fdbe07fe32ca836e" providerId="LiveId" clId="{9D4281B2-0CB2-44CF-AF92-15D229252E47}" dt="2024-01-15T07:43:01.981" v="530" actId="478"/>
          <ac:spMkLst>
            <pc:docMk/>
            <pc:sldMk cId="63405965" sldId="264"/>
            <ac:spMk id="23" creationId="{50CB4B0F-7C9D-3B1D-80DE-34365E87E1ED}"/>
          </ac:spMkLst>
        </pc:spChg>
        <pc:grpChg chg="del">
          <ac:chgData name="泰良 中村" userId="fdbe07fe32ca836e" providerId="LiveId" clId="{9D4281B2-0CB2-44CF-AF92-15D229252E47}" dt="2024-01-15T07:43:41.805" v="533" actId="478"/>
          <ac:grpSpMkLst>
            <pc:docMk/>
            <pc:sldMk cId="63405965" sldId="264"/>
            <ac:grpSpMk id="2" creationId="{101E6810-A7F7-7082-99B0-60772934B446}"/>
          </ac:grpSpMkLst>
        </pc:grpChg>
        <pc:picChg chg="mod">
          <ac:chgData name="泰良 中村" userId="fdbe07fe32ca836e" providerId="LiveId" clId="{9D4281B2-0CB2-44CF-AF92-15D229252E47}" dt="2024-01-15T07:50:09.081" v="886" actId="14100"/>
          <ac:picMkLst>
            <pc:docMk/>
            <pc:sldMk cId="63405965" sldId="264"/>
            <ac:picMk id="15" creationId="{398B5018-1EA5-DEAC-A654-1504D0F1A119}"/>
          </ac:picMkLst>
        </pc:picChg>
        <pc:cxnChg chg="del">
          <ac:chgData name="泰良 中村" userId="fdbe07fe32ca836e" providerId="LiveId" clId="{9D4281B2-0CB2-44CF-AF92-15D229252E47}" dt="2024-01-15T07:43:52.655" v="536" actId="478"/>
          <ac:cxnSpMkLst>
            <pc:docMk/>
            <pc:sldMk cId="63405965" sldId="264"/>
            <ac:cxnSpMk id="14" creationId="{B0D7873B-B860-7166-D36F-E8F6D4059140}"/>
          </ac:cxnSpMkLst>
        </pc:cxnChg>
        <pc:cxnChg chg="del">
          <ac:chgData name="泰良 中村" userId="fdbe07fe32ca836e" providerId="LiveId" clId="{9D4281B2-0CB2-44CF-AF92-15D229252E47}" dt="2024-01-15T07:42:57.353" v="529" actId="478"/>
          <ac:cxnSpMkLst>
            <pc:docMk/>
            <pc:sldMk cId="63405965" sldId="264"/>
            <ac:cxnSpMk id="18" creationId="{5613D189-812B-B620-0974-A402AC264D9F}"/>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pChg chg="mod">
          <ac:chgData name="泰良 中村" userId="fdbe07fe32ca836e" providerId="LiveId" clId="{9D4281B2-0CB2-44CF-AF92-15D229252E47}" dt="2024-01-15T08:25:41.455" v="1770" actId="1035"/>
          <ac:spMkLst>
            <pc:docMk/>
            <pc:sldMk cId="4211491020" sldId="265"/>
            <ac:spMk id="15" creationId="{AF37F925-1B00-67E6-503F-F424F08CF776}"/>
          </ac:spMkLst>
        </pc:spChg>
        <pc:picChg chg="mod">
          <ac:chgData name="泰良 中村" userId="fdbe07fe32ca836e" providerId="LiveId" clId="{9D4281B2-0CB2-44CF-AF92-15D229252E47}" dt="2024-01-15T08:25:41.455" v="1770" actId="1035"/>
          <ac:picMkLst>
            <pc:docMk/>
            <pc:sldMk cId="4211491020" sldId="265"/>
            <ac:picMk id="6" creationId="{796D9CEB-2792-2B6F-2ACD-54EC139E1855}"/>
          </ac:picMkLst>
        </pc:picChg>
        <pc:picChg chg="mod">
          <ac:chgData name="泰良 中村" userId="fdbe07fe32ca836e" providerId="LiveId" clId="{9D4281B2-0CB2-44CF-AF92-15D229252E47}" dt="2024-01-15T08:25:41.455" v="1770" actId="1035"/>
          <ac:picMkLst>
            <pc:docMk/>
            <pc:sldMk cId="4211491020" sldId="265"/>
            <ac:picMk id="17" creationId="{526AA220-2CF6-9211-7A24-62C0BA7F10EB}"/>
          </ac:picMkLst>
        </pc:picChg>
      </pc:sldChg>
      <pc:sldChg chg="modSp mod">
        <pc:chgData name="泰良 中村" userId="fdbe07fe32ca836e" providerId="LiveId" clId="{9D4281B2-0CB2-44CF-AF92-15D229252E47}" dt="2024-01-15T08:26:30.710" v="1771" actId="732"/>
        <pc:sldMkLst>
          <pc:docMk/>
          <pc:sldMk cId="1714904473" sldId="266"/>
        </pc:sldMkLst>
        <pc:picChg chg="mod modCrop">
          <ac:chgData name="泰良 中村" userId="fdbe07fe32ca836e" providerId="LiveId" clId="{9D4281B2-0CB2-44CF-AF92-15D229252E47}" dt="2024-01-15T08:26:30.710" v="1771" actId="732"/>
          <ac:picMkLst>
            <pc:docMk/>
            <pc:sldMk cId="1714904473" sldId="266"/>
            <ac:picMk id="7" creationId="{F24F4538-5DBC-E981-714F-4E53A919D679}"/>
          </ac:picMkLst>
        </pc:picChg>
      </pc:sldChg>
      <pc:sldChg chg="modSp mod addCm modCm">
        <pc:chgData name="泰良 中村" userId="fdbe07fe32ca836e" providerId="LiveId" clId="{9D4281B2-0CB2-44CF-AF92-15D229252E47}" dt="2024-01-15T10:08:07.866" v="2520"/>
        <pc:sldMkLst>
          <pc:docMk/>
          <pc:sldMk cId="1503482910" sldId="268"/>
        </pc:sldMkLst>
        <pc:spChg chg="mod">
          <ac:chgData name="泰良 中村" userId="fdbe07fe32ca836e" providerId="LiveId" clId="{9D4281B2-0CB2-44CF-AF92-15D229252E47}" dt="2024-01-15T10:04:34.371" v="2518" actId="20577"/>
          <ac:spMkLst>
            <pc:docMk/>
            <pc:sldMk cId="1503482910" sldId="268"/>
            <ac:spMk id="5" creationId="{27536441-B9C9-3EDF-F62F-D8D2EFEA484A}"/>
          </ac:spMkLst>
        </pc:spChg>
        <pc:picChg chg="mod">
          <ac:chgData name="泰良 中村" userId="fdbe07fe32ca836e" providerId="LiveId" clId="{9D4281B2-0CB2-44CF-AF92-15D229252E47}" dt="2024-01-15T08:29:57.931" v="1818" actId="1076"/>
          <ac:picMkLst>
            <pc:docMk/>
            <pc:sldMk cId="1503482910" sldId="268"/>
            <ac:picMk id="8" creationId="{5C1A9315-253D-4948-6259-1DE199EEFF92}"/>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spChg chg="mod">
          <ac:chgData name="泰良 中村" userId="fdbe07fe32ca836e" providerId="LiveId" clId="{9D4281B2-0CB2-44CF-AF92-15D229252E47}" dt="2024-01-15T09:53:02.754" v="2512" actId="20577"/>
          <ac:spMkLst>
            <pc:docMk/>
            <pc:sldMk cId="4256377332" sldId="269"/>
            <ac:spMk id="5" creationId="{27536441-B9C9-3EDF-F62F-D8D2EFEA484A}"/>
          </ac:spMkLst>
        </pc:spChg>
        <pc:spChg chg="add mod ord">
          <ac:chgData name="泰良 中村" userId="fdbe07fe32ca836e" providerId="LiveId" clId="{9D4281B2-0CB2-44CF-AF92-15D229252E47}" dt="2024-01-15T09:08:31.830" v="2172" actId="171"/>
          <ac:spMkLst>
            <pc:docMk/>
            <pc:sldMk cId="4256377332" sldId="269"/>
            <ac:spMk id="11" creationId="{5BE49EB2-C141-4EB0-3A7D-3D1A13139D00}"/>
          </ac:spMkLst>
        </pc:spChg>
        <pc:spChg chg="add mod">
          <ac:chgData name="泰良 中村" userId="fdbe07fe32ca836e" providerId="LiveId" clId="{9D4281B2-0CB2-44CF-AF92-15D229252E47}" dt="2024-01-15T09:02:21.670" v="2076" actId="207"/>
          <ac:spMkLst>
            <pc:docMk/>
            <pc:sldMk cId="4256377332" sldId="269"/>
            <ac:spMk id="12" creationId="{5A832526-1B37-02FF-5919-6F873A84939F}"/>
          </ac:spMkLst>
        </pc:spChg>
        <pc:spChg chg="add mod">
          <ac:chgData name="泰良 中村" userId="fdbe07fe32ca836e" providerId="LiveId" clId="{9D4281B2-0CB2-44CF-AF92-15D229252E47}" dt="2024-01-15T09:02:34.155" v="2077" actId="207"/>
          <ac:spMkLst>
            <pc:docMk/>
            <pc:sldMk cId="4256377332" sldId="269"/>
            <ac:spMk id="13" creationId="{CD893DAB-05A4-B102-F7BC-548344201AE5}"/>
          </ac:spMkLst>
        </pc:spChg>
        <pc:spChg chg="add mod ord">
          <ac:chgData name="泰良 中村" userId="fdbe07fe32ca836e" providerId="LiveId" clId="{9D4281B2-0CB2-44CF-AF92-15D229252E47}" dt="2024-01-15T09:08:44.066" v="2174" actId="166"/>
          <ac:spMkLst>
            <pc:docMk/>
            <pc:sldMk cId="4256377332" sldId="269"/>
            <ac:spMk id="14" creationId="{C211F7AD-6B4F-5E81-E1B7-D0148832E873}"/>
          </ac:spMkLst>
        </pc:spChg>
        <pc:spChg chg="add mod">
          <ac:chgData name="泰良 中村" userId="fdbe07fe32ca836e" providerId="LiveId" clId="{9D4281B2-0CB2-44CF-AF92-15D229252E47}" dt="2024-01-15T09:02:44.406" v="2079" actId="207"/>
          <ac:spMkLst>
            <pc:docMk/>
            <pc:sldMk cId="4256377332" sldId="269"/>
            <ac:spMk id="15" creationId="{1B619676-6999-58D0-221F-A0DC5F9CC8CB}"/>
          </ac:spMkLst>
        </pc:spChg>
        <pc:spChg chg="add mod">
          <ac:chgData name="泰良 中村" userId="fdbe07fe32ca836e" providerId="LiveId" clId="{9D4281B2-0CB2-44CF-AF92-15D229252E47}" dt="2024-01-15T09:06:42.057" v="2166" actId="1076"/>
          <ac:spMkLst>
            <pc:docMk/>
            <pc:sldMk cId="4256377332" sldId="269"/>
            <ac:spMk id="16" creationId="{69C1EAE0-5972-556C-A669-39C6D29CEB7F}"/>
          </ac:spMkLst>
        </pc:spChg>
        <pc:spChg chg="add mod ord">
          <ac:chgData name="泰良 中村" userId="fdbe07fe32ca836e" providerId="LiveId" clId="{9D4281B2-0CB2-44CF-AF92-15D229252E47}" dt="2024-01-15T09:09:12.710" v="2176" actId="13822"/>
          <ac:spMkLst>
            <pc:docMk/>
            <pc:sldMk cId="4256377332" sldId="269"/>
            <ac:spMk id="17" creationId="{D0F0E12E-50F5-3DB2-2FED-20BBAC27BB24}"/>
          </ac:spMkLst>
        </pc:spChg>
        <pc:graphicFrameChg chg="add del mod modGraphic">
          <ac:chgData name="泰良 中村" userId="fdbe07fe32ca836e" providerId="LiveId" clId="{9D4281B2-0CB2-44CF-AF92-15D229252E47}" dt="2024-01-15T08:35:48.869" v="1860" actId="478"/>
          <ac:graphicFrameMkLst>
            <pc:docMk/>
            <pc:sldMk cId="4256377332" sldId="269"/>
            <ac:graphicFrameMk id="8" creationId="{17E13652-FA0D-8CCC-11BE-A138F8BB6043}"/>
          </ac:graphicFrameMkLst>
        </pc:graphicFrameChg>
        <pc:graphicFrameChg chg="add del mod modGraphic">
          <ac:chgData name="泰良 中村" userId="fdbe07fe32ca836e" providerId="LiveId" clId="{9D4281B2-0CB2-44CF-AF92-15D229252E47}" dt="2024-01-15T08:40:45.697" v="1868" actId="478"/>
          <ac:graphicFrameMkLst>
            <pc:docMk/>
            <pc:sldMk cId="4256377332" sldId="269"/>
            <ac:graphicFrameMk id="9" creationId="{247F9439-CE03-FBF5-467C-7912792F4BAA}"/>
          </ac:graphicFrameMkLst>
        </pc:graphicFrameChg>
        <pc:graphicFrameChg chg="add del mod modGraphic">
          <ac:chgData name="泰良 中村" userId="fdbe07fe32ca836e" providerId="LiveId" clId="{9D4281B2-0CB2-44CF-AF92-15D229252E47}" dt="2024-01-15T08:51:27.240" v="1893" actId="478"/>
          <ac:graphicFrameMkLst>
            <pc:docMk/>
            <pc:sldMk cId="4256377332" sldId="269"/>
            <ac:graphicFrameMk id="10" creationId="{426946E4-0C5C-14BE-8237-B5A4EF548ED2}"/>
          </ac:graphicFrameMkLst>
        </pc:graphicFrameChg>
        <pc:picChg chg="del">
          <ac:chgData name="泰良 中村" userId="fdbe07fe32ca836e" providerId="LiveId" clId="{9D4281B2-0CB2-44CF-AF92-15D229252E47}" dt="2024-01-15T08:33:19.331" v="1819" actId="478"/>
          <ac:picMkLst>
            <pc:docMk/>
            <pc:sldMk cId="4256377332" sldId="269"/>
            <ac:picMk id="7" creationId="{2967B614-E485-F021-101C-1CEA2002474C}"/>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spChg chg="mod">
          <ac:chgData name="泰良 中村" userId="fdbe07fe32ca836e" providerId="LiveId" clId="{9D4281B2-0CB2-44CF-AF92-15D229252E47}" dt="2024-01-15T09:48:23.589" v="2510" actId="20577"/>
          <ac:spMkLst>
            <pc:docMk/>
            <pc:sldMk cId="464905289" sldId="279"/>
            <ac:spMk id="4" creationId="{8456D8EA-CEFB-CCB6-EF76-4DA594253140}"/>
          </ac:spMkLst>
        </pc:spChg>
        <pc:spChg chg="mod">
          <ac:chgData name="泰良 中村" userId="fdbe07fe32ca836e" providerId="LiveId" clId="{9D4281B2-0CB2-44CF-AF92-15D229252E47}" dt="2024-01-15T09:11:21.445" v="2179" actId="20577"/>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pChg chg="mod">
          <ac:chgData name="泰良 中村" userId="fdbe07fe32ca836e" providerId="LiveId" clId="{9D4281B2-0CB2-44CF-AF92-15D229252E47}" dt="2024-01-15T08:48:04.285" v="1869" actId="20577"/>
          <ac:spMkLst>
            <pc:docMk/>
            <pc:sldMk cId="2785807946" sldId="280"/>
            <ac:spMk id="5" creationId="{27536441-B9C9-3EDF-F62F-D8D2EFEA484A}"/>
          </ac:spMkLst>
        </pc:spChg>
        <pc:picChg chg="mod">
          <ac:chgData name="泰良 中村" userId="fdbe07fe32ca836e" providerId="LiveId" clId="{9D4281B2-0CB2-44CF-AF92-15D229252E47}" dt="2024-01-15T08:48:14.458" v="1870" actId="14100"/>
          <ac:picMkLst>
            <pc:docMk/>
            <pc:sldMk cId="2785807946" sldId="280"/>
            <ac:picMk id="9" creationId="{0624C59A-681D-6614-AAAE-16F39AC42885}"/>
          </ac:picMkLst>
        </pc:picChg>
      </pc:sldChg>
      <pc:sldChg chg="modSp mod">
        <pc:chgData name="泰良 中村" userId="fdbe07fe32ca836e" providerId="LiveId" clId="{9D4281B2-0CB2-44CF-AF92-15D229252E47}" dt="2024-01-15T09:16:54.347" v="2183" actId="1036"/>
        <pc:sldMkLst>
          <pc:docMk/>
          <pc:sldMk cId="61117759" sldId="283"/>
        </pc:sldMkLst>
        <pc:spChg chg="mod">
          <ac:chgData name="泰良 中村" userId="fdbe07fe32ca836e" providerId="LiveId" clId="{9D4281B2-0CB2-44CF-AF92-15D229252E47}" dt="2024-01-15T09:16:54.347" v="2183" actId="1036"/>
          <ac:spMkLst>
            <pc:docMk/>
            <pc:sldMk cId="61117759" sldId="283"/>
            <ac:spMk id="5" creationId="{27536441-B9C9-3EDF-F62F-D8D2EFEA484A}"/>
          </ac:spMkLst>
        </pc:spChg>
      </pc:sldChg>
      <pc:sldChg chg="modSp mod">
        <pc:chgData name="泰良 中村" userId="fdbe07fe32ca836e" providerId="LiveId" clId="{9D4281B2-0CB2-44CF-AF92-15D229252E47}" dt="2024-01-15T09:32:28.361" v="2291" actId="1035"/>
        <pc:sldMkLst>
          <pc:docMk/>
          <pc:sldMk cId="2356256038" sldId="288"/>
        </pc:sldMkLst>
        <pc:spChg chg="mod">
          <ac:chgData name="泰良 中村" userId="fdbe07fe32ca836e" providerId="LiveId" clId="{9D4281B2-0CB2-44CF-AF92-15D229252E47}" dt="2024-01-15T09:32:28.361" v="2291" actId="1035"/>
          <ac:spMkLst>
            <pc:docMk/>
            <pc:sldMk cId="2356256038" sldId="288"/>
            <ac:spMk id="18" creationId="{DA7967A9-D953-D9DF-6AF9-A8F3D0D77576}"/>
          </ac:spMkLst>
        </pc:spChg>
      </pc:sldChg>
      <pc:sldChg chg="modSp mod">
        <pc:chgData name="泰良 中村" userId="fdbe07fe32ca836e" providerId="LiveId" clId="{9D4281B2-0CB2-44CF-AF92-15D229252E47}" dt="2024-01-15T09:31:48.058" v="2270" actId="20577"/>
        <pc:sldMkLst>
          <pc:docMk/>
          <pc:sldMk cId="2583107954" sldId="290"/>
        </pc:sldMkLst>
        <pc:spChg chg="mod">
          <ac:chgData name="泰良 中村" userId="fdbe07fe32ca836e" providerId="LiveId" clId="{9D4281B2-0CB2-44CF-AF92-15D229252E47}" dt="2024-01-15T09:31:48.058" v="2270" actId="20577"/>
          <ac:spMkLst>
            <pc:docMk/>
            <pc:sldMk cId="2583107954" sldId="290"/>
            <ac:spMk id="5" creationId="{27536441-B9C9-3EDF-F62F-D8D2EFEA484A}"/>
          </ac:spMkLst>
        </pc:spChg>
      </pc:sldChg>
      <pc:sldChg chg="addSp delSp modSp add mod setBg">
        <pc:chgData name="泰良 中村" userId="fdbe07fe32ca836e" providerId="LiveId" clId="{9D4281B2-0CB2-44CF-AF92-15D229252E47}" dt="2024-01-15T07:38:05.295" v="527" actId="164"/>
        <pc:sldMkLst>
          <pc:docMk/>
          <pc:sldMk cId="2697310174" sldId="291"/>
        </pc:sldMkLst>
        <pc:spChg chg="mod">
          <ac:chgData name="泰良 中村" userId="fdbe07fe32ca836e" providerId="LiveId" clId="{9D4281B2-0CB2-44CF-AF92-15D229252E47}" dt="2024-01-15T07:26:22.385" v="259" actId="20577"/>
          <ac:spMkLst>
            <pc:docMk/>
            <pc:sldMk cId="2697310174" sldId="291"/>
            <ac:spMk id="4" creationId="{8456D8EA-CEFB-CCB6-EF76-4DA594253140}"/>
          </ac:spMkLst>
        </pc:spChg>
        <pc:spChg chg="mod">
          <ac:chgData name="泰良 中村" userId="fdbe07fe32ca836e" providerId="LiveId" clId="{9D4281B2-0CB2-44CF-AF92-15D229252E47}" dt="2024-01-15T07:30:06.937" v="508" actId="20577"/>
          <ac:spMkLst>
            <pc:docMk/>
            <pc:sldMk cId="2697310174" sldId="291"/>
            <ac:spMk id="5" creationId="{27536441-B9C9-3EDF-F62F-D8D2EFEA484A}"/>
          </ac:spMkLst>
        </pc:spChg>
        <pc:spChg chg="add del mod">
          <ac:chgData name="泰良 中村" userId="fdbe07fe32ca836e" providerId="LiveId" clId="{9D4281B2-0CB2-44CF-AF92-15D229252E47}" dt="2024-01-15T07:37:15.240" v="521" actId="478"/>
          <ac:spMkLst>
            <pc:docMk/>
            <pc:sldMk cId="2697310174" sldId="291"/>
            <ac:spMk id="10" creationId="{5CD63742-B671-3983-FCD0-5E28D02240D1}"/>
          </ac:spMkLst>
        </pc:spChg>
        <pc:spChg chg="add mod">
          <ac:chgData name="泰良 中村" userId="fdbe07fe32ca836e" providerId="LiveId" clId="{9D4281B2-0CB2-44CF-AF92-15D229252E47}" dt="2024-01-15T07:38:05.295" v="527" actId="164"/>
          <ac:spMkLst>
            <pc:docMk/>
            <pc:sldMk cId="2697310174" sldId="291"/>
            <ac:spMk id="11" creationId="{3F2896E3-3766-8BDB-4A54-A15CB42782AB}"/>
          </ac:spMkLst>
        </pc:spChg>
        <pc:grpChg chg="add mod">
          <ac:chgData name="泰良 中村" userId="fdbe07fe32ca836e" providerId="LiveId" clId="{9D4281B2-0CB2-44CF-AF92-15D229252E47}" dt="2024-01-15T07:38:05.295" v="527" actId="164"/>
          <ac:grpSpMkLst>
            <pc:docMk/>
            <pc:sldMk cId="2697310174" sldId="291"/>
            <ac:grpSpMk id="12" creationId="{5B3C8FEE-84A9-D8E4-C08E-8C85E564C07B}"/>
          </ac:grpSpMkLst>
        </pc:grpChg>
        <pc:picChg chg="del">
          <ac:chgData name="泰良 中村" userId="fdbe07fe32ca836e" providerId="LiveId" clId="{9D4281B2-0CB2-44CF-AF92-15D229252E47}" dt="2024-01-15T07:26:15.245" v="239" actId="478"/>
          <ac:picMkLst>
            <pc:docMk/>
            <pc:sldMk cId="2697310174" sldId="291"/>
            <ac:picMk id="7" creationId="{91ED5199-74AD-7610-755C-49A8F9619D77}"/>
          </ac:picMkLst>
        </pc:picChg>
        <pc:picChg chg="add mod">
          <ac:chgData name="泰良 中村" userId="fdbe07fe32ca836e" providerId="LiveId" clId="{9D4281B2-0CB2-44CF-AF92-15D229252E47}" dt="2024-01-15T07:38:05.295" v="527" actId="164"/>
          <ac:picMkLst>
            <pc:docMk/>
            <pc:sldMk cId="2697310174" sldId="291"/>
            <ac:picMk id="9" creationId="{A590661D-1DEA-79A7-1C8D-E6195B77F587}"/>
          </ac:picMkLst>
        </pc:picChg>
        <pc:picChg chg="add del mod">
          <ac:chgData name="泰良 中村" userId="fdbe07fe32ca836e" providerId="LiveId" clId="{9D4281B2-0CB2-44CF-AF92-15D229252E47}" dt="2024-01-15T07:31:09.672" v="511" actId="478"/>
          <ac:picMkLst>
            <pc:docMk/>
            <pc:sldMk cId="2697310174" sldId="291"/>
            <ac:picMk id="1026" creationId="{B8DC992A-ACD5-1202-8CDF-0B9D4F906714}"/>
          </ac:picMkLst>
        </pc:picChg>
      </pc:sldChg>
      <pc:sldChg chg="delSp modSp add mod setBg modCm">
        <pc:chgData name="泰良 中村" userId="fdbe07fe32ca836e" providerId="LiveId" clId="{9D4281B2-0CB2-44CF-AF92-15D229252E47}" dt="2024-01-15T09:41:58.123" v="2321"/>
        <pc:sldMkLst>
          <pc:docMk/>
          <pc:sldMk cId="629212760" sldId="292"/>
        </pc:sldMkLst>
        <pc:spChg chg="mod">
          <ac:chgData name="泰良 中村" userId="fdbe07fe32ca836e" providerId="LiveId" clId="{9D4281B2-0CB2-44CF-AF92-15D229252E47}" dt="2024-01-15T07:56:15.804" v="1114" actId="20577"/>
          <ac:spMkLst>
            <pc:docMk/>
            <pc:sldMk cId="629212760" sldId="292"/>
            <ac:spMk id="4" creationId="{8456D8EA-CEFB-CCB6-EF76-4DA594253140}"/>
          </ac:spMkLst>
        </pc:spChg>
        <pc:spChg chg="mod">
          <ac:chgData name="泰良 中村" userId="fdbe07fe32ca836e" providerId="LiveId" clId="{9D4281B2-0CB2-44CF-AF92-15D229252E47}" dt="2024-01-15T09:35:34.291" v="2320" actId="20577"/>
          <ac:spMkLst>
            <pc:docMk/>
            <pc:sldMk cId="629212760" sldId="292"/>
            <ac:spMk id="5" creationId="{27536441-B9C9-3EDF-F62F-D8D2EFEA484A}"/>
          </ac:spMkLst>
        </pc:spChg>
        <pc:spChg chg="del">
          <ac:chgData name="泰良 中村" userId="fdbe07fe32ca836e" providerId="LiveId" clId="{9D4281B2-0CB2-44CF-AF92-15D229252E47}" dt="2024-01-15T07:56:28.758" v="1119" actId="478"/>
          <ac:spMkLst>
            <pc:docMk/>
            <pc:sldMk cId="629212760" sldId="292"/>
            <ac:spMk id="10" creationId="{DC888BCD-4468-03BE-6313-605AA5C74C46}"/>
          </ac:spMkLst>
        </pc:spChg>
        <pc:spChg chg="mod">
          <ac:chgData name="泰良 中村" userId="fdbe07fe32ca836e" providerId="LiveId" clId="{9D4281B2-0CB2-44CF-AF92-15D229252E47}" dt="2024-01-15T07:57:14.441" v="1155" actId="14100"/>
          <ac:spMkLst>
            <pc:docMk/>
            <pc:sldMk cId="629212760" sldId="292"/>
            <ac:spMk id="11" creationId="{EBE786CF-2E33-DB0D-2F88-9EF8C5A4EB25}"/>
          </ac:spMkLst>
        </pc:spChg>
        <pc:spChg chg="del">
          <ac:chgData name="泰良 中村" userId="fdbe07fe32ca836e" providerId="LiveId" clId="{9D4281B2-0CB2-44CF-AF92-15D229252E47}" dt="2024-01-15T07:56:25.103" v="1115" actId="478"/>
          <ac:spMkLst>
            <pc:docMk/>
            <pc:sldMk cId="629212760" sldId="292"/>
            <ac:spMk id="12" creationId="{7B8FF34F-A28A-52F7-D06C-268BB6C62092}"/>
          </ac:spMkLst>
        </pc:spChg>
        <pc:spChg chg="del">
          <ac:chgData name="泰良 中村" userId="fdbe07fe32ca836e" providerId="LiveId" clId="{9D4281B2-0CB2-44CF-AF92-15D229252E47}" dt="2024-01-15T07:56:27.357" v="1118" actId="478"/>
          <ac:spMkLst>
            <pc:docMk/>
            <pc:sldMk cId="629212760" sldId="292"/>
            <ac:spMk id="22" creationId="{646CCD1E-4A19-E72B-67D9-CB2ACEF1D6F1}"/>
          </ac:spMkLst>
        </pc:spChg>
        <pc:grpChg chg="mod">
          <ac:chgData name="泰良 中村" userId="fdbe07fe32ca836e" providerId="LiveId" clId="{9D4281B2-0CB2-44CF-AF92-15D229252E47}" dt="2024-01-15T07:56:56.020" v="1151" actId="14100"/>
          <ac:grpSpMkLst>
            <pc:docMk/>
            <pc:sldMk cId="629212760" sldId="292"/>
            <ac:grpSpMk id="2" creationId="{101E6810-A7F7-7082-99B0-60772934B446}"/>
          </ac:grpSpMkLst>
        </pc:grpChg>
        <pc:picChg chg="del">
          <ac:chgData name="泰良 中村" userId="fdbe07fe32ca836e" providerId="LiveId" clId="{9D4281B2-0CB2-44CF-AF92-15D229252E47}" dt="2024-01-15T07:56:26.444" v="1117" actId="478"/>
          <ac:picMkLst>
            <pc:docMk/>
            <pc:sldMk cId="629212760" sldId="292"/>
            <ac:picMk id="15" creationId="{398B5018-1EA5-DEAC-A654-1504D0F1A119}"/>
          </ac:picMkLst>
        </pc:picChg>
        <pc:cxnChg chg="del">
          <ac:chgData name="泰良 中村" userId="fdbe07fe32ca836e" providerId="LiveId" clId="{9D4281B2-0CB2-44CF-AF92-15D229252E47}" dt="2024-01-15T07:56:30.110" v="1120" actId="478"/>
          <ac:cxnSpMkLst>
            <pc:docMk/>
            <pc:sldMk cId="629212760" sldId="292"/>
            <ac:cxnSpMk id="14" creationId="{B0D7873B-B860-7166-D36F-E8F6D4059140}"/>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pChg chg="mod">
          <ac:chgData name="泰良 中村" userId="fdbe07fe32ca836e" providerId="LiveId" clId="{9D4281B2-0CB2-44CF-AF92-15D229252E47}" dt="2024-01-15T07:20:23.602" v="97" actId="20577"/>
          <ac:spMkLst>
            <pc:docMk/>
            <pc:sldMasterMk cId="3840268684" sldId="2147483648"/>
            <ac:spMk id="6" creationId="{FEB5DF92-7281-876D-B9D4-A1B6B8C51088}"/>
          </ac:spMkLst>
        </pc:spChg>
      </pc:sldMasterChg>
    </pc:docChg>
  </pc:docChgLst>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spChg chg="mod">
          <ac:chgData name="拓也 根本" userId="da31d6ba2682652c" providerId="LiveId" clId="{C045B071-FD60-4E5C-A3DC-AC5065C1E31A}" dt="2024-01-17T11:48:22.274" v="10" actId="6549"/>
          <ac:spMkLst>
            <pc:docMk/>
            <pc:sldMk cId="63405965" sldId="264"/>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pChg chg="mod">
          <ac:chgData name="拓也 根本" userId="da31d6ba2682652c" providerId="LiveId" clId="{C045B071-FD60-4E5C-A3DC-AC5065C1E31A}" dt="2024-01-15T14:09:24.414" v="1" actId="20577"/>
          <ac:spMkLst>
            <pc:docMk/>
            <pc:sldMk cId="2785807946" sldId="280"/>
            <ac:spMk id="5" creationId="{27536441-B9C9-3EDF-F62F-D8D2EFEA484A}"/>
          </ac:spMkLst>
        </pc:spChg>
      </pc:sldChg>
      <pc:sldChg chg="addSp modSp mod modCm">
        <pc:chgData name="拓也 根本" userId="da31d6ba2682652c" providerId="LiveId" clId="{C045B071-FD60-4E5C-A3DC-AC5065C1E31A}" dt="2024-01-17T11:51:10.572" v="25" actId="20577"/>
        <pc:sldMkLst>
          <pc:docMk/>
          <pc:sldMk cId="629212760" sldId="292"/>
        </pc:sldMkLst>
        <pc:spChg chg="add mod">
          <ac:chgData name="拓也 根本" userId="da31d6ba2682652c" providerId="LiveId" clId="{C045B071-FD60-4E5C-A3DC-AC5065C1E31A}" dt="2024-01-17T11:51:10.572" v="25" actId="20577"/>
          <ac:spMkLst>
            <pc:docMk/>
            <pc:sldMk cId="629212760" sldId="292"/>
            <ac:spMk id="8" creationId="{0A238174-E4B4-4B62-4DA9-E7E541771C56}"/>
          </ac:spMkLst>
        </pc:spChg>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spChg chg="mod">
          <ac:chgData name="根本 拓也" userId="da31d6ba2682652c" providerId="LiveId" clId="{76A98A65-2C98-482E-A86C-24390DD898D7}" dt="2024-01-13T20:21:13.108" v="1279" actId="20577"/>
          <ac:spMkLst>
            <pc:docMk/>
            <pc:sldMk cId="2308864707" sldId="257"/>
            <ac:spMk id="5" creationId="{27536441-B9C9-3EDF-F62F-D8D2EFEA484A}"/>
          </ac:spMkLst>
        </pc:spChg>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pChg chg="mod">
          <ac:chgData name="根本 拓也" userId="da31d6ba2682652c" providerId="LiveId" clId="{76A98A65-2C98-482E-A86C-24390DD898D7}" dt="2024-01-13T20:20:36.508" v="1271" actId="20577"/>
          <ac:spMkLst>
            <pc:docMk/>
            <pc:sldMk cId="2178706407" sldId="259"/>
            <ac:spMk id="5" creationId="{27536441-B9C9-3EDF-F62F-D8D2EFEA484A}"/>
          </ac:spMkLst>
        </pc:spChg>
      </pc:sldChg>
      <pc:sldChg chg="modSp mod modCm">
        <pc:chgData name="根本 拓也" userId="da31d6ba2682652c" providerId="LiveId" clId="{76A98A65-2C98-482E-A86C-24390DD898D7}" dt="2024-01-13T18:55:12.717" v="18" actId="115"/>
        <pc:sldMkLst>
          <pc:docMk/>
          <pc:sldMk cId="54527627" sldId="261"/>
        </pc:sldMkLst>
        <pc:spChg chg="mod">
          <ac:chgData name="根本 拓也" userId="da31d6ba2682652c" providerId="LiveId" clId="{76A98A65-2C98-482E-A86C-24390DD898D7}" dt="2024-01-13T18:55:12.717" v="18" actId="115"/>
          <ac:spMkLst>
            <pc:docMk/>
            <pc:sldMk cId="54527627" sldId="26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spChg chg="mod">
          <ac:chgData name="根本 拓也" userId="da31d6ba2682652c" providerId="LiveId" clId="{76A98A65-2C98-482E-A86C-24390DD898D7}" dt="2024-01-13T19:06:13.116" v="116" actId="20577"/>
          <ac:spMkLst>
            <pc:docMk/>
            <pc:sldMk cId="1116791747" sldId="262"/>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pChg chg="mod">
          <ac:chgData name="根本 拓也" userId="da31d6ba2682652c" providerId="LiveId" clId="{76A98A65-2C98-482E-A86C-24390DD898D7}" dt="2024-01-13T19:06:21.171" v="129" actId="6549"/>
          <ac:spMkLst>
            <pc:docMk/>
            <pc:sldMk cId="557973209" sldId="263"/>
            <ac:spMk id="4" creationId="{8456D8EA-CEFB-CCB6-EF76-4DA594253140}"/>
          </ac:spMkLst>
        </pc:spChg>
        <pc:graphicFrameChg chg="mod">
          <ac:chgData name="根本 拓也" userId="da31d6ba2682652c" providerId="LiveId" clId="{76A98A65-2C98-482E-A86C-24390DD898D7}" dt="2024-01-13T18:56:02.691" v="19"/>
          <ac:graphicFrameMkLst>
            <pc:docMk/>
            <pc:sldMk cId="557973209" sldId="263"/>
            <ac:graphicFrameMk id="6" creationId="{E631576A-713F-EA33-0C21-427AEBDE8D0B}"/>
          </ac:graphicFrameMkLst>
        </pc:graphicFrameChg>
      </pc:sldChg>
      <pc:sldChg chg="modSp mod modCm">
        <pc:chgData name="根本 拓也" userId="da31d6ba2682652c" providerId="LiveId" clId="{76A98A65-2C98-482E-A86C-24390DD898D7}" dt="2024-01-13T19:04:30.314" v="93"/>
        <pc:sldMkLst>
          <pc:docMk/>
          <pc:sldMk cId="63405965" sldId="264"/>
        </pc:sldMkLst>
        <pc:spChg chg="mod">
          <ac:chgData name="根本 拓也" userId="da31d6ba2682652c" providerId="LiveId" clId="{76A98A65-2C98-482E-A86C-24390DD898D7}" dt="2024-01-13T18:59:13.660" v="92" actId="115"/>
          <ac:spMkLst>
            <pc:docMk/>
            <pc:sldMk cId="63405965" sldId="264"/>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pChg chg="mod">
          <ac:chgData name="根本 拓也" userId="da31d6ba2682652c" providerId="LiveId" clId="{76A98A65-2C98-482E-A86C-24390DD898D7}" dt="2024-01-13T20:20:33.882" v="1267" actId="20577"/>
          <ac:spMkLst>
            <pc:docMk/>
            <pc:sldMk cId="4211491020" sldId="265"/>
            <ac:spMk id="5" creationId="{27536441-B9C9-3EDF-F62F-D8D2EFEA484A}"/>
          </ac:spMkLst>
        </pc:spChg>
      </pc:sldChg>
      <pc:sldChg chg="modSp mod">
        <pc:chgData name="根本 拓也" userId="da31d6ba2682652c" providerId="LiveId" clId="{76A98A65-2C98-482E-A86C-24390DD898D7}" dt="2024-01-13T19:31:13.041" v="443" actId="20577"/>
        <pc:sldMkLst>
          <pc:docMk/>
          <pc:sldMk cId="1714904473" sldId="266"/>
        </pc:sldMkLst>
        <pc:spChg chg="mod">
          <ac:chgData name="根本 拓也" userId="da31d6ba2682652c" providerId="LiveId" clId="{76A98A65-2C98-482E-A86C-24390DD898D7}" dt="2024-01-13T19:31:13.041" v="443" actId="20577"/>
          <ac:spMkLst>
            <pc:docMk/>
            <pc:sldMk cId="1714904473" sldId="266"/>
            <ac:spMk id="5" creationId="{27536441-B9C9-3EDF-F62F-D8D2EFEA484A}"/>
          </ac:spMkLst>
        </pc:spChg>
      </pc:sldChg>
      <pc:sldChg chg="modSp mod modCm">
        <pc:chgData name="根本 拓也" userId="da31d6ba2682652c" providerId="LiveId" clId="{76A98A65-2C98-482E-A86C-24390DD898D7}" dt="2024-01-13T19:48:24.355" v="728" actId="20577"/>
        <pc:sldMkLst>
          <pc:docMk/>
          <pc:sldMk cId="3608024358" sldId="267"/>
        </pc:sldMkLst>
        <pc:spChg chg="mod">
          <ac:chgData name="根本 拓也" userId="da31d6ba2682652c" providerId="LiveId" clId="{76A98A65-2C98-482E-A86C-24390DD898D7}" dt="2024-01-13T19:06:46.921" v="145" actId="20577"/>
          <ac:spMkLst>
            <pc:docMk/>
            <pc:sldMk cId="3608024358" sldId="267"/>
            <ac:spMk id="4" creationId="{8456D8EA-CEFB-CCB6-EF76-4DA594253140}"/>
          </ac:spMkLst>
        </pc:spChg>
        <pc:spChg chg="mod">
          <ac:chgData name="根本 拓也" userId="da31d6ba2682652c" providerId="LiveId" clId="{76A98A65-2C98-482E-A86C-24390DD898D7}" dt="2024-01-13T19:48:24.355" v="728" actId="20577"/>
          <ac:spMkLst>
            <pc:docMk/>
            <pc:sldMk cId="3608024358" sldId="267"/>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spChg chg="mod">
          <ac:chgData name="根本 拓也" userId="da31d6ba2682652c" providerId="LiveId" clId="{76A98A65-2C98-482E-A86C-24390DD898D7}" dt="2024-01-13T20:25:04.500" v="1281" actId="20577"/>
          <ac:spMkLst>
            <pc:docMk/>
            <pc:sldMk cId="1503482910" sldId="268"/>
            <ac:spMk id="5" creationId="{27536441-B9C9-3EDF-F62F-D8D2EFEA484A}"/>
          </ac:spMkLst>
        </pc:spChg>
        <pc:picChg chg="mod">
          <ac:chgData name="根本 拓也" userId="da31d6ba2682652c" providerId="LiveId" clId="{76A98A65-2C98-482E-A86C-24390DD898D7}" dt="2024-01-13T19:10:34.257" v="284" actId="1038"/>
          <ac:picMkLst>
            <pc:docMk/>
            <pc:sldMk cId="1503482910" sldId="268"/>
            <ac:picMk id="8" creationId="{5C1A9315-253D-4948-6259-1DE199EEFF92}"/>
          </ac:picMkLst>
        </pc:pic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spChg chg="mod">
          <ac:chgData name="根本 拓也" userId="da31d6ba2682652c" providerId="LiveId" clId="{76A98A65-2C98-482E-A86C-24390DD898D7}" dt="2024-01-13T19:52:47.167" v="978" actId="6549"/>
          <ac:spMkLst>
            <pc:docMk/>
            <pc:sldMk cId="4256377332" sldId="269"/>
            <ac:spMk id="5" creationId="{27536441-B9C9-3EDF-F62F-D8D2EFEA484A}"/>
          </ac:spMkLst>
        </pc:spChg>
        <pc:picChg chg="mod">
          <ac:chgData name="根本 拓也" userId="da31d6ba2682652c" providerId="LiveId" clId="{76A98A65-2C98-482E-A86C-24390DD898D7}" dt="2024-01-13T19:52:25.071" v="958" actId="1035"/>
          <ac:picMkLst>
            <pc:docMk/>
            <pc:sldMk cId="4256377332" sldId="269"/>
            <ac:picMk id="7" creationId="{2967B614-E485-F021-101C-1CEA2002474C}"/>
          </ac:picMkLst>
        </pc:pic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pChg chg="mod">
          <ac:chgData name="根本 拓也" userId="da31d6ba2682652c" providerId="LiveId" clId="{76A98A65-2C98-482E-A86C-24390DD898D7}" dt="2024-01-13T20:20:17.808" v="1256" actId="20577"/>
          <ac:spMkLst>
            <pc:docMk/>
            <pc:sldMk cId="4212317190" sldId="270"/>
            <ac:spMk id="5" creationId="{27536441-B9C9-3EDF-F62F-D8D2EFEA484A}"/>
          </ac:spMkLst>
        </pc:spChg>
      </pc:sldChg>
      <pc:sldChg chg="modSp mod modCm">
        <pc:chgData name="根本 拓也" userId="da31d6ba2682652c" providerId="LiveId" clId="{76A98A65-2C98-482E-A86C-24390DD898D7}" dt="2024-01-13T19:23:09.914" v="342"/>
        <pc:sldMkLst>
          <pc:docMk/>
          <pc:sldMk cId="3595861571" sldId="271"/>
        </pc:sldMkLst>
        <pc:spChg chg="mod">
          <ac:chgData name="根本 拓也" userId="da31d6ba2682652c" providerId="LiveId" clId="{76A98A65-2C98-482E-A86C-24390DD898D7}" dt="2024-01-13T19:23:00.920" v="341" actId="6549"/>
          <ac:spMkLst>
            <pc:docMk/>
            <pc:sldMk cId="3595861571" sldId="27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pChg chg="mod">
          <ac:chgData name="根本 拓也" userId="da31d6ba2682652c" providerId="LiveId" clId="{76A98A65-2C98-482E-A86C-24390DD898D7}" dt="2024-01-13T19:37:42.537" v="658" actId="6549"/>
          <ac:spMkLst>
            <pc:docMk/>
            <pc:sldMk cId="4200993964" sldId="272"/>
            <ac:spMk id="5" creationId="{27536441-B9C9-3EDF-F62F-D8D2EFEA484A}"/>
          </ac:spMkLst>
        </pc:spChg>
      </pc:sldChg>
      <pc:sldChg chg="modSp mod modCm">
        <pc:chgData name="根本 拓也" userId="da31d6ba2682652c" providerId="LiveId" clId="{76A98A65-2C98-482E-A86C-24390DD898D7}" dt="2024-01-13T19:25:31.247" v="347"/>
        <pc:sldMkLst>
          <pc:docMk/>
          <pc:sldMk cId="279798818" sldId="273"/>
        </pc:sldMkLst>
        <pc:spChg chg="mod">
          <ac:chgData name="根本 拓也" userId="da31d6ba2682652c" providerId="LiveId" clId="{76A98A65-2C98-482E-A86C-24390DD898D7}" dt="2024-01-13T19:25:24.667" v="346" actId="115"/>
          <ac:spMkLst>
            <pc:docMk/>
            <pc:sldMk cId="279798818" sldId="273"/>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pChg chg="mod">
          <ac:chgData name="根本 拓也" userId="da31d6ba2682652c" providerId="LiveId" clId="{76A98A65-2C98-482E-A86C-24390DD898D7}" dt="2024-01-13T20:20:17.491" v="1254" actId="20577"/>
          <ac:spMkLst>
            <pc:docMk/>
            <pc:sldMk cId="3439777432" sldId="274"/>
            <ac:spMk id="5" creationId="{27536441-B9C9-3EDF-F62F-D8D2EFEA484A}"/>
          </ac:spMkLst>
        </pc:spChg>
      </pc:sldChg>
      <pc:sldChg chg="modSp mod">
        <pc:chgData name="根本 拓也" userId="da31d6ba2682652c" providerId="LiveId" clId="{76A98A65-2C98-482E-A86C-24390DD898D7}" dt="2024-01-13T20:20:17.175" v="1252" actId="20577"/>
        <pc:sldMkLst>
          <pc:docMk/>
          <pc:sldMk cId="3422501903" sldId="276"/>
        </pc:sldMkLst>
        <pc:spChg chg="mod">
          <ac:chgData name="根本 拓也" userId="da31d6ba2682652c" providerId="LiveId" clId="{76A98A65-2C98-482E-A86C-24390DD898D7}" dt="2024-01-13T20:20:17.175" v="1252" actId="20577"/>
          <ac:spMkLst>
            <pc:docMk/>
            <pc:sldMk cId="3422501903" sldId="276"/>
            <ac:spMk id="5" creationId="{27536441-B9C9-3EDF-F62F-D8D2EFEA484A}"/>
          </ac:spMkLst>
        </pc:spChg>
      </pc:sldChg>
      <pc:sldChg chg="modSp mod">
        <pc:chgData name="根本 拓也" userId="da31d6ba2682652c" providerId="LiveId" clId="{76A98A65-2C98-482E-A86C-24390DD898D7}" dt="2024-01-13T19:37:41.696" v="647" actId="115"/>
        <pc:sldMkLst>
          <pc:docMk/>
          <pc:sldMk cId="3213348651" sldId="277"/>
        </pc:sldMkLst>
        <pc:spChg chg="mod">
          <ac:chgData name="根本 拓也" userId="da31d6ba2682652c" providerId="LiveId" clId="{76A98A65-2C98-482E-A86C-24390DD898D7}" dt="2024-01-13T19:37:41.696" v="647" actId="115"/>
          <ac:spMkLst>
            <pc:docMk/>
            <pc:sldMk cId="3213348651" sldId="277"/>
            <ac:spMk id="5" creationId="{27536441-B9C9-3EDF-F62F-D8D2EFEA484A}"/>
          </ac:spMkLst>
        </pc:spChg>
      </pc:sldChg>
      <pc:sldChg chg="modSp mod">
        <pc:chgData name="根本 拓也" userId="da31d6ba2682652c" providerId="LiveId" clId="{76A98A65-2C98-482E-A86C-24390DD898D7}" dt="2024-01-13T19:38:20.689" v="680" actId="20577"/>
        <pc:sldMkLst>
          <pc:docMk/>
          <pc:sldMk cId="1734194402" sldId="278"/>
        </pc:sldMkLst>
        <pc:spChg chg="mod">
          <ac:chgData name="根本 拓也" userId="da31d6ba2682652c" providerId="LiveId" clId="{76A98A65-2C98-482E-A86C-24390DD898D7}" dt="2024-01-13T19:38:20.689" v="680" actId="20577"/>
          <ac:spMkLst>
            <pc:docMk/>
            <pc:sldMk cId="1734194402" sldId="278"/>
            <ac:spMk id="5" creationId="{27536441-B9C9-3EDF-F62F-D8D2EFEA484A}"/>
          </ac:spMkLst>
        </pc:spChg>
      </pc:sldChg>
      <pc:sldChg chg="modSp mod addCm">
        <pc:chgData name="根本 拓也" userId="da31d6ba2682652c" providerId="LiveId" clId="{76A98A65-2C98-482E-A86C-24390DD898D7}" dt="2024-01-13T20:32:47.555" v="1309"/>
        <pc:sldMkLst>
          <pc:docMk/>
          <pc:sldMk cId="464905289" sldId="279"/>
        </pc:sldMkLst>
        <pc:spChg chg="mod">
          <ac:chgData name="根本 拓也" userId="da31d6ba2682652c" providerId="LiveId" clId="{76A98A65-2C98-482E-A86C-24390DD898D7}" dt="2024-01-13T19:39:07.748" v="684" actId="115"/>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pChg chg="mod">
          <ac:chgData name="根本 拓也" userId="da31d6ba2682652c" providerId="LiveId" clId="{76A98A65-2C98-482E-A86C-24390DD898D7}" dt="2024-01-13T20:29:49.987" v="1304" actId="6549"/>
          <ac:spMkLst>
            <pc:docMk/>
            <pc:sldMk cId="2785807946" sldId="280"/>
            <ac:spMk id="5" creationId="{27536441-B9C9-3EDF-F62F-D8D2EFEA484A}"/>
          </ac:spMkLst>
        </pc:spChg>
        <pc:picChg chg="mod">
          <ac:chgData name="根本 拓也" userId="da31d6ba2682652c" providerId="LiveId" clId="{76A98A65-2C98-482E-A86C-24390DD898D7}" dt="2024-01-13T19:50:09.617" v="778" actId="1037"/>
          <ac:picMkLst>
            <pc:docMk/>
            <pc:sldMk cId="2785807946" sldId="280"/>
            <ac:picMk id="9" creationId="{0624C59A-681D-6614-AAAE-16F39AC42885}"/>
          </ac:picMkLst>
        </pc:picChg>
      </pc:sldChg>
      <pc:sldChg chg="modSp mod">
        <pc:chgData name="根本 拓也" userId="da31d6ba2682652c" providerId="LiveId" clId="{76A98A65-2C98-482E-A86C-24390DD898D7}" dt="2024-01-13T19:53:32.492" v="985" actId="6549"/>
        <pc:sldMkLst>
          <pc:docMk/>
          <pc:sldMk cId="1462205323" sldId="281"/>
        </pc:sldMkLst>
        <pc:spChg chg="mod">
          <ac:chgData name="根本 拓也" userId="da31d6ba2682652c" providerId="LiveId" clId="{76A98A65-2C98-482E-A86C-24390DD898D7}" dt="2024-01-13T19:53:32.492" v="985" actId="6549"/>
          <ac:spMkLst>
            <pc:docMk/>
            <pc:sldMk cId="1462205323" sldId="281"/>
            <ac:spMk id="5" creationId="{27536441-B9C9-3EDF-F62F-D8D2EFEA484A}"/>
          </ac:spMkLst>
        </pc:spChg>
      </pc:sldChg>
      <pc:sldChg chg="modSp mod modCm">
        <pc:chgData name="根本 拓也" userId="da31d6ba2682652c" providerId="LiveId" clId="{76A98A65-2C98-482E-A86C-24390DD898D7}" dt="2024-01-13T19:54:51.468" v="992" actId="115"/>
        <pc:sldMkLst>
          <pc:docMk/>
          <pc:sldMk cId="61117759" sldId="283"/>
        </pc:sldMkLst>
        <pc:spChg chg="mod">
          <ac:chgData name="根本 拓也" userId="da31d6ba2682652c" providerId="LiveId" clId="{76A98A65-2C98-482E-A86C-24390DD898D7}" dt="2024-01-13T19:54:51.468" v="992" actId="115"/>
          <ac:spMkLst>
            <pc:docMk/>
            <pc:sldMk cId="61117759" sldId="28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pChg chg="mod">
          <ac:chgData name="根本 拓也" userId="da31d6ba2682652c" providerId="LiveId" clId="{76A98A65-2C98-482E-A86C-24390DD898D7}" dt="2024-01-13T19:55:28.525" v="996" actId="6549"/>
          <ac:spMkLst>
            <pc:docMk/>
            <pc:sldMk cId="2836919085" sldId="284"/>
            <ac:spMk id="5" creationId="{27536441-B9C9-3EDF-F62F-D8D2EFEA484A}"/>
          </ac:spMkLst>
        </pc:spChg>
      </pc:sldChg>
      <pc:sldChg chg="modSp mod modCm">
        <pc:chgData name="根本 拓也" userId="da31d6ba2682652c" providerId="LiveId" clId="{76A98A65-2C98-482E-A86C-24390DD898D7}" dt="2024-01-13T20:31:42.146" v="1308" actId="20577"/>
        <pc:sldMkLst>
          <pc:docMk/>
          <pc:sldMk cId="1043777425" sldId="286"/>
        </pc:sldMkLst>
        <pc:spChg chg="mod">
          <ac:chgData name="根本 拓也" userId="da31d6ba2682652c" providerId="LiveId" clId="{76A98A65-2C98-482E-A86C-24390DD898D7}" dt="2024-01-13T20:31:42.146" v="1308" actId="20577"/>
          <ac:spMkLst>
            <pc:docMk/>
            <pc:sldMk cId="1043777425" sldId="286"/>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spChg chg="mod">
          <ac:chgData name="根本 拓也" userId="da31d6ba2682652c" providerId="LiveId" clId="{76A98A65-2C98-482E-A86C-24390DD898D7}" dt="2024-01-13T19:59:55.959" v="1023" actId="115"/>
          <ac:spMkLst>
            <pc:docMk/>
            <pc:sldMk cId="2356256038" sldId="288"/>
            <ac:spMk id="15" creationId="{EB429761-6862-B45E-DEE2-F6DF801DAE6F}"/>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pChg chg="mod">
          <ac:chgData name="根本 拓也" userId="da31d6ba2682652c" providerId="LiveId" clId="{76A98A65-2C98-482E-A86C-24390DD898D7}" dt="2024-01-13T19:57:18.706" v="1008" actId="115"/>
          <ac:spMkLst>
            <pc:docMk/>
            <pc:sldMk cId="589300162" sldId="289"/>
            <ac:spMk id="5" creationId="{27536441-B9C9-3EDF-F62F-D8D2EFEA484A}"/>
          </ac:spMkLst>
        </pc:spChg>
      </pc:sldChg>
      <pc:sldChg chg="modSp mod">
        <pc:chgData name="根本 拓也" userId="da31d6ba2682652c" providerId="LiveId" clId="{76A98A65-2C98-482E-A86C-24390DD898D7}" dt="2024-01-13T19:57:41.395" v="1010" actId="115"/>
        <pc:sldMkLst>
          <pc:docMk/>
          <pc:sldMk cId="2583107954" sldId="290"/>
        </pc:sldMkLst>
        <pc:spChg chg="mod">
          <ac:chgData name="根本 拓也" userId="da31d6ba2682652c" providerId="LiveId" clId="{76A98A65-2C98-482E-A86C-24390DD898D7}" dt="2024-01-13T19:57:41.395" v="1010" actId="115"/>
          <ac:spMkLst>
            <pc:docMk/>
            <pc:sldMk cId="2583107954" sldId="290"/>
            <ac:spMk id="5" creationId="{27536441-B9C9-3EDF-F62F-D8D2EFEA484A}"/>
          </ac:spMkLst>
        </pc:spChg>
      </pc:sldChg>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pChg chg="mod">
          <ac:chgData name="拓也 根本" userId="da31d6ba2682652c" providerId="LiveId" clId="{76A98A65-2C98-482E-A86C-24390DD898D7}" dt="2024-01-14T13:14:14.667" v="1" actId="20577"/>
          <ac:spMkLst>
            <pc:docMk/>
            <pc:sldMk cId="2308864707" sldId="257"/>
            <ac:spMk id="5" creationId="{27536441-B9C9-3EDF-F62F-D8D2EFEA484A}"/>
          </ac:spMkLst>
        </pc:spChg>
      </pc:sldChg>
      <pc:sldChg chg="modSp mod">
        <pc:chgData name="拓也 根本" userId="da31d6ba2682652c" providerId="LiveId" clId="{76A98A65-2C98-482E-A86C-24390DD898D7}" dt="2024-01-14T13:16:06.007" v="73" actId="6549"/>
        <pc:sldMkLst>
          <pc:docMk/>
          <pc:sldMk cId="1433014894" sldId="258"/>
        </pc:sldMkLst>
        <pc:spChg chg="mod">
          <ac:chgData name="拓也 根本" userId="da31d6ba2682652c" providerId="LiveId" clId="{76A98A65-2C98-482E-A86C-24390DD898D7}" dt="2024-01-14T13:16:06.007" v="73" actId="6549"/>
          <ac:spMkLst>
            <pc:docMk/>
            <pc:sldMk cId="1433014894" sldId="258"/>
            <ac:spMk id="5" creationId="{27536441-B9C9-3EDF-F62F-D8D2EFEA484A}"/>
          </ac:spMkLst>
        </pc:spChg>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16:48.977" v="107" actId="20577"/>
        <pc:sldMkLst>
          <pc:docMk/>
          <pc:sldMk cId="3723279915" sldId="260"/>
        </pc:sldMkLst>
        <pc:spChg chg="mod">
          <ac:chgData name="拓也 根本" userId="da31d6ba2682652c" providerId="LiveId" clId="{76A98A65-2C98-482E-A86C-24390DD898D7}" dt="2024-01-14T13:16:48.977" v="107" actId="20577"/>
          <ac:spMkLst>
            <pc:docMk/>
            <pc:sldMk cId="3723279915" sldId="260"/>
            <ac:spMk id="5" creationId="{27536441-B9C9-3EDF-F62F-D8D2EFEA484A}"/>
          </ac:spMkLst>
        </pc:spChg>
      </pc:sldChg>
      <pc:sldChg chg="modSp mod">
        <pc:chgData name="拓也 根本" userId="da31d6ba2682652c" providerId="LiveId" clId="{76A98A65-2C98-482E-A86C-24390DD898D7}" dt="2024-01-14T13:20:08.325" v="168" actId="20577"/>
        <pc:sldMkLst>
          <pc:docMk/>
          <pc:sldMk cId="1116791747" sldId="262"/>
        </pc:sldMkLst>
        <pc:graphicFrameChg chg="mod modGraphic">
          <ac:chgData name="拓也 根本" userId="da31d6ba2682652c" providerId="LiveId" clId="{76A98A65-2C98-482E-A86C-24390DD898D7}" dt="2024-01-14T13:20:08.325" v="168" actId="20577"/>
          <ac:graphicFrameMkLst>
            <pc:docMk/>
            <pc:sldMk cId="1116791747" sldId="262"/>
            <ac:graphicFrameMk id="6" creationId="{E631576A-713F-EA33-0C21-427AEBDE8D0B}"/>
          </ac:graphicFrameMkLst>
        </pc:graphicFrameChg>
      </pc:sldChg>
      <pc:sldChg chg="modSp mod">
        <pc:chgData name="拓也 根本" userId="da31d6ba2682652c" providerId="LiveId" clId="{76A98A65-2C98-482E-A86C-24390DD898D7}" dt="2024-01-14T13:25:13.567" v="221" actId="20577"/>
        <pc:sldMkLst>
          <pc:docMk/>
          <pc:sldMk cId="557973209" sldId="263"/>
        </pc:sldMkLst>
        <pc:graphicFrameChg chg="mod modGraphic">
          <ac:chgData name="拓也 根本" userId="da31d6ba2682652c" providerId="LiveId" clId="{76A98A65-2C98-482E-A86C-24390DD898D7}" dt="2024-01-14T13:25:13.567" v="221" actId="20577"/>
          <ac:graphicFrameMkLst>
            <pc:docMk/>
            <pc:sldMk cId="557973209" sldId="263"/>
            <ac:graphicFrameMk id="6" creationId="{E631576A-713F-EA33-0C21-427AEBDE8D0B}"/>
          </ac:graphicFrameMkLst>
        </pc:graphicFrameChg>
      </pc:sldChg>
      <pc:sldChg chg="modSp mod">
        <pc:chgData name="拓也 根本" userId="da31d6ba2682652c" providerId="LiveId" clId="{76A98A65-2C98-482E-A86C-24390DD898D7}" dt="2024-01-14T13:25:50.774" v="224" actId="20577"/>
        <pc:sldMkLst>
          <pc:docMk/>
          <pc:sldMk cId="4211491020" sldId="265"/>
        </pc:sldMkLst>
        <pc:spChg chg="mod">
          <ac:chgData name="拓也 根本" userId="da31d6ba2682652c" providerId="LiveId" clId="{76A98A65-2C98-482E-A86C-24390DD898D7}" dt="2024-01-14T13:25:50.774" v="224" actId="20577"/>
          <ac:spMkLst>
            <pc:docMk/>
            <pc:sldMk cId="4211491020" sldId="265"/>
            <ac:spMk id="5" creationId="{27536441-B9C9-3EDF-F62F-D8D2EFEA484A}"/>
          </ac:spMkLst>
        </pc:spChg>
      </pc:sldChg>
      <pc:sldChg chg="modSp mod">
        <pc:chgData name="拓也 根本" userId="da31d6ba2682652c" providerId="LiveId" clId="{76A98A65-2C98-482E-A86C-24390DD898D7}" dt="2024-01-14T13:27:50.428" v="226" actId="20577"/>
        <pc:sldMkLst>
          <pc:docMk/>
          <pc:sldMk cId="2836919085" sldId="284"/>
        </pc:sldMkLst>
        <pc:spChg chg="mod">
          <ac:chgData name="拓也 根本" userId="da31d6ba2682652c" providerId="LiveId" clId="{76A98A65-2C98-482E-A86C-24390DD898D7}" dt="2024-01-14T13:27:50.428" v="226" actId="20577"/>
          <ac:spMkLst>
            <pc:docMk/>
            <pc:sldMk cId="2836919085" sldId="284"/>
            <ac:spMk id="5" creationId="{27536441-B9C9-3EDF-F62F-D8D2EFEA484A}"/>
          </ac:spMkLst>
        </pc:spChg>
      </pc:sld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pChg chg="del">
          <ac:chgData name="根本拓也" userId="fe29bf06-f4a9-430d-8f5a-a1728b29eb07" providerId="ADAL" clId="{C5EE4BD6-AAA1-4947-A7DD-84B687744046}" dt="2024-06-16T12:40:13.682" v="1101" actId="478"/>
          <ac:spMkLst>
            <pc:docMk/>
            <pc:sldMk cId="3723279915" sldId="260"/>
            <ac:spMk id="2" creationId="{97E19063-5CDA-8CD0-7031-CA3203905424}"/>
          </ac:spMkLst>
        </pc:spChg>
        <pc:spChg chg="mod">
          <ac:chgData name="根本拓也" userId="fe29bf06-f4a9-430d-8f5a-a1728b29eb07" providerId="ADAL" clId="{C5EE4BD6-AAA1-4947-A7DD-84B687744046}" dt="2024-06-16T12:45:09.690" v="1269" actId="6549"/>
          <ac:spMkLst>
            <pc:docMk/>
            <pc:sldMk cId="3723279915" sldId="260"/>
            <ac:spMk id="4" creationId="{8456D8EA-CEFB-CCB6-EF76-4DA594253140}"/>
          </ac:spMkLst>
        </pc:spChg>
        <pc:spChg chg="mod">
          <ac:chgData name="根本拓也" userId="fe29bf06-f4a9-430d-8f5a-a1728b29eb07" providerId="ADAL" clId="{C5EE4BD6-AAA1-4947-A7DD-84B687744046}" dt="2024-06-16T12:48:36.560" v="1294" actId="20577"/>
          <ac:spMkLst>
            <pc:docMk/>
            <pc:sldMk cId="3723279915" sldId="260"/>
            <ac:spMk id="5" creationId="{27536441-B9C9-3EDF-F62F-D8D2EFEA484A}"/>
          </ac:spMkLst>
        </pc:spChg>
        <pc:spChg chg="add del mod">
          <ac:chgData name="根本拓也" userId="fe29bf06-f4a9-430d-8f5a-a1728b29eb07" providerId="ADAL" clId="{C5EE4BD6-AAA1-4947-A7DD-84B687744046}" dt="2024-06-16T12:40:37.696" v="1107" actId="478"/>
          <ac:spMkLst>
            <pc:docMk/>
            <pc:sldMk cId="3723279915" sldId="260"/>
            <ac:spMk id="6" creationId="{95D6F668-A85E-08D6-5BFC-80DE02AAE8FC}"/>
          </ac:spMkLst>
        </pc:spChg>
        <pc:spChg chg="mod">
          <ac:chgData name="根本拓也" userId="fe29bf06-f4a9-430d-8f5a-a1728b29eb07" providerId="ADAL" clId="{C5EE4BD6-AAA1-4947-A7DD-84B687744046}" dt="2024-06-16T12:44:39.841" v="1262" actId="1076"/>
          <ac:spMkLst>
            <pc:docMk/>
            <pc:sldMk cId="3723279915" sldId="260"/>
            <ac:spMk id="7" creationId="{7183B7B8-2140-ADD9-8BDC-169BDD8A3E77}"/>
          </ac:spMkLst>
        </pc:spChg>
        <pc:spChg chg="add del mod">
          <ac:chgData name="根本拓也" userId="fe29bf06-f4a9-430d-8f5a-a1728b29eb07" providerId="ADAL" clId="{C5EE4BD6-AAA1-4947-A7DD-84B687744046}" dt="2024-06-16T12:40:40.251" v="1108" actId="478"/>
          <ac:spMkLst>
            <pc:docMk/>
            <pc:sldMk cId="3723279915" sldId="260"/>
            <ac:spMk id="9" creationId="{22B8B00F-8B73-FD9A-53C2-05CDAE0CEEBC}"/>
          </ac:spMkLst>
        </pc:spChg>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pChg chg="mod">
          <ac:chgData name="根本拓也" userId="fe29bf06-f4a9-430d-8f5a-a1728b29eb07" providerId="ADAL" clId="{12A619C3-4A4E-40C0-9D4A-61C8B43C4719}" dt="2024-03-08T01:54:09.967" v="53" actId="20577"/>
          <ac:spMkLst>
            <pc:docMk/>
            <pc:sldMk cId="1415429646" sldId="256"/>
            <ac:spMk id="8" creationId="{B104D398-5D27-FD7C-C5D5-7EB75DBCA2A4}"/>
          </ac:spMkLst>
        </pc:spChg>
      </pc:sldChg>
      <pc:sldChg chg="modSp mod">
        <pc:chgData name="根本拓也" userId="fe29bf06-f4a9-430d-8f5a-a1728b29eb07" providerId="ADAL" clId="{12A619C3-4A4E-40C0-9D4A-61C8B43C4719}" dt="2024-03-08T01:54:16.945" v="60" actId="20577"/>
        <pc:sldMkLst>
          <pc:docMk/>
          <pc:sldMk cId="2308864707" sldId="257"/>
        </pc:sldMkLst>
        <pc:spChg chg="mod">
          <ac:chgData name="根本拓也" userId="fe29bf06-f4a9-430d-8f5a-a1728b29eb07" providerId="ADAL" clId="{12A619C3-4A4E-40C0-9D4A-61C8B43C4719}" dt="2024-03-08T01:54:16.945" v="60" actId="20577"/>
          <ac:spMkLst>
            <pc:docMk/>
            <pc:sldMk cId="2308864707" sldId="257"/>
            <ac:spMk id="5" creationId="{27536441-B9C9-3EDF-F62F-D8D2EFEA484A}"/>
          </ac:spMkLst>
        </pc:spChg>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pChg chg="mod">
          <ac:chgData name="根本拓也" userId="fe29bf06-f4a9-430d-8f5a-a1728b29eb07" providerId="ADAL" clId="{12A619C3-4A4E-40C0-9D4A-61C8B43C4719}" dt="2024-03-08T01:53:18.056" v="18"/>
          <ac:spMkLst>
            <pc:docMk/>
            <pc:sldMk cId="2178706407" sldId="259"/>
            <ac:spMk id="4" creationId="{8456D8EA-CEFB-CCB6-EF76-4DA594253140}"/>
          </ac:spMkLst>
        </pc:spChg>
        <pc:spChg chg="mod">
          <ac:chgData name="根本拓也" userId="fe29bf06-f4a9-430d-8f5a-a1728b29eb07" providerId="ADAL" clId="{12A619C3-4A4E-40C0-9D4A-61C8B43C4719}" dt="2024-03-08T01:53:20.273" v="22" actId="20577"/>
          <ac:spMkLst>
            <pc:docMk/>
            <pc:sldMk cId="2178706407" sldId="259"/>
            <ac:spMk id="5" creationId="{27536441-B9C9-3EDF-F62F-D8D2EFEA484A}"/>
          </ac:spMkLst>
        </pc:spChg>
      </pc:sldChg>
      <pc:sldChg chg="delSp modSp mod">
        <pc:chgData name="根本拓也" userId="fe29bf06-f4a9-430d-8f5a-a1728b29eb07" providerId="ADAL" clId="{12A619C3-4A4E-40C0-9D4A-61C8B43C4719}" dt="2024-03-08T01:53:33.436" v="35" actId="478"/>
        <pc:sldMkLst>
          <pc:docMk/>
          <pc:sldMk cId="3723279915" sldId="260"/>
        </pc:sldMkLst>
        <pc:spChg chg="mod">
          <ac:chgData name="根本拓也" userId="fe29bf06-f4a9-430d-8f5a-a1728b29eb07" providerId="ADAL" clId="{12A619C3-4A4E-40C0-9D4A-61C8B43C4719}" dt="2024-03-08T01:53:29.607" v="30"/>
          <ac:spMkLst>
            <pc:docMk/>
            <pc:sldMk cId="3723279915" sldId="260"/>
            <ac:spMk id="4" creationId="{8456D8EA-CEFB-CCB6-EF76-4DA594253140}"/>
          </ac:spMkLst>
        </pc:spChg>
        <pc:spChg chg="mod">
          <ac:chgData name="根本拓也" userId="fe29bf06-f4a9-430d-8f5a-a1728b29eb07" providerId="ADAL" clId="{12A619C3-4A4E-40C0-9D4A-61C8B43C4719}" dt="2024-03-08T01:53:31.676" v="34" actId="20577"/>
          <ac:spMkLst>
            <pc:docMk/>
            <pc:sldMk cId="3723279915" sldId="260"/>
            <ac:spMk id="5" creationId="{27536441-B9C9-3EDF-F62F-D8D2EFEA484A}"/>
          </ac:spMkLst>
        </pc:spChg>
        <pc:picChg chg="del">
          <ac:chgData name="根本拓也" userId="fe29bf06-f4a9-430d-8f5a-a1728b29eb07" providerId="ADAL" clId="{12A619C3-4A4E-40C0-9D4A-61C8B43C4719}" dt="2024-03-08T01:53:33.436" v="35" actId="478"/>
          <ac:picMkLst>
            <pc:docMk/>
            <pc:sldMk cId="3723279915" sldId="260"/>
            <ac:picMk id="6" creationId="{37C85977-2D94-3BC6-7D5F-11C5DE82D599}"/>
          </ac:picMkLst>
        </pc:picChg>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pChg chg="mod">
          <ac:chgData name="根本拓也" userId="fe29bf06-f4a9-430d-8f5a-a1728b29eb07" providerId="ADAL" clId="{12A619C3-4A4E-40C0-9D4A-61C8B43C4719}" dt="2024-03-08T01:53:39.632" v="40" actId="20577"/>
          <ac:spMkLst>
            <pc:docMk/>
            <pc:sldMk cId="1116791747" sldId="262"/>
            <ac:spMk id="4" creationId="{8456D8EA-CEFB-CCB6-EF76-4DA594253140}"/>
          </ac:spMkLst>
        </pc:spChg>
        <pc:graphicFrameChg chg="modGraphic">
          <ac:chgData name="根本拓也" userId="fe29bf06-f4a9-430d-8f5a-a1728b29eb07" providerId="ADAL" clId="{12A619C3-4A4E-40C0-9D4A-61C8B43C4719}" dt="2024-03-08T01:53:42.399" v="41" actId="6549"/>
          <ac:graphicFrameMkLst>
            <pc:docMk/>
            <pc:sldMk cId="1116791747" sldId="262"/>
            <ac:graphicFrameMk id="6" creationId="{E631576A-713F-EA33-0C21-427AEBDE8D0B}"/>
          </ac:graphicFrameMkLst>
        </pc:graphicFrameChg>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pChg chg="mod">
          <ac:chgData name="根本拓也" userId="fe29bf06-f4a9-430d-8f5a-a1728b29eb07" providerId="ADAL" clId="{12A619C3-4A4E-40C0-9D4A-61C8B43C4719}" dt="2024-03-08T01:53:13.276" v="12" actId="20577"/>
          <ac:spMkLst>
            <pc:docMk/>
            <pc:sldMk cId="2697310174" sldId="291"/>
            <ac:spMk id="5" creationId="{27536441-B9C9-3EDF-F62F-D8D2EFEA48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2024/6/25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BEA6F7-B83C-6ED5-0FE4-B987554A28B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C1CE8-9869-566E-DB63-939FFB01D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D3FDB5-50A6-1450-6D45-4D66B8BC59A7}"/>
              </a:ext>
            </a:extLst>
          </p:cNvPr>
          <p:cNvSpPr>
            <a:spLocks noGrp="1"/>
          </p:cNvSpPr>
          <p:nvPr>
            <p:ph type="dt" sz="half" idx="10"/>
          </p:nvPr>
        </p:nvSpPr>
        <p:spPr/>
        <p:txBody>
          <a:bodyPr/>
          <a:lstStyle/>
          <a:p>
            <a:fld id="{C4D4B376-1198-4D20-AFF3-C0564C295692}"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CADD22C6-E5B9-D1CB-CC7B-73B4FDFBB844}"/>
              </a:ext>
            </a:extLst>
          </p:cNvPr>
          <p:cNvSpPr>
            <a:spLocks noGrp="1"/>
          </p:cNvSpPr>
          <p:nvPr>
            <p:ph type="ftr" sz="quarter" idx="11"/>
          </p:nvPr>
        </p:nvSpPr>
        <p:spPr/>
        <p:txBody>
          <a:bodyPr/>
          <a:lstStyle/>
          <a:p>
            <a:r>
              <a:rPr kumimoji="1" lang="en-US" altLang="ja-JP" dirty="0"/>
              <a:t>©2024 HINATA Consulting</a:t>
            </a:r>
            <a:endParaRPr kumimoji="1" lang="ja-JP" altLang="en-US" dirty="0"/>
          </a:p>
        </p:txBody>
      </p:sp>
      <p:sp>
        <p:nvSpPr>
          <p:cNvPr id="6" name="スライド番号プレースホルダー 5">
            <a:extLst>
              <a:ext uri="{FF2B5EF4-FFF2-40B4-BE49-F238E27FC236}">
                <a16:creationId xmlns:a16="http://schemas.microsoft.com/office/drawing/2014/main" id="{BE22B8AE-A81F-CBEF-612B-42B10DF607C9}"/>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spTree>
    <p:extLst>
      <p:ext uri="{BB962C8B-B14F-4D97-AF65-F5344CB8AC3E}">
        <p14:creationId xmlns:p14="http://schemas.microsoft.com/office/powerpoint/2010/main" val="204678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8BF5BE-BED2-5760-E10C-B140367F7F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B29520-98FC-A436-D9C3-31DAEAEADDD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CFC3F7-5750-CD9D-474B-C48337FD0513}"/>
              </a:ext>
            </a:extLst>
          </p:cNvPr>
          <p:cNvSpPr>
            <a:spLocks noGrp="1"/>
          </p:cNvSpPr>
          <p:nvPr>
            <p:ph type="dt" sz="half" idx="10"/>
          </p:nvPr>
        </p:nvSpPr>
        <p:spPr/>
        <p:txBody>
          <a:bodyPr/>
          <a:lstStyle/>
          <a:p>
            <a:fld id="{A39B2FC1-BB4F-4E9B-9F6A-AFF892992B87}"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41DA181A-E083-043E-8041-87B39776DC3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88D2557-385F-A1A5-4C34-F399F9B31F9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1047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4DB8249-C967-D778-3CF9-C0371F75E0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84BCAF4-767D-0D3C-16CB-D2A088E7BB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2BFAB2-0F15-2447-E208-D5E06F73B462}"/>
              </a:ext>
            </a:extLst>
          </p:cNvPr>
          <p:cNvSpPr>
            <a:spLocks noGrp="1"/>
          </p:cNvSpPr>
          <p:nvPr>
            <p:ph type="dt" sz="half" idx="10"/>
          </p:nvPr>
        </p:nvSpPr>
        <p:spPr/>
        <p:txBody>
          <a:bodyPr/>
          <a:lstStyle/>
          <a:p>
            <a:fld id="{864E4FB1-B2C8-4196-968A-A11279B9FAFC}"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CF93D82D-A012-0AA4-C60D-A7DBAD7EC1A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7F6A99C4-DA9E-DE73-9265-DFFF89A3D49F}"/>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98425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81E4E6-1C84-F706-C0DC-3763DB5AA4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89513F-F68C-DE04-C11B-0DDE74DE98C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1CF89F-AE69-9E11-9D1A-D78BFF2C44D8}"/>
              </a:ext>
            </a:extLst>
          </p:cNvPr>
          <p:cNvSpPr>
            <a:spLocks noGrp="1"/>
          </p:cNvSpPr>
          <p:nvPr>
            <p:ph type="dt" sz="half" idx="10"/>
          </p:nvPr>
        </p:nvSpPr>
        <p:spPr/>
        <p:txBody>
          <a:bodyPr/>
          <a:lstStyle/>
          <a:p>
            <a:fld id="{42FD5673-ECAB-4CE7-8D9F-31F47DD6A34F}"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7DF6A0B9-E6F1-6E7C-8131-28CD77B9C0C1}"/>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E26A01D3-884E-D89D-4434-2F53A41F330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21395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564BF3-773F-8489-630D-9A2654CA17F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A29738-0328-355B-4877-B49F8C3A7C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DD2E72B-9812-7D10-D6AB-0B63787B76D8}"/>
              </a:ext>
            </a:extLst>
          </p:cNvPr>
          <p:cNvSpPr>
            <a:spLocks noGrp="1"/>
          </p:cNvSpPr>
          <p:nvPr>
            <p:ph type="dt" sz="half" idx="10"/>
          </p:nvPr>
        </p:nvSpPr>
        <p:spPr/>
        <p:txBody>
          <a:bodyPr/>
          <a:lstStyle/>
          <a:p>
            <a:fld id="{34FE090D-153B-4ECF-A6DF-65D6853D6E9B}"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9A7445F5-5689-E89A-6211-3A789F5734D0}"/>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7FBB6DD-900B-3282-C315-5120CB42BC6E}"/>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0636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8F851-A765-7AD8-AF0F-13C07B3AA4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DCED92-5D89-A2BA-7FDF-F4100183FB9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1AA62A-6D94-8588-0041-D6DDD634215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43F02A5-A5FC-60E3-4DF7-7B369113E632}"/>
              </a:ext>
            </a:extLst>
          </p:cNvPr>
          <p:cNvSpPr>
            <a:spLocks noGrp="1"/>
          </p:cNvSpPr>
          <p:nvPr>
            <p:ph type="dt" sz="half" idx="10"/>
          </p:nvPr>
        </p:nvSpPr>
        <p:spPr/>
        <p:txBody>
          <a:bodyPr/>
          <a:lstStyle/>
          <a:p>
            <a:fld id="{DBD46975-18BA-4FE5-B858-11CF4E50F92A}" type="datetime1">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6182A498-4F52-EF35-554E-EBD0F55F82F6}"/>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748975E-11DA-88D9-010F-D99FC1667163}"/>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6914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2A807-0793-F39F-3C02-5F8E82AEC4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500612-4963-947D-23EA-7565F271ED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D854DC8-111C-EE0E-A8C8-5F0A5CF53F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1989E6-9D2A-F8C8-D845-9741474FF9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B7CA72-DD86-4AD9-D532-9B7690F7F19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D9983CE-AE6E-8B29-DCEC-B505F8D08BFB}"/>
              </a:ext>
            </a:extLst>
          </p:cNvPr>
          <p:cNvSpPr>
            <a:spLocks noGrp="1"/>
          </p:cNvSpPr>
          <p:nvPr>
            <p:ph type="dt" sz="half" idx="10"/>
          </p:nvPr>
        </p:nvSpPr>
        <p:spPr/>
        <p:txBody>
          <a:bodyPr/>
          <a:lstStyle/>
          <a:p>
            <a:fld id="{AE117479-A8C6-442C-AB55-A20C21B63219}" type="datetime1">
              <a:rPr kumimoji="1" lang="ja-JP" altLang="en-US" smtClean="0"/>
              <a:t>2024/6/25</a:t>
            </a:fld>
            <a:endParaRPr kumimoji="1" lang="ja-JP" altLang="en-US"/>
          </a:p>
        </p:txBody>
      </p:sp>
      <p:sp>
        <p:nvSpPr>
          <p:cNvPr id="8" name="フッター プレースホルダー 7">
            <a:extLst>
              <a:ext uri="{FF2B5EF4-FFF2-40B4-BE49-F238E27FC236}">
                <a16:creationId xmlns:a16="http://schemas.microsoft.com/office/drawing/2014/main" id="{F45A10A8-5EA6-2A4C-8863-21B57C1C2A9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9" name="スライド番号プレースホルダー 8">
            <a:extLst>
              <a:ext uri="{FF2B5EF4-FFF2-40B4-BE49-F238E27FC236}">
                <a16:creationId xmlns:a16="http://schemas.microsoft.com/office/drawing/2014/main" id="{A6AE39D7-DBD7-9BC2-6BF0-B24700C1538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4472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1E7F9C-0BF3-DAE4-7E50-D7D0FB6BFB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238761-4949-B08F-015C-613903149A2A}"/>
              </a:ext>
            </a:extLst>
          </p:cNvPr>
          <p:cNvSpPr>
            <a:spLocks noGrp="1"/>
          </p:cNvSpPr>
          <p:nvPr>
            <p:ph type="dt" sz="half" idx="10"/>
          </p:nvPr>
        </p:nvSpPr>
        <p:spPr/>
        <p:txBody>
          <a:bodyPr/>
          <a:lstStyle/>
          <a:p>
            <a:fld id="{57FD405C-BFBC-42F4-9FC0-3A890D58EBC1}" type="datetime1">
              <a:rPr kumimoji="1" lang="ja-JP" altLang="en-US" smtClean="0"/>
              <a:t>2024/6/25</a:t>
            </a:fld>
            <a:endParaRPr kumimoji="1" lang="ja-JP" altLang="en-US"/>
          </a:p>
        </p:txBody>
      </p:sp>
      <p:sp>
        <p:nvSpPr>
          <p:cNvPr id="4" name="フッター プレースホルダー 3">
            <a:extLst>
              <a:ext uri="{FF2B5EF4-FFF2-40B4-BE49-F238E27FC236}">
                <a16:creationId xmlns:a16="http://schemas.microsoft.com/office/drawing/2014/main" id="{A3E3B3FA-7F9E-1E29-1DE1-B0A52FFAE1F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5" name="スライド番号プレースホルダー 4">
            <a:extLst>
              <a:ext uri="{FF2B5EF4-FFF2-40B4-BE49-F238E27FC236}">
                <a16:creationId xmlns:a16="http://schemas.microsoft.com/office/drawing/2014/main" id="{179DB5CC-B1DE-1C69-492A-4E78F3CDD1D1}"/>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47885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8B800CA-0898-37A7-070A-1E018A25E134}"/>
              </a:ext>
            </a:extLst>
          </p:cNvPr>
          <p:cNvSpPr>
            <a:spLocks noGrp="1"/>
          </p:cNvSpPr>
          <p:nvPr>
            <p:ph type="dt" sz="half" idx="10"/>
          </p:nvPr>
        </p:nvSpPr>
        <p:spPr/>
        <p:txBody>
          <a:bodyPr/>
          <a:lstStyle/>
          <a:p>
            <a:fld id="{07A6B9D8-7A59-4CC6-A23A-DC5C6EF38C24}" type="datetime1">
              <a:rPr kumimoji="1" lang="ja-JP" altLang="en-US" smtClean="0"/>
              <a:t>2024/6/25</a:t>
            </a:fld>
            <a:endParaRPr kumimoji="1" lang="ja-JP" altLang="en-US"/>
          </a:p>
        </p:txBody>
      </p:sp>
      <p:sp>
        <p:nvSpPr>
          <p:cNvPr id="3" name="フッター プレースホルダー 2">
            <a:extLst>
              <a:ext uri="{FF2B5EF4-FFF2-40B4-BE49-F238E27FC236}">
                <a16:creationId xmlns:a16="http://schemas.microsoft.com/office/drawing/2014/main" id="{22793B82-F95E-0DD6-945D-EFECEEF3EAA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4" name="スライド番号プレースホルダー 3">
            <a:extLst>
              <a:ext uri="{FF2B5EF4-FFF2-40B4-BE49-F238E27FC236}">
                <a16:creationId xmlns:a16="http://schemas.microsoft.com/office/drawing/2014/main" id="{C25946F3-33AF-74DA-7926-498BB93906BA}"/>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2650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F43F8-F7AC-A832-3120-19133881BE9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7B3C9D-2B13-1522-7875-53F862E29B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C92F03A-95A0-D054-2E1A-0DE97E247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73AB24-853D-E7A1-B528-56CB7DBAAE83}"/>
              </a:ext>
            </a:extLst>
          </p:cNvPr>
          <p:cNvSpPr>
            <a:spLocks noGrp="1"/>
          </p:cNvSpPr>
          <p:nvPr>
            <p:ph type="dt" sz="half" idx="10"/>
          </p:nvPr>
        </p:nvSpPr>
        <p:spPr/>
        <p:txBody>
          <a:bodyPr/>
          <a:lstStyle/>
          <a:p>
            <a:fld id="{8E7ECFCE-7DCE-4B09-AC69-590D08BEAE64}" type="datetime1">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176E6A46-BBC7-8618-7920-A6FA9492C44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7EBEC01F-5F8E-4E84-A10D-DBBD6EF7A73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14067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BF1E9-66E4-E9FD-6820-EFF91768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63C33CF-0E90-774F-CC64-40E0A007A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7EE39AA-5399-4756-CB60-C1EFDEF58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7F6640-53AE-ADB2-4FEC-F1FF9AF96C51}"/>
              </a:ext>
            </a:extLst>
          </p:cNvPr>
          <p:cNvSpPr>
            <a:spLocks noGrp="1"/>
          </p:cNvSpPr>
          <p:nvPr>
            <p:ph type="dt" sz="half" idx="10"/>
          </p:nvPr>
        </p:nvSpPr>
        <p:spPr/>
        <p:txBody>
          <a:bodyPr/>
          <a:lstStyle/>
          <a:p>
            <a:fld id="{BD59986B-4264-4EB5-A199-7EEDA2A3067E}" type="datetime1">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FA12F85B-61A6-F602-DE5C-DBD795F5CE44}"/>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041DC7F-1408-955D-8DCD-850EE6A89242}"/>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30037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45DB15A-77FE-B76E-B65B-B479CC7EB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C98C50-D110-BA9C-E9EC-D95401D69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2837C4-3C52-2411-CAC6-5DDB621A6E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50EC7-C588-4DBD-AE11-8A43714EDB4F}" type="datetime1">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12E31903-CFF6-CAE4-3304-5C67E2B8B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EB5DF92-7281-876D-B9D4-A1B6B8C51088}"/>
              </a:ext>
            </a:extLst>
          </p:cNvPr>
          <p:cNvSpPr>
            <a:spLocks noGrp="1"/>
          </p:cNvSpPr>
          <p:nvPr>
            <p:ph type="sldNum" sz="quarter" idx="4"/>
          </p:nvPr>
        </p:nvSpPr>
        <p:spPr>
          <a:xfrm>
            <a:off x="9364451" y="641917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dirty="0"/>
              <a:t>©2024 HINATA</a:t>
            </a:r>
            <a:r>
              <a:rPr lang="ja-JP" altLang="en-US" dirty="0"/>
              <a:t> </a:t>
            </a:r>
            <a:r>
              <a:rPr lang="en-US" altLang="ja-JP" dirty="0"/>
              <a:t>Consulting</a:t>
            </a:r>
            <a:endParaRPr kumimoji="1" lang="ja-JP" altLang="en-US" dirty="0"/>
          </a:p>
        </p:txBody>
      </p:sp>
    </p:spTree>
    <p:extLst>
      <p:ext uri="{BB962C8B-B14F-4D97-AF65-F5344CB8AC3E}">
        <p14:creationId xmlns:p14="http://schemas.microsoft.com/office/powerpoint/2010/main" val="3840268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58ACE75-848C-0339-30CE-FECAA9A2A45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17715" y="174172"/>
            <a:ext cx="670560" cy="751898"/>
          </a:xfrm>
          <a:prstGeom prst="rect">
            <a:avLst/>
          </a:prstGeom>
        </p:spPr>
      </p:pic>
      <p:sp>
        <p:nvSpPr>
          <p:cNvPr id="4" name="テキスト ボックス 3">
            <a:extLst>
              <a:ext uri="{FF2B5EF4-FFF2-40B4-BE49-F238E27FC236}">
                <a16:creationId xmlns:a16="http://schemas.microsoft.com/office/drawing/2014/main" id="{8456D8EA-CEFB-CCB6-EF76-4DA594253140}"/>
              </a:ext>
            </a:extLst>
          </p:cNvPr>
          <p:cNvSpPr txBox="1"/>
          <p:nvPr/>
        </p:nvSpPr>
        <p:spPr>
          <a:xfrm>
            <a:off x="1088572" y="261257"/>
            <a:ext cx="10354491" cy="584775"/>
          </a:xfrm>
          <a:prstGeom prst="rect">
            <a:avLst/>
          </a:prstGeom>
          <a:noFill/>
        </p:spPr>
        <p:txBody>
          <a:bodyPr wrap="square" rtlCol="0">
            <a:spAutoFit/>
          </a:bodyPr>
          <a:lstStyle/>
          <a:p>
            <a:r>
              <a:rPr kumimoji="1" lang="ja-JP" altLang="en-US" sz="3200" dirty="0">
                <a:solidFill>
                  <a:schemeClr val="tx1">
                    <a:lumMod val="65000"/>
                    <a:lumOff val="35000"/>
                  </a:schemeClr>
                </a:solidFill>
                <a:latin typeface="Meiryo UI" panose="020B0604030504040204" pitchFamily="50" charset="-128"/>
                <a:ea typeface="Meiryo UI" panose="020B0604030504040204" pitchFamily="50" charset="-128"/>
              </a:rPr>
              <a:t>「人前だと思ってたほど上手に話せない」を直す 声の魔術師</a:t>
            </a: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918755" y="926070"/>
            <a:ext cx="10354491" cy="5330498"/>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「ボイストレーナー（プレゼン専門）」の</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3200" b="1" dirty="0">
                <a:solidFill>
                  <a:srgbClr val="FF0000"/>
                </a:solidFill>
                <a:latin typeface="Meiryo UI" panose="020B0604030504040204" pitchFamily="50" charset="-128"/>
                <a:ea typeface="Meiryo UI" panose="020B0604030504040204" pitchFamily="50" charset="-128"/>
              </a:rPr>
              <a:t>藤本 京</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さんを推薦いたします！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私は会社代表としてセミナーや</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YouTube</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など、様々な場面で情報発信しています。しかし、話す時間が長くなるにつれて表情が硬く早口になり、活舌も悪くなることに悩んでました。そんな中、政治家や弁護士などのボイストレーニングもされてる藤本さんと</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1to1</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しました。過去には話下手という悩みを抱え、克服してビジネスにされてる想いに共感し、受けさせていただきました。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藤本さんのボイストレーニングでは、その人ごとの話し方や悩みに合わせたアドバイスとプレゼンの実践がありました。私の場合、「母音を意識する」「笑顔を忘れない」「手のジェスチャーで抑揚をつける」などのアドバイスをいただきました。実践を続けることで、「とても聞きやすい話し方で深く内容を理解することができた」などの</a:t>
            </a:r>
            <a:r>
              <a:rPr lang="ja-JP" altLang="en-US" sz="2200">
                <a:solidFill>
                  <a:schemeClr val="tx1">
                    <a:lumMod val="65000"/>
                    <a:lumOff val="35000"/>
                  </a:schemeClr>
                </a:solidFill>
                <a:latin typeface="Meiryo UI" panose="020B0604030504040204" pitchFamily="50" charset="-128"/>
                <a:ea typeface="Meiryo UI" panose="020B0604030504040204" pitchFamily="50" charset="-128"/>
              </a:rPr>
              <a:t>声を多くいただく</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ことができました。本当に感謝です。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「人前だと思ってたほど上手に話せない」方には、藤本さんのボイストレーニングを推薦します！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tx1">
                    <a:lumMod val="65000"/>
                    <a:lumOff val="35000"/>
                  </a:schemeClr>
                </a:solidFill>
              </a:rPr>
              <a:t>業務改善</a:t>
            </a:r>
            <a:r>
              <a:rPr kumimoji="1" lang="en-US" altLang="ja-JP" sz="1800" b="1" dirty="0">
                <a:solidFill>
                  <a:schemeClr val="tx1">
                    <a:lumMod val="65000"/>
                    <a:lumOff val="35000"/>
                  </a:schemeClr>
                </a:solidFill>
              </a:rPr>
              <a:t>IT</a:t>
            </a:r>
            <a:r>
              <a:rPr kumimoji="1" lang="ja-JP" altLang="en-US" sz="1800" b="1" dirty="0">
                <a:solidFill>
                  <a:schemeClr val="tx1">
                    <a:lumMod val="65000"/>
                    <a:lumOff val="35000"/>
                  </a:schemeClr>
                </a:solidFill>
              </a:rPr>
              <a:t>コンサルティング　根本拓也</a:t>
            </a:r>
            <a:r>
              <a:rPr kumimoji="1" lang="en-US" altLang="ja-JP" sz="1800" b="1" dirty="0">
                <a:solidFill>
                  <a:schemeClr val="tx1">
                    <a:lumMod val="65000"/>
                    <a:lumOff val="35000"/>
                  </a:schemeClr>
                </a:solidFill>
              </a:rPr>
              <a:t>	</a:t>
            </a:r>
            <a:endParaRPr kumimoji="1" lang="ja-JP" altLang="en-US" sz="1800" b="1" dirty="0">
              <a:solidFill>
                <a:schemeClr val="tx1">
                  <a:lumMod val="65000"/>
                  <a:lumOff val="35000"/>
                </a:schemeClr>
              </a:solidFill>
            </a:endParaRPr>
          </a:p>
        </p:txBody>
      </p:sp>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18833</TotalTime>
  <Words>233</Words>
  <Application>Microsoft Office PowerPoint</Application>
  <PresentationFormat>ワイド画面</PresentationFormat>
  <Paragraphs>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根本拓也</cp:lastModifiedBy>
  <cp:revision>81</cp:revision>
  <dcterms:created xsi:type="dcterms:W3CDTF">2023-12-26T11:17:42Z</dcterms:created>
  <dcterms:modified xsi:type="dcterms:W3CDTF">2024-06-25T00:01:48Z</dcterms:modified>
</cp:coreProperties>
</file>