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" roundtripDataSignature="AMtx7mhHv/KoIxnCUYcELfhQGOMV7nX9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5854"/>
    <p:restoredTop sz="94632"/>
  </p:normalViewPr>
  <p:slideViewPr>
    <p:cSldViewPr snapToGrid="0">
      <p:cViewPr varScale="1">
        <p:scale>
          <a:sx n="76" d="100"/>
          <a:sy n="76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presProps" Target="presProps.xml"/><Relationship Id="rId10" Type="http://customschemas.google.com/relationships/presentationmetadata" Target="meta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1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3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 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41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41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1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4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42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42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42"/>
          <p:cNvSpPr txBox="1">
            <a:spLocks noGrp="1"/>
          </p:cNvSpPr>
          <p:nvPr>
            <p:ph type="body" idx="1"/>
          </p:nvPr>
        </p:nvSpPr>
        <p:spPr>
          <a:xfrm>
            <a:off x="587618" y="1058578"/>
            <a:ext cx="5490798" cy="432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42"/>
          <p:cNvSpPr txBox="1">
            <a:spLocks noGrp="1"/>
          </p:cNvSpPr>
          <p:nvPr>
            <p:ph type="title"/>
          </p:nvPr>
        </p:nvSpPr>
        <p:spPr>
          <a:xfrm>
            <a:off x="587618" y="2403"/>
            <a:ext cx="11169162" cy="10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>
  <p:cSld name="Comparison 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43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43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43"/>
          <p:cNvSpPr txBox="1">
            <a:spLocks noGrp="1"/>
          </p:cNvSpPr>
          <p:nvPr>
            <p:ph type="body" idx="1"/>
          </p:nvPr>
        </p:nvSpPr>
        <p:spPr>
          <a:xfrm>
            <a:off x="530998" y="1075713"/>
            <a:ext cx="5468574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43"/>
          <p:cNvSpPr txBox="1">
            <a:spLocks noGrp="1"/>
          </p:cNvSpPr>
          <p:nvPr>
            <p:ph type="body" idx="2"/>
          </p:nvPr>
        </p:nvSpPr>
        <p:spPr>
          <a:xfrm>
            <a:off x="6172199" y="1098231"/>
            <a:ext cx="5525966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43"/>
          <p:cNvSpPr txBox="1">
            <a:spLocks noGrp="1"/>
          </p:cNvSpPr>
          <p:nvPr>
            <p:ph type="title"/>
          </p:nvPr>
        </p:nvSpPr>
        <p:spPr>
          <a:xfrm>
            <a:off x="529003" y="0"/>
            <a:ext cx="11169162" cy="10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>
  <p:cSld name="Content with Caption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45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45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45"/>
          <p:cNvSpPr txBox="1">
            <a:spLocks noGrp="1"/>
          </p:cNvSpPr>
          <p:nvPr>
            <p:ph type="title"/>
          </p:nvPr>
        </p:nvSpPr>
        <p:spPr>
          <a:xfrm>
            <a:off x="531935" y="457200"/>
            <a:ext cx="424009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5"/>
          <p:cNvSpPr txBox="1">
            <a:spLocks noGrp="1"/>
          </p:cNvSpPr>
          <p:nvPr>
            <p:ph type="body" idx="1"/>
          </p:nvPr>
        </p:nvSpPr>
        <p:spPr>
          <a:xfrm>
            <a:off x="5183187" y="457201"/>
            <a:ext cx="6476877" cy="540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45"/>
          <p:cNvSpPr txBox="1">
            <a:spLocks noGrp="1"/>
          </p:cNvSpPr>
          <p:nvPr>
            <p:ph type="body" idx="2"/>
          </p:nvPr>
        </p:nvSpPr>
        <p:spPr>
          <a:xfrm>
            <a:off x="531935" y="2057400"/>
            <a:ext cx="424009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4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>
  <p:cSld name="Picture with Caption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46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46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46"/>
          <p:cNvSpPr txBox="1">
            <a:spLocks noGrp="1"/>
          </p:cNvSpPr>
          <p:nvPr>
            <p:ph type="title"/>
          </p:nvPr>
        </p:nvSpPr>
        <p:spPr>
          <a:xfrm>
            <a:off x="567103" y="457200"/>
            <a:ext cx="420492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6"/>
          <p:cNvSpPr>
            <a:spLocks noGrp="1"/>
          </p:cNvSpPr>
          <p:nvPr>
            <p:ph type="pic" idx="2"/>
          </p:nvPr>
        </p:nvSpPr>
        <p:spPr>
          <a:xfrm>
            <a:off x="5183187" y="457201"/>
            <a:ext cx="6492998" cy="5403851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246"/>
          <p:cNvSpPr txBox="1">
            <a:spLocks noGrp="1"/>
          </p:cNvSpPr>
          <p:nvPr>
            <p:ph type="body" idx="1"/>
          </p:nvPr>
        </p:nvSpPr>
        <p:spPr>
          <a:xfrm>
            <a:off x="567103" y="2057400"/>
            <a:ext cx="420492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4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pproved BNI Colors">
  <p:cSld name="Approved BNI Color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47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47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47" descr="Picture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021" y="180295"/>
            <a:ext cx="8040219" cy="589892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47"/>
          <p:cNvSpPr txBox="1"/>
          <p:nvPr/>
        </p:nvSpPr>
        <p:spPr>
          <a:xfrm>
            <a:off x="9652977" y="1335348"/>
            <a:ext cx="993240" cy="708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Not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Other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Hues of 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47" descr="Picture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8509" y="2179336"/>
            <a:ext cx="1022177" cy="373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47" descr="Picture 7"/>
          <p:cNvPicPr preferRelativeResize="0"/>
          <p:nvPr/>
        </p:nvPicPr>
        <p:blipFill rotWithShape="1">
          <a:blip r:embed="rId6">
            <a:alphaModFix/>
          </a:blip>
          <a:srcRect l="34827" t="35301" r="34947" b="37971"/>
          <a:stretch/>
        </p:blipFill>
        <p:spPr>
          <a:xfrm>
            <a:off x="9309717" y="2787508"/>
            <a:ext cx="1679759" cy="27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2"/>
          <p:cNvSpPr txBox="1">
            <a:spLocks noGrp="1"/>
          </p:cNvSpPr>
          <p:nvPr>
            <p:ph type="body" idx="1"/>
          </p:nvPr>
        </p:nvSpPr>
        <p:spPr>
          <a:xfrm>
            <a:off x="587618" y="1058578"/>
            <a:ext cx="5490798" cy="432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2"/>
          <p:cNvSpPr txBox="1">
            <a:spLocks noGrp="1"/>
          </p:cNvSpPr>
          <p:nvPr>
            <p:ph type="title"/>
          </p:nvPr>
        </p:nvSpPr>
        <p:spPr>
          <a:xfrm>
            <a:off x="587618" y="2403"/>
            <a:ext cx="11169162" cy="10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3"/>
          <p:cNvSpPr txBox="1">
            <a:spLocks noGrp="1"/>
          </p:cNvSpPr>
          <p:nvPr>
            <p:ph type="body" idx="1"/>
          </p:nvPr>
        </p:nvSpPr>
        <p:spPr>
          <a:xfrm>
            <a:off x="530998" y="1075713"/>
            <a:ext cx="5468574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3"/>
          <p:cNvSpPr txBox="1">
            <a:spLocks noGrp="1"/>
          </p:cNvSpPr>
          <p:nvPr>
            <p:ph type="body" idx="2"/>
          </p:nvPr>
        </p:nvSpPr>
        <p:spPr>
          <a:xfrm>
            <a:off x="6172199" y="1098231"/>
            <a:ext cx="5525966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33"/>
          <p:cNvSpPr txBox="1">
            <a:spLocks noGrp="1"/>
          </p:cNvSpPr>
          <p:nvPr>
            <p:ph type="title"/>
          </p:nvPr>
        </p:nvSpPr>
        <p:spPr>
          <a:xfrm>
            <a:off x="529003" y="0"/>
            <a:ext cx="11169162" cy="10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5"/>
          <p:cNvSpPr txBox="1">
            <a:spLocks noGrp="1"/>
          </p:cNvSpPr>
          <p:nvPr>
            <p:ph type="title"/>
          </p:nvPr>
        </p:nvSpPr>
        <p:spPr>
          <a:xfrm>
            <a:off x="531935" y="457200"/>
            <a:ext cx="424009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5"/>
          <p:cNvSpPr txBox="1">
            <a:spLocks noGrp="1"/>
          </p:cNvSpPr>
          <p:nvPr>
            <p:ph type="body" idx="1"/>
          </p:nvPr>
        </p:nvSpPr>
        <p:spPr>
          <a:xfrm>
            <a:off x="5183187" y="457201"/>
            <a:ext cx="6476877" cy="540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5"/>
          <p:cNvSpPr txBox="1">
            <a:spLocks noGrp="1"/>
          </p:cNvSpPr>
          <p:nvPr>
            <p:ph type="body" idx="2"/>
          </p:nvPr>
        </p:nvSpPr>
        <p:spPr>
          <a:xfrm>
            <a:off x="531935" y="2057400"/>
            <a:ext cx="424009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3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6"/>
          <p:cNvSpPr txBox="1">
            <a:spLocks noGrp="1"/>
          </p:cNvSpPr>
          <p:nvPr>
            <p:ph type="title"/>
          </p:nvPr>
        </p:nvSpPr>
        <p:spPr>
          <a:xfrm>
            <a:off x="567103" y="457200"/>
            <a:ext cx="420492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6"/>
          <p:cNvSpPr>
            <a:spLocks noGrp="1"/>
          </p:cNvSpPr>
          <p:nvPr>
            <p:ph type="pic" idx="2"/>
          </p:nvPr>
        </p:nvSpPr>
        <p:spPr>
          <a:xfrm>
            <a:off x="5183187" y="457201"/>
            <a:ext cx="6492998" cy="5403851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236"/>
          <p:cNvSpPr txBox="1">
            <a:spLocks noGrp="1"/>
          </p:cNvSpPr>
          <p:nvPr>
            <p:ph type="body" idx="1"/>
          </p:nvPr>
        </p:nvSpPr>
        <p:spPr>
          <a:xfrm>
            <a:off x="567103" y="2057400"/>
            <a:ext cx="420492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">
  <p:cSld name="Cover Slide 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37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37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37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5562" y="1583577"/>
            <a:ext cx="4559898" cy="174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37" descr="Picture 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1570" y="4441118"/>
            <a:ext cx="4670431" cy="244575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37"/>
          <p:cNvSpPr txBox="1">
            <a:spLocks noGrp="1"/>
          </p:cNvSpPr>
          <p:nvPr>
            <p:ph type="body" idx="1"/>
          </p:nvPr>
        </p:nvSpPr>
        <p:spPr>
          <a:xfrm>
            <a:off x="0" y="3602037"/>
            <a:ext cx="12192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3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238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38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3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8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3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239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39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39"/>
          <p:cNvSpPr txBox="1">
            <a:spLocks noGrp="1"/>
          </p:cNvSpPr>
          <p:nvPr>
            <p:ph type="body" idx="1"/>
          </p:nvPr>
        </p:nvSpPr>
        <p:spPr>
          <a:xfrm>
            <a:off x="650946" y="1894864"/>
            <a:ext cx="4633166" cy="4053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39"/>
          <p:cNvSpPr txBox="1">
            <a:spLocks noGrp="1"/>
          </p:cNvSpPr>
          <p:nvPr>
            <p:ph type="body" idx="2"/>
          </p:nvPr>
        </p:nvSpPr>
        <p:spPr>
          <a:xfrm>
            <a:off x="633848" y="536712"/>
            <a:ext cx="4650265" cy="118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39"/>
          <p:cNvSpPr/>
          <p:nvPr/>
        </p:nvSpPr>
        <p:spPr>
          <a:xfrm rot="5400000">
            <a:off x="5888749" y="656994"/>
            <a:ext cx="2124950" cy="212494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F2030"/>
          </a:solidFill>
          <a:ln w="9525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9"/>
          <p:cNvSpPr>
            <a:spLocks noGrp="1"/>
          </p:cNvSpPr>
          <p:nvPr>
            <p:ph type="pic" idx="3"/>
          </p:nvPr>
        </p:nvSpPr>
        <p:spPr>
          <a:xfrm>
            <a:off x="6335910" y="1036060"/>
            <a:ext cx="5033401" cy="471333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23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40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962" y="6351103"/>
            <a:ext cx="976498" cy="3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40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40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1182" y="2079170"/>
            <a:ext cx="9180818" cy="480770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40"/>
          <p:cNvSpPr txBox="1">
            <a:spLocks noGrp="1"/>
          </p:cNvSpPr>
          <p:nvPr>
            <p:ph type="title"/>
          </p:nvPr>
        </p:nvSpPr>
        <p:spPr>
          <a:xfrm>
            <a:off x="1524000" y="13509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20" descr="Picture 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168097" y="5813345"/>
            <a:ext cx="2033475" cy="106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220" descr="Picture 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0962" y="6200421"/>
            <a:ext cx="798043" cy="5430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20"/>
          <p:cNvSpPr txBox="1">
            <a:spLocks noGrp="1"/>
          </p:cNvSpPr>
          <p:nvPr>
            <p:ph type="title"/>
          </p:nvPr>
        </p:nvSpPr>
        <p:spPr>
          <a:xfrm>
            <a:off x="565416" y="6448"/>
            <a:ext cx="11169162" cy="105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20"/>
          <p:cNvSpPr txBox="1">
            <a:spLocks noGrp="1"/>
          </p:cNvSpPr>
          <p:nvPr>
            <p:ph type="body" idx="1"/>
          </p:nvPr>
        </p:nvSpPr>
        <p:spPr>
          <a:xfrm>
            <a:off x="564928" y="1062624"/>
            <a:ext cx="11169651" cy="451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2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B90D93F-35A6-22D2-FC07-92354C15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978" y="505856"/>
            <a:ext cx="6316018" cy="999812"/>
          </a:xfrm>
        </p:spPr>
        <p:txBody>
          <a:bodyPr/>
          <a:lstStyle/>
          <a:p>
            <a:r>
              <a:rPr lang="ja-JP" altLang="en-US" b="0" dirty="0">
                <a:latin typeface="+mj-ea"/>
                <a:ea typeface="+mj-ea"/>
              </a:rPr>
              <a:t>自分のイメージに合った</a:t>
            </a:r>
            <a:br>
              <a:rPr lang="en-US" altLang="ja-JP" b="0" dirty="0">
                <a:latin typeface="+mj-ea"/>
                <a:ea typeface="+mj-ea"/>
              </a:rPr>
            </a:br>
            <a:r>
              <a:rPr lang="ja-JP" altLang="en-US" b="0" dirty="0">
                <a:latin typeface="+mj-ea"/>
                <a:ea typeface="+mj-ea"/>
              </a:rPr>
              <a:t>プロフィール写真を撮りたい方へ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32B4FE9D-29B1-4ACD-160C-D752D18E4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101" y="1607736"/>
            <a:ext cx="7511773" cy="4511710"/>
          </a:xfrm>
        </p:spPr>
        <p:txBody>
          <a:bodyPr/>
          <a:lstStyle/>
          <a:p>
            <a:r>
              <a:rPr lang="ja-JP" altLang="en-US" sz="2000" b="1" dirty="0">
                <a:latin typeface="+mn-ea"/>
                <a:ea typeface="+mn-ea"/>
              </a:rPr>
              <a:t>　あなたの美を解放する写真家 幸野朱里さん</a:t>
            </a:r>
            <a:r>
              <a:rPr lang="ja-JP" altLang="en-US" sz="1800" dirty="0">
                <a:latin typeface="+mn-ea"/>
                <a:ea typeface="+mn-ea"/>
              </a:rPr>
              <a:t>を推薦いたします。</a:t>
            </a:r>
            <a:endParaRPr lang="en-US" altLang="ja-JP" sz="1800" dirty="0">
              <a:latin typeface="+mn-ea"/>
              <a:ea typeface="+mn-ea"/>
            </a:endParaRPr>
          </a:p>
          <a:p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私は過去にも、プロの方にプロフィール写真を撮ってもらったことがあったのですが、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初めてお会いした方だったので緊張してしまって、思ったような写真が撮れなかった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経験がありました。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今回、自分のビジネスを拡大したいという想いから、幸野さんにプロフィール写真の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撮影を依頼したところ、どんなイメージを希望しているか親身にヒアリングしてくださり、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細部までこだわって丁寧に撮影していただけました。</a:t>
            </a:r>
            <a:r>
              <a:rPr lang="en-US" altLang="ja-JP" dirty="0">
                <a:latin typeface="+mn-ea"/>
                <a:ea typeface="+mn-ea"/>
              </a:rPr>
              <a:t>2</a:t>
            </a:r>
            <a:r>
              <a:rPr lang="ja-JP" altLang="en-US" dirty="0">
                <a:latin typeface="+mn-ea"/>
                <a:ea typeface="+mn-ea"/>
              </a:rPr>
              <a:t>種類の異なるイメージで撮影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してくださったのですが、どちらも想像以上に素敵に撮ってくださって、大感激です！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撮影に慣れていない方でも、自分の思い描くイメージをうまく説明できない、と思って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>
                <a:latin typeface="+mn-ea"/>
                <a:ea typeface="+mn-ea"/>
              </a:rPr>
              <a:t>いる方でも、幸野さんは優しく寄り添って撮影してくれます。</a:t>
            </a:r>
            <a:endParaRPr lang="en-US" altLang="ja-JP" dirty="0">
              <a:latin typeface="+mn-ea"/>
              <a:ea typeface="+mn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4254A7B-60C3-6CA4-6EC2-E6C1687B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259" y="275763"/>
            <a:ext cx="2108602" cy="31629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BD17BB0-0B4B-3686-3008-273863C0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099" y="3177791"/>
            <a:ext cx="2108601" cy="3162902"/>
          </a:xfrm>
          <a:prstGeom prst="rect">
            <a:avLst/>
          </a:prstGeom>
        </p:spPr>
      </p:pic>
      <p:sp>
        <p:nvSpPr>
          <p:cNvPr id="10" name="テキスト プレースホルダー 5">
            <a:extLst>
              <a:ext uri="{FF2B5EF4-FFF2-40B4-BE49-F238E27FC236}">
                <a16:creationId xmlns:a16="http://schemas.microsoft.com/office/drawing/2014/main" id="{B00AE94A-89C1-B2DB-244F-8061EEA3A7CB}"/>
              </a:ext>
            </a:extLst>
          </p:cNvPr>
          <p:cNvSpPr txBox="1">
            <a:spLocks/>
          </p:cNvSpPr>
          <p:nvPr/>
        </p:nvSpPr>
        <p:spPr>
          <a:xfrm>
            <a:off x="5777803" y="6323583"/>
            <a:ext cx="5295481" cy="51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sz="1700" b="1" dirty="0">
                <a:latin typeface="+mn-ea"/>
                <a:ea typeface="+mn-ea"/>
              </a:rPr>
              <a:t>2024.6.25</a:t>
            </a:r>
            <a:r>
              <a:rPr lang="ja-JP" altLang="en-US" sz="1700" b="1" dirty="0">
                <a:latin typeface="+mn-ea"/>
                <a:ea typeface="+mn-ea"/>
              </a:rPr>
              <a:t>　法人向け英文事務代行　茂村 かおり</a:t>
            </a:r>
            <a:endParaRPr lang="en-US" altLang="ja-JP" sz="1700" dirty="0">
              <a:latin typeface="+mn-ea"/>
              <a:ea typeface="+mn-ea"/>
            </a:endParaRPr>
          </a:p>
          <a:p>
            <a:endParaRPr lang="ja-JP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690620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181</Words>
  <Application>Microsoft Office PowerPoint</Application>
  <PresentationFormat>ワイド画面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Arial</vt:lpstr>
      <vt:lpstr>Calibri</vt:lpstr>
      <vt:lpstr>Custom Design</vt:lpstr>
      <vt:lpstr>自分のイメージに合った プロフィール写真を撮りたい方へ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悠太 齋藤</dc:creator>
  <cp:lastModifiedBy>かおり 茂村</cp:lastModifiedBy>
  <cp:revision>15</cp:revision>
  <dcterms:created xsi:type="dcterms:W3CDTF">2020-10-19T07:43:26Z</dcterms:created>
  <dcterms:modified xsi:type="dcterms:W3CDTF">2024-06-25T10:01:25Z</dcterms:modified>
</cp:coreProperties>
</file>