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3"/>
  </p:notesMasterIdLst>
  <p:sldIdLst>
    <p:sldId id="260" r:id="rId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6E43BCCB-6443-CA5C-1E91-0013E18B292B}" name="本島由美子" initials="由本" userId="S::yumiko@motoyun.onmicrosoft.com::86a0bab9-2caa-4809-8b56-8e7c588a1b9a" providerId="AD"/>
  <p188:author id="{3D9063F8-382A-C14E-4CE7-C7DEF3C4A63D}" name="拓也 根本" initials="拓根" userId="da31d6ba2682652c" providerId="Windows Live"/>
  <p188:author id="{4C9DEFFD-A33A-C816-97ED-B99B21D97101}" name="泰良 中村" initials="泰良" userId="fdbe07fe32ca836e" providerId="Windows Liv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6F8FC"/>
    <a:srgbClr val="EFF5F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A111915-BE36-4E01-A7E5-04B1672EAD32}" styleName="淡色スタイル 2 - アクセント 5">
    <a:wholeTbl>
      <a:tcTxStyle>
        <a:fontRef idx="minor">
          <a:scrgbClr r="0" g="0" b="0"/>
        </a:fontRef>
        <a:schemeClr val="tx1"/>
      </a:tcTxStyle>
      <a:tcStyle>
        <a:tcBdr>
          <a:left>
            <a:lnRef idx="1">
              <a:schemeClr val="accent5"/>
            </a:lnRef>
          </a:left>
          <a:right>
            <a:lnRef idx="1">
              <a:schemeClr val="accent5"/>
            </a:lnRef>
          </a:right>
          <a:top>
            <a:lnRef idx="1">
              <a:schemeClr val="accent5"/>
            </a:lnRef>
          </a:top>
          <a:bottom>
            <a:lnRef idx="1">
              <a:schemeClr val="accent5"/>
            </a:lnRef>
          </a:bottom>
          <a:insideH>
            <a:ln>
              <a:noFill/>
            </a:ln>
          </a:insideH>
          <a:insideV>
            <a:ln>
              <a:noFill/>
            </a:ln>
          </a:insideV>
        </a:tcBdr>
        <a:fill>
          <a:noFill/>
        </a:fill>
      </a:tcStyle>
    </a:wholeTbl>
    <a:band1H>
      <a:tcStyle>
        <a:tcBdr>
          <a:top>
            <a:lnRef idx="1">
              <a:schemeClr val="accent5"/>
            </a:lnRef>
          </a:top>
          <a:bottom>
            <a:lnRef idx="1">
              <a:schemeClr val="accent5"/>
            </a:lnRef>
          </a:bottom>
        </a:tcBdr>
      </a:tcStyle>
    </a:band1H>
    <a:band1V>
      <a:tcStyle>
        <a:tcBdr>
          <a:left>
            <a:lnRef idx="1">
              <a:schemeClr val="accent5"/>
            </a:lnRef>
          </a:left>
          <a:right>
            <a:lnRef idx="1">
              <a:schemeClr val="accent5"/>
            </a:lnRef>
          </a:right>
        </a:tcBdr>
      </a:tcStyle>
    </a:band1V>
    <a:band2V>
      <a:tcStyle>
        <a:tcBdr>
          <a:left>
            <a:lnRef idx="1">
              <a:schemeClr val="accent5"/>
            </a:lnRef>
          </a:left>
          <a:right>
            <a:lnRef idx="1">
              <a:schemeClr val="accent5"/>
            </a:lnRef>
          </a:right>
        </a:tcBdr>
      </a:tcStyle>
    </a:band2V>
    <a:lastCol>
      <a:tcTxStyle b="on"/>
      <a:tcStyle>
        <a:tcBdr/>
      </a:tcStyle>
    </a:lastCol>
    <a:firstCol>
      <a:tcTxStyle b="on"/>
      <a:tcStyle>
        <a:tcBdr/>
      </a:tcStyle>
    </a:firstCol>
    <a:lastRow>
      <a:tcTxStyle b="on"/>
      <a:tcStyle>
        <a:tcBdr>
          <a:top>
            <a:ln w="50800" cmpd="dbl">
              <a:solidFill>
                <a:schemeClr val="accent5"/>
              </a:solidFill>
            </a:ln>
          </a:top>
        </a:tcBdr>
      </a:tcStyle>
    </a:lastRow>
    <a:firstRow>
      <a:tcTxStyle b="on">
        <a:fontRef idx="minor">
          <a:scrgbClr r="0" g="0" b="0"/>
        </a:fontRef>
        <a:schemeClr val="bg1"/>
      </a:tcTxStyle>
      <a:tcStyle>
        <a:tcBdr/>
        <a:fillRef idx="1">
          <a:schemeClr val="accent5"/>
        </a:fillRef>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4C1A8A3-306A-4EB7-A6B1-4F7E0EB9C5D6}" styleName="中間スタイル 3 - アクセント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FABFCF23-3B69-468F-B69F-88F6DE6A72F2}" styleName="中間スタイル 1 - アクセント 5">
    <a:wholeTbl>
      <a:tcTxStyle>
        <a:fontRef idx="minor">
          <a:scrgbClr r="0" g="0" b="0"/>
        </a:fontRef>
        <a:schemeClr val="dk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a:noFill/>
            </a:ln>
          </a:insideV>
        </a:tcBdr>
        <a:fill>
          <a:solidFill>
            <a:schemeClr val="lt1"/>
          </a:solidFill>
        </a:fill>
      </a:tcStyle>
    </a:wholeTbl>
    <a:band1H>
      <a:tcStyle>
        <a:tcBdr/>
        <a:fill>
          <a:solidFill>
            <a:schemeClr val="accent5">
              <a:tint val="20000"/>
            </a:schemeClr>
          </a:solidFill>
        </a:fill>
      </a:tcStyle>
    </a:band1H>
    <a:band1V>
      <a:tcStyle>
        <a:tcBdr/>
        <a:fill>
          <a:solidFill>
            <a:schemeClr val="accent5">
              <a:tint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solidFill>
            <a:schemeClr val="lt1"/>
          </a:solidFill>
        </a:fill>
      </a:tcStyle>
    </a:lastRow>
    <a:firstRow>
      <a:tcTxStyle b="on">
        <a:fontRef idx="minor">
          <a:scrgbClr r="0" g="0" b="0"/>
        </a:fontRef>
        <a:schemeClr val="lt1"/>
      </a:tcTxStyle>
      <a:tcStyle>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3009" autoAdjust="0"/>
    <p:restoredTop sz="94404" autoAdjust="0"/>
  </p:normalViewPr>
  <p:slideViewPr>
    <p:cSldViewPr snapToGrid="0">
      <p:cViewPr varScale="1">
        <p:scale>
          <a:sx n="97" d="100"/>
          <a:sy n="97" d="100"/>
        </p:scale>
        <p:origin x="222" y="90"/>
      </p:cViewPr>
      <p:guideLst/>
    </p:cSldViewPr>
  </p:slideViewPr>
  <p:outlineViewPr>
    <p:cViewPr>
      <p:scale>
        <a:sx n="50" d="100"/>
        <a:sy n="50" d="100"/>
      </p:scale>
      <p:origin x="0" y="0"/>
    </p:cViewPr>
  </p:outlineViewPr>
  <p:notesTextViewPr>
    <p:cViewPr>
      <p:scale>
        <a:sx n="1" d="1"/>
        <a:sy n="1" d="1"/>
      </p:scale>
      <p:origin x="0" y="0"/>
    </p:cViewPr>
  </p:notesTextViewPr>
  <p:notesViewPr>
    <p:cSldViewPr snapToGrid="0">
      <p:cViewPr varScale="1">
        <p:scale>
          <a:sx n="79" d="100"/>
          <a:sy n="79" d="100"/>
        </p:scale>
        <p:origin x="2764" y="68"/>
      </p:cViewPr>
      <p:guideLst/>
    </p:cSldViewPr>
  </p:notesViewPr>
  <p:gridSpacing cx="72008" cy="72008"/>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8/10/relationships/authors" Target="author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拓也 根本" userId="da31d6ba2682652c" providerId="LiveId" clId="{C045B071-FD60-4E5C-A3DC-AC5065C1E31A}"/>
    <pc:docChg chg="undo custSel modSld">
      <pc:chgData name="拓也 根本" userId="da31d6ba2682652c" providerId="LiveId" clId="{C045B071-FD60-4E5C-A3DC-AC5065C1E31A}" dt="2024-01-17T11:51:10.572" v="25" actId="20577"/>
      <pc:docMkLst>
        <pc:docMk/>
      </pc:docMkLst>
      <pc:sldChg chg="modCm">
        <pc:chgData name="拓也 根本" userId="da31d6ba2682652c" providerId="LiveId" clId="{C045B071-FD60-4E5C-A3DC-AC5065C1E31A}" dt="2024-01-17T11:33:50.437" v="5"/>
        <pc:sldMkLst>
          <pc:docMk/>
          <pc:sldMk cId="2308864707" sldId="257"/>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33:50.437" v="5"/>
              <pc2:cmMkLst xmlns:pc2="http://schemas.microsoft.com/office/powerpoint/2019/9/main/command">
                <pc:docMk/>
                <pc:sldMk cId="2308864707" sldId="257"/>
                <pc2:cmMk id="{31BB4545-B240-4807-80DB-43DCA015329A}"/>
              </pc2:cmMkLst>
              <pc226:cmRplyChg chg="add">
                <pc226:chgData name="拓也 根本" userId="da31d6ba2682652c" providerId="LiveId" clId="{C045B071-FD60-4E5C-A3DC-AC5065C1E31A}" dt="2024-01-17T11:33:43.073" v="4"/>
                <pc2:cmRplyMkLst xmlns:pc2="http://schemas.microsoft.com/office/powerpoint/2019/9/main/command">
                  <pc:docMk/>
                  <pc:sldMk cId="2308864707" sldId="257"/>
                  <pc2:cmMk id="{31BB4545-B240-4807-80DB-43DCA015329A}"/>
                  <pc2:cmRplyMk id="{110C2403-5A52-4199-AD7B-474A9564DE4C}"/>
                </pc2:cmRplyMkLst>
              </pc226:cmRplyChg>
              <pc226:cmRplyChg chg="mod">
                <pc226:chgData name="拓也 根本" userId="da31d6ba2682652c" providerId="LiveId" clId="{C045B071-FD60-4E5C-A3DC-AC5065C1E31A}" dt="2024-01-16T00:49:14.919" v="3"/>
                <pc2:cmRplyMkLst xmlns:pc2="http://schemas.microsoft.com/office/powerpoint/2019/9/main/command">
                  <pc:docMk/>
                  <pc:sldMk cId="2308864707" sldId="257"/>
                  <pc2:cmMk id="{31BB4545-B240-4807-80DB-43DCA015329A}"/>
                  <pc2:cmRplyMk id="{B5910BCC-5D3D-4F94-BD65-62BF0BAE1CCC}"/>
                </pc2:cmRplyMkLst>
              </pc226:cmRplyChg>
            </pc226:cmChg>
          </p:ext>
        </pc:extLst>
      </pc:sldChg>
      <pc:sldChg chg="modSp mod modCm">
        <pc:chgData name="拓也 根本" userId="da31d6ba2682652c" providerId="LiveId" clId="{C045B071-FD60-4E5C-A3DC-AC5065C1E31A}" dt="2024-01-17T11:48:30.870" v="12"/>
        <pc:sldMkLst>
          <pc:docMk/>
          <pc:sldMk cId="63405965" sldId="264"/>
        </pc:sldMkLst>
        <pc:spChg chg="mod">
          <ac:chgData name="拓也 根本" userId="da31d6ba2682652c" providerId="LiveId" clId="{C045B071-FD60-4E5C-A3DC-AC5065C1E31A}" dt="2024-01-17T11:48:22.274" v="10" actId="6549"/>
          <ac:spMkLst>
            <pc:docMk/>
            <pc:sldMk cId="63405965" sldId="264"/>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30.870" v="12"/>
              <pc2:cmMkLst xmlns:pc2="http://schemas.microsoft.com/office/powerpoint/2019/9/main/command">
                <pc:docMk/>
                <pc:sldMk cId="63405965" sldId="264"/>
                <pc2:cmMk id="{2DA2385D-D025-4E77-989A-E3D033C00C22}"/>
              </pc2:cmMkLst>
              <pc226:cmRplyChg chg="add">
                <pc226:chgData name="拓也 根本" userId="da31d6ba2682652c" providerId="LiveId" clId="{C045B071-FD60-4E5C-A3DC-AC5065C1E31A}" dt="2024-01-17T11:48:28.446" v="11"/>
                <pc2:cmRplyMkLst xmlns:pc2="http://schemas.microsoft.com/office/powerpoint/2019/9/main/command">
                  <pc:docMk/>
                  <pc:sldMk cId="63405965" sldId="264"/>
                  <pc2:cmMk id="{2DA2385D-D025-4E77-989A-E3D033C00C22}"/>
                  <pc2:cmRplyMk id="{DB03BB21-A807-43D0-9B49-CEF0CAFEAC91}"/>
                </pc2:cmRplyMkLst>
              </pc226:cmRplyChg>
            </pc226:cmChg>
          </p:ext>
        </pc:extLst>
      </pc:sldChg>
      <pc:sldChg chg="modCm">
        <pc:chgData name="拓也 根本" userId="da31d6ba2682652c" providerId="LiveId" clId="{C045B071-FD60-4E5C-A3DC-AC5065C1E31A}" dt="2024-01-17T11:49:11.023" v="13"/>
        <pc:sldMkLst>
          <pc:docMk/>
          <pc:sldMk cId="1503482910" sldId="268"/>
        </pc:sldMkLst>
        <pc:extLst>
          <p:ext xmlns:p="http://schemas.openxmlformats.org/presentationml/2006/main" uri="{D6D511B9-2390-475A-947B-AFAB55BFBCF1}">
            <pc226:cmChg xmlns:pc226="http://schemas.microsoft.com/office/powerpoint/2022/06/main/command" chg="">
              <pc226:chgData name="拓也 根本" userId="da31d6ba2682652c" providerId="LiveId" clId="{C045B071-FD60-4E5C-A3DC-AC5065C1E31A}" dt="2024-01-17T11:49:11.023" v="13"/>
              <pc2:cmMkLst xmlns:pc2="http://schemas.microsoft.com/office/powerpoint/2019/9/main/command">
                <pc:docMk/>
                <pc:sldMk cId="1503482910" sldId="268"/>
                <pc2:cmMk id="{55DFC96A-5BCB-42C9-B54E-5237CE68D83D}"/>
              </pc2:cmMkLst>
              <pc226:cmRplyChg chg="add">
                <pc226:chgData name="拓也 根本" userId="da31d6ba2682652c" providerId="LiveId" clId="{C045B071-FD60-4E5C-A3DC-AC5065C1E31A}" dt="2024-01-17T11:49:11.023" v="13"/>
                <pc2:cmRplyMkLst xmlns:pc2="http://schemas.microsoft.com/office/powerpoint/2019/9/main/command">
                  <pc:docMk/>
                  <pc:sldMk cId="1503482910" sldId="268"/>
                  <pc2:cmMk id="{55DFC96A-5BCB-42C9-B54E-5237CE68D83D}"/>
                  <pc2:cmRplyMk id="{2D8B4179-594D-43DD-8E5E-A6C7B43FA581}"/>
                </pc2:cmRplyMkLst>
              </pc226:cmRplyChg>
            </pc226:cmChg>
          </p:ext>
        </pc:extLst>
      </pc:sldChg>
      <pc:sldChg chg="modCm">
        <pc:chgData name="拓也 根本" userId="da31d6ba2682652c" providerId="LiveId" clId="{C045B071-FD60-4E5C-A3DC-AC5065C1E31A}" dt="2024-01-17T11:50:20.526" v="16"/>
        <pc:sldMkLst>
          <pc:docMk/>
          <pc:sldMk cId="4256377332" sldId="269"/>
        </pc:sldMkLst>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50:01.729" v="15"/>
              <pc2:cmMkLst xmlns:pc2="http://schemas.microsoft.com/office/powerpoint/2019/9/main/command">
                <pc:docMk/>
                <pc:sldMk cId="4256377332" sldId="269"/>
                <pc2:cmMk id="{C100B2A0-6447-4565-B4F0-BC9C98B50F38}"/>
              </pc2:cmMkLst>
              <pc226:cmRplyChg chg="add">
                <pc226:chgData name="拓也 根本" userId="da31d6ba2682652c" providerId="LiveId" clId="{C045B071-FD60-4E5C-A3DC-AC5065C1E31A}" dt="2024-01-17T11:49:57.029" v="14"/>
                <pc2:cmRplyMkLst xmlns:pc2="http://schemas.microsoft.com/office/powerpoint/2019/9/main/command">
                  <pc:docMk/>
                  <pc:sldMk cId="4256377332" sldId="269"/>
                  <pc2:cmMk id="{C100B2A0-6447-4565-B4F0-BC9C98B50F38}"/>
                  <pc2:cmRplyMk id="{14603543-1754-44EA-B738-C4881048902B}"/>
                </pc2:cmRplyMkLst>
              </pc226:cmRplyChg>
            </pc226:cmChg>
            <pc226:cmChg xmlns:pc226="http://schemas.microsoft.com/office/powerpoint/2022/06/main/command" chg="mod">
              <pc226:chgData name="拓也 根本" userId="da31d6ba2682652c" providerId="LiveId" clId="{C045B071-FD60-4E5C-A3DC-AC5065C1E31A}" dt="2024-01-17T11:50:20.526" v="16"/>
              <pc2:cmMkLst xmlns:pc2="http://schemas.microsoft.com/office/powerpoint/2019/9/main/command">
                <pc:docMk/>
                <pc:sldMk cId="4256377332" sldId="269"/>
                <pc2:cmMk id="{6DF7E2CF-44FE-4345-B3A4-167BD2C5E7F8}"/>
              </pc2:cmMkLst>
            </pc226:cmChg>
          </p:ext>
        </pc:extLst>
      </pc:sldChg>
      <pc:sldChg chg="modSp mod">
        <pc:chgData name="拓也 根本" userId="da31d6ba2682652c" providerId="LiveId" clId="{C045B071-FD60-4E5C-A3DC-AC5065C1E31A}" dt="2024-01-15T14:09:24.414" v="1" actId="20577"/>
        <pc:sldMkLst>
          <pc:docMk/>
          <pc:sldMk cId="2785807946" sldId="280"/>
        </pc:sldMkLst>
        <pc:spChg chg="mod">
          <ac:chgData name="拓也 根本" userId="da31d6ba2682652c" providerId="LiveId" clId="{C045B071-FD60-4E5C-A3DC-AC5065C1E31A}" dt="2024-01-15T14:09:24.414" v="1" actId="20577"/>
          <ac:spMkLst>
            <pc:docMk/>
            <pc:sldMk cId="2785807946" sldId="280"/>
            <ac:spMk id="5" creationId="{27536441-B9C9-3EDF-F62F-D8D2EFEA484A}"/>
          </ac:spMkLst>
        </pc:spChg>
      </pc:sldChg>
      <pc:sldChg chg="addSp modSp mod modCm">
        <pc:chgData name="拓也 根本" userId="da31d6ba2682652c" providerId="LiveId" clId="{C045B071-FD60-4E5C-A3DC-AC5065C1E31A}" dt="2024-01-17T11:51:10.572" v="25" actId="20577"/>
        <pc:sldMkLst>
          <pc:docMk/>
          <pc:sldMk cId="629212760" sldId="292"/>
        </pc:sldMkLst>
        <pc:spChg chg="add mod">
          <ac:chgData name="拓也 根本" userId="da31d6ba2682652c" providerId="LiveId" clId="{C045B071-FD60-4E5C-A3DC-AC5065C1E31A}" dt="2024-01-17T11:51:10.572" v="25" actId="20577"/>
          <ac:spMkLst>
            <pc:docMk/>
            <pc:sldMk cId="629212760" sldId="292"/>
            <ac:spMk id="8" creationId="{0A238174-E4B4-4B62-4DA9-E7E541771C56}"/>
          </ac:spMkLst>
        </pc:spChg>
        <pc:extLst>
          <p:ext xmlns:p="http://schemas.openxmlformats.org/presentationml/2006/main" uri="{D6D511B9-2390-475A-947B-AFAB55BFBCF1}">
            <pc226:cmChg xmlns:pc226="http://schemas.microsoft.com/office/powerpoint/2022/06/main/command" chg="mod">
              <pc226:chgData name="拓也 根本" userId="da31d6ba2682652c" providerId="LiveId" clId="{C045B071-FD60-4E5C-A3DC-AC5065C1E31A}" dt="2024-01-17T11:48:04.157" v="7"/>
              <pc2:cmMkLst xmlns:pc2="http://schemas.microsoft.com/office/powerpoint/2019/9/main/command">
                <pc:docMk/>
                <pc:sldMk cId="629212760" sldId="292"/>
                <pc2:cmMk id="{F7F4BBB2-6584-4C74-BCC3-A992B428EED8}"/>
              </pc2:cmMkLst>
              <pc226:cmRplyChg chg="add">
                <pc226:chgData name="拓也 根本" userId="da31d6ba2682652c" providerId="LiveId" clId="{C045B071-FD60-4E5C-A3DC-AC5065C1E31A}" dt="2024-01-17T11:48:01.300" v="6"/>
                <pc2:cmRplyMkLst xmlns:pc2="http://schemas.microsoft.com/office/powerpoint/2019/9/main/command">
                  <pc:docMk/>
                  <pc:sldMk cId="629212760" sldId="292"/>
                  <pc2:cmMk id="{F7F4BBB2-6584-4C74-BCC3-A992B428EED8}"/>
                  <pc2:cmRplyMk id="{BC8311D8-CAA6-4655-A552-043BCC66EB72}"/>
                </pc2:cmRplyMkLst>
              </pc226:cmRplyChg>
            </pc226:cmChg>
          </p:ext>
        </pc:extLst>
      </pc:sldChg>
    </pc:docChg>
  </pc:docChgLst>
  <pc:docChgLst>
    <pc:chgData name="泰良 中村" userId="fdbe07fe32ca836e" providerId="LiveId" clId="{9FD6F1A9-B467-4A0F-AB3E-8F1A034CCECC}"/>
    <pc:docChg chg="undo custSel addSld modSld sldOrd">
      <pc:chgData name="泰良 中村" userId="fdbe07fe32ca836e" providerId="LiveId" clId="{9FD6F1A9-B467-4A0F-AB3E-8F1A034CCECC}" dt="2024-01-04T08:45:41.317" v="19171" actId="20577"/>
      <pc:docMkLst>
        <pc:docMk/>
      </pc:docMkLst>
      <pc:sldChg chg="modSp mod">
        <pc:chgData name="泰良 中村" userId="fdbe07fe32ca836e" providerId="LiveId" clId="{9FD6F1A9-B467-4A0F-AB3E-8F1A034CCECC}" dt="2024-01-04T08:35:24.090" v="19129" actId="20577"/>
        <pc:sldMkLst>
          <pc:docMk/>
          <pc:sldMk cId="1433014894" sldId="258"/>
        </pc:sldMkLst>
        <pc:spChg chg="mod">
          <ac:chgData name="泰良 中村" userId="fdbe07fe32ca836e" providerId="LiveId" clId="{9FD6F1A9-B467-4A0F-AB3E-8F1A034CCECC}" dt="2024-01-04T08:35:24.090" v="19129" actId="20577"/>
          <ac:spMkLst>
            <pc:docMk/>
            <pc:sldMk cId="1433014894" sldId="258"/>
            <ac:spMk id="5" creationId="{27536441-B9C9-3EDF-F62F-D8D2EFEA484A}"/>
          </ac:spMkLst>
        </pc:spChg>
      </pc:sldChg>
      <pc:sldChg chg="modSp mod">
        <pc:chgData name="泰良 中村" userId="fdbe07fe32ca836e" providerId="LiveId" clId="{9FD6F1A9-B467-4A0F-AB3E-8F1A034CCECC}" dt="2023-12-27T07:05:19.714" v="20" actId="20577"/>
        <pc:sldMkLst>
          <pc:docMk/>
          <pc:sldMk cId="2178706407" sldId="259"/>
        </pc:sldMkLst>
        <pc:spChg chg="mod">
          <ac:chgData name="泰良 中村" userId="fdbe07fe32ca836e" providerId="LiveId" clId="{9FD6F1A9-B467-4A0F-AB3E-8F1A034CCECC}" dt="2023-12-27T07:05:19.714" v="20" actId="20577"/>
          <ac:spMkLst>
            <pc:docMk/>
            <pc:sldMk cId="2178706407" sldId="259"/>
            <ac:spMk id="5" creationId="{27536441-B9C9-3EDF-F62F-D8D2EFEA484A}"/>
          </ac:spMkLst>
        </pc:spChg>
      </pc:sldChg>
      <pc:sldChg chg="addSp delSp modSp mod setBg">
        <pc:chgData name="泰良 中村" userId="fdbe07fe32ca836e" providerId="LiveId" clId="{9FD6F1A9-B467-4A0F-AB3E-8F1A034CCECC}" dt="2023-12-27T07:24:35.886" v="958" actId="1076"/>
        <pc:sldMkLst>
          <pc:docMk/>
          <pc:sldMk cId="3723279915" sldId="260"/>
        </pc:sldMkLst>
        <pc:spChg chg="mod">
          <ac:chgData name="泰良 中村" userId="fdbe07fe32ca836e" providerId="LiveId" clId="{9FD6F1A9-B467-4A0F-AB3E-8F1A034CCECC}" dt="2023-12-27T07:06:19.197" v="94" actId="20577"/>
          <ac:spMkLst>
            <pc:docMk/>
            <pc:sldMk cId="3723279915" sldId="260"/>
            <ac:spMk id="4" creationId="{8456D8EA-CEFB-CCB6-EF76-4DA594253140}"/>
          </ac:spMkLst>
        </pc:spChg>
        <pc:spChg chg="mod">
          <ac:chgData name="泰良 中村" userId="fdbe07fe32ca836e" providerId="LiveId" clId="{9FD6F1A9-B467-4A0F-AB3E-8F1A034CCECC}" dt="2023-12-27T07:24:30.633" v="957" actId="20577"/>
          <ac:spMkLst>
            <pc:docMk/>
            <pc:sldMk cId="3723279915" sldId="260"/>
            <ac:spMk id="5" creationId="{27536441-B9C9-3EDF-F62F-D8D2EFEA484A}"/>
          </ac:spMkLst>
        </pc:spChg>
        <pc:picChg chg="add mod">
          <ac:chgData name="泰良 中村" userId="fdbe07fe32ca836e" providerId="LiveId" clId="{9FD6F1A9-B467-4A0F-AB3E-8F1A034CCECC}" dt="2023-12-27T07:24:35.886" v="958" actId="1076"/>
          <ac:picMkLst>
            <pc:docMk/>
            <pc:sldMk cId="3723279915" sldId="260"/>
            <ac:picMk id="6" creationId="{37C85977-2D94-3BC6-7D5F-11C5DE82D599}"/>
          </ac:picMkLst>
        </pc:picChg>
        <pc:picChg chg="del">
          <ac:chgData name="泰良 中村" userId="fdbe07fe32ca836e" providerId="LiveId" clId="{9FD6F1A9-B467-4A0F-AB3E-8F1A034CCECC}" dt="2023-12-27T07:07:48.089" v="96" actId="478"/>
          <ac:picMkLst>
            <pc:docMk/>
            <pc:sldMk cId="3723279915" sldId="260"/>
            <ac:picMk id="7" creationId="{91ED5199-74AD-7610-755C-49A8F9619D77}"/>
          </ac:picMkLst>
        </pc:picChg>
      </pc:sldChg>
      <pc:sldChg chg="addSp delSp modSp add mod setBg">
        <pc:chgData name="泰良 中村" userId="fdbe07fe32ca836e" providerId="LiveId" clId="{9FD6F1A9-B467-4A0F-AB3E-8F1A034CCECC}" dt="2023-12-27T08:37:25.205" v="2629" actId="20577"/>
        <pc:sldMkLst>
          <pc:docMk/>
          <pc:sldMk cId="54527627" sldId="261"/>
        </pc:sldMkLst>
        <pc:spChg chg="mod">
          <ac:chgData name="泰良 中村" userId="fdbe07fe32ca836e" providerId="LiveId" clId="{9FD6F1A9-B467-4A0F-AB3E-8F1A034CCECC}" dt="2023-12-27T07:57:57.795" v="1484"/>
          <ac:spMkLst>
            <pc:docMk/>
            <pc:sldMk cId="54527627" sldId="261"/>
            <ac:spMk id="4" creationId="{8456D8EA-CEFB-CCB6-EF76-4DA594253140}"/>
          </ac:spMkLst>
        </pc:spChg>
        <pc:spChg chg="mod">
          <ac:chgData name="泰良 中村" userId="fdbe07fe32ca836e" providerId="LiveId" clId="{9FD6F1A9-B467-4A0F-AB3E-8F1A034CCECC}" dt="2023-12-27T08:37:25.205" v="2629" actId="20577"/>
          <ac:spMkLst>
            <pc:docMk/>
            <pc:sldMk cId="54527627" sldId="261"/>
            <ac:spMk id="5" creationId="{27536441-B9C9-3EDF-F62F-D8D2EFEA484A}"/>
          </ac:spMkLst>
        </pc:spChg>
        <pc:spChg chg="add mod">
          <ac:chgData name="泰良 中村" userId="fdbe07fe32ca836e" providerId="LiveId" clId="{9FD6F1A9-B467-4A0F-AB3E-8F1A034CCECC}" dt="2023-12-27T07:56:02.585" v="1468" actId="14100"/>
          <ac:spMkLst>
            <pc:docMk/>
            <pc:sldMk cId="54527627" sldId="261"/>
            <ac:spMk id="8" creationId="{2DD284B3-484E-E134-933D-08DB54BA6D94}"/>
          </ac:spMkLst>
        </pc:spChg>
        <pc:spChg chg="add mod">
          <ac:chgData name="泰良 中村" userId="fdbe07fe32ca836e" providerId="LiveId" clId="{9FD6F1A9-B467-4A0F-AB3E-8F1A034CCECC}" dt="2023-12-27T07:47:42.684" v="1111" actId="207"/>
          <ac:spMkLst>
            <pc:docMk/>
            <pc:sldMk cId="54527627" sldId="261"/>
            <ac:spMk id="9" creationId="{D2C23EF9-951B-6F2A-BC78-66C2BF603A72}"/>
          </ac:spMkLst>
        </pc:spChg>
        <pc:picChg chg="del">
          <ac:chgData name="泰良 中村" userId="fdbe07fe32ca836e" providerId="LiveId" clId="{9FD6F1A9-B467-4A0F-AB3E-8F1A034CCECC}" dt="2023-12-27T07:42:15.191" v="1009" actId="478"/>
          <ac:picMkLst>
            <pc:docMk/>
            <pc:sldMk cId="54527627" sldId="261"/>
            <ac:picMk id="6" creationId="{37C85977-2D94-3BC6-7D5F-11C5DE82D599}"/>
          </ac:picMkLst>
        </pc:picChg>
        <pc:picChg chg="add mod modCrop">
          <ac:chgData name="泰良 中村" userId="fdbe07fe32ca836e" providerId="LiveId" clId="{9FD6F1A9-B467-4A0F-AB3E-8F1A034CCECC}" dt="2023-12-27T07:55:52.072" v="1467" actId="1076"/>
          <ac:picMkLst>
            <pc:docMk/>
            <pc:sldMk cId="54527627" sldId="261"/>
            <ac:picMk id="7" creationId="{640454A8-24B5-AB4D-9AE3-EDA94DBBF9F3}"/>
          </ac:picMkLst>
        </pc:picChg>
      </pc:sldChg>
      <pc:sldChg chg="addSp delSp modSp add mod setBg">
        <pc:chgData name="泰良 中村" userId="fdbe07fe32ca836e" providerId="LiveId" clId="{9FD6F1A9-B467-4A0F-AB3E-8F1A034CCECC}" dt="2023-12-27T09:21:25.629" v="2945" actId="12385"/>
        <pc:sldMkLst>
          <pc:docMk/>
          <pc:sldMk cId="1116791747" sldId="262"/>
        </pc:sldMkLst>
        <pc:spChg chg="add del mod">
          <ac:chgData name="泰良 中村" userId="fdbe07fe32ca836e" providerId="LiveId" clId="{9FD6F1A9-B467-4A0F-AB3E-8F1A034CCECC}" dt="2023-12-27T08:00:59.714" v="1644" actId="478"/>
          <ac:spMkLst>
            <pc:docMk/>
            <pc:sldMk cId="1116791747" sldId="262"/>
            <ac:spMk id="2" creationId="{9FDFD2A2-2F24-A90E-56FA-8B623E6D4B7F}"/>
          </ac:spMkLst>
        </pc:spChg>
        <pc:spChg chg="mod">
          <ac:chgData name="泰良 中村" userId="fdbe07fe32ca836e" providerId="LiveId" clId="{9FD6F1A9-B467-4A0F-AB3E-8F1A034CCECC}" dt="2023-12-27T08:17:59.198" v="2124" actId="20577"/>
          <ac:spMkLst>
            <pc:docMk/>
            <pc:sldMk cId="1116791747" sldId="262"/>
            <ac:spMk id="4" creationId="{8456D8EA-CEFB-CCB6-EF76-4DA594253140}"/>
          </ac:spMkLst>
        </pc:spChg>
        <pc:spChg chg="del mod">
          <ac:chgData name="泰良 中村" userId="fdbe07fe32ca836e" providerId="LiveId" clId="{9FD6F1A9-B467-4A0F-AB3E-8F1A034CCECC}" dt="2023-12-27T08:17:02.242" v="2100" actId="478"/>
          <ac:spMkLst>
            <pc:docMk/>
            <pc:sldMk cId="1116791747" sldId="262"/>
            <ac:spMk id="5" creationId="{27536441-B9C9-3EDF-F62F-D8D2EFEA484A}"/>
          </ac:spMkLst>
        </pc:spChg>
        <pc:spChg chg="del">
          <ac:chgData name="泰良 中村" userId="fdbe07fe32ca836e" providerId="LiveId" clId="{9FD6F1A9-B467-4A0F-AB3E-8F1A034CCECC}" dt="2023-12-27T07:58:09.536" v="1487" actId="478"/>
          <ac:spMkLst>
            <pc:docMk/>
            <pc:sldMk cId="1116791747" sldId="262"/>
            <ac:spMk id="8" creationId="{2DD284B3-484E-E134-933D-08DB54BA6D94}"/>
          </ac:spMkLst>
        </pc:spChg>
        <pc:spChg chg="del">
          <ac:chgData name="泰良 中村" userId="fdbe07fe32ca836e" providerId="LiveId" clId="{9FD6F1A9-B467-4A0F-AB3E-8F1A034CCECC}" dt="2023-12-27T07:58:13.385" v="1489" actId="478"/>
          <ac:spMkLst>
            <pc:docMk/>
            <pc:sldMk cId="1116791747" sldId="262"/>
            <ac:spMk id="9" creationId="{D2C23EF9-951B-6F2A-BC78-66C2BF603A72}"/>
          </ac:spMkLst>
        </pc:spChg>
        <pc:graphicFrameChg chg="add mod modGraphic">
          <ac:chgData name="泰良 中村" userId="fdbe07fe32ca836e" providerId="LiveId" clId="{9FD6F1A9-B467-4A0F-AB3E-8F1A034CCECC}" dt="2023-12-27T09:21:25.629" v="2945" actId="12385"/>
          <ac:graphicFrameMkLst>
            <pc:docMk/>
            <pc:sldMk cId="1116791747" sldId="262"/>
            <ac:graphicFrameMk id="6" creationId="{E631576A-713F-EA33-0C21-427AEBDE8D0B}"/>
          </ac:graphicFrameMkLst>
        </pc:graphicFrameChg>
        <pc:picChg chg="del">
          <ac:chgData name="泰良 中村" userId="fdbe07fe32ca836e" providerId="LiveId" clId="{9FD6F1A9-B467-4A0F-AB3E-8F1A034CCECC}" dt="2023-12-27T07:58:10.242" v="1488" actId="478"/>
          <ac:picMkLst>
            <pc:docMk/>
            <pc:sldMk cId="1116791747" sldId="262"/>
            <ac:picMk id="7" creationId="{640454A8-24B5-AB4D-9AE3-EDA94DBBF9F3}"/>
          </ac:picMkLst>
        </pc:picChg>
      </pc:sldChg>
      <pc:sldChg chg="modSp add mod setBg">
        <pc:chgData name="泰良 中村" userId="fdbe07fe32ca836e" providerId="LiveId" clId="{9FD6F1A9-B467-4A0F-AB3E-8F1A034CCECC}" dt="2023-12-27T09:21:08.024" v="2944" actId="12385"/>
        <pc:sldMkLst>
          <pc:docMk/>
          <pc:sldMk cId="557973209" sldId="263"/>
        </pc:sldMkLst>
        <pc:spChg chg="mod">
          <ac:chgData name="泰良 中村" userId="fdbe07fe32ca836e" providerId="LiveId" clId="{9FD6F1A9-B467-4A0F-AB3E-8F1A034CCECC}" dt="2023-12-27T08:24:26.492" v="2289" actId="20577"/>
          <ac:spMkLst>
            <pc:docMk/>
            <pc:sldMk cId="557973209" sldId="263"/>
            <ac:spMk id="4" creationId="{8456D8EA-CEFB-CCB6-EF76-4DA594253140}"/>
          </ac:spMkLst>
        </pc:spChg>
        <pc:graphicFrameChg chg="mod modGraphic">
          <ac:chgData name="泰良 中村" userId="fdbe07fe32ca836e" providerId="LiveId" clId="{9FD6F1A9-B467-4A0F-AB3E-8F1A034CCECC}" dt="2023-12-27T09:21:08.024" v="2944" actId="12385"/>
          <ac:graphicFrameMkLst>
            <pc:docMk/>
            <pc:sldMk cId="557973209" sldId="263"/>
            <ac:graphicFrameMk id="6" creationId="{E631576A-713F-EA33-0C21-427AEBDE8D0B}"/>
          </ac:graphicFrameMkLst>
        </pc:graphicFrameChg>
      </pc:sldChg>
      <pc:sldChg chg="addSp delSp modSp add mod ord setBg">
        <pc:chgData name="泰良 中村" userId="fdbe07fe32ca836e" providerId="LiveId" clId="{9FD6F1A9-B467-4A0F-AB3E-8F1A034CCECC}" dt="2023-12-27T09:37:58.171" v="3423" actId="1037"/>
        <pc:sldMkLst>
          <pc:docMk/>
          <pc:sldMk cId="63405965" sldId="264"/>
        </pc:sldMkLst>
        <pc:spChg chg="mod">
          <ac:chgData name="泰良 中村" userId="fdbe07fe32ca836e" providerId="LiveId" clId="{9FD6F1A9-B467-4A0F-AB3E-8F1A034CCECC}" dt="2023-12-27T09:29:11.469" v="3084" actId="20577"/>
          <ac:spMkLst>
            <pc:docMk/>
            <pc:sldMk cId="63405965" sldId="264"/>
            <ac:spMk id="4" creationId="{8456D8EA-CEFB-CCB6-EF76-4DA594253140}"/>
          </ac:spMkLst>
        </pc:spChg>
        <pc:spChg chg="mod">
          <ac:chgData name="泰良 中村" userId="fdbe07fe32ca836e" providerId="LiveId" clId="{9FD6F1A9-B467-4A0F-AB3E-8F1A034CCECC}" dt="2023-12-27T09:32:53.925" v="3215" actId="20577"/>
          <ac:spMkLst>
            <pc:docMk/>
            <pc:sldMk cId="63405965" sldId="264"/>
            <ac:spMk id="5" creationId="{27536441-B9C9-3EDF-F62F-D8D2EFEA484A}"/>
          </ac:spMkLst>
        </pc:spChg>
        <pc:spChg chg="add mod">
          <ac:chgData name="泰良 中村" userId="fdbe07fe32ca836e" providerId="LiveId" clId="{9FD6F1A9-B467-4A0F-AB3E-8F1A034CCECC}" dt="2023-12-27T09:33:28.846" v="3218" actId="14100"/>
          <ac:spMkLst>
            <pc:docMk/>
            <pc:sldMk cId="63405965" sldId="264"/>
            <ac:spMk id="10" creationId="{DC888BCD-4468-03BE-6313-605AA5C74C46}"/>
          </ac:spMkLst>
        </pc:spChg>
        <pc:spChg chg="add mod">
          <ac:chgData name="泰良 中村" userId="fdbe07fe32ca836e" providerId="LiveId" clId="{9FD6F1A9-B467-4A0F-AB3E-8F1A034CCECC}" dt="2023-12-27T09:33:49.724" v="3221" actId="14100"/>
          <ac:spMkLst>
            <pc:docMk/>
            <pc:sldMk cId="63405965" sldId="264"/>
            <ac:spMk id="11" creationId="{EBE786CF-2E33-DB0D-2F88-9EF8C5A4EB25}"/>
          </ac:spMkLst>
        </pc:spChg>
        <pc:spChg chg="add mod">
          <ac:chgData name="泰良 中村" userId="fdbe07fe32ca836e" providerId="LiveId" clId="{9FD6F1A9-B467-4A0F-AB3E-8F1A034CCECC}" dt="2023-12-27T09:37:58.171" v="3423" actId="1037"/>
          <ac:spMkLst>
            <pc:docMk/>
            <pc:sldMk cId="63405965" sldId="264"/>
            <ac:spMk id="12" creationId="{7B8FF34F-A28A-52F7-D06C-268BB6C62092}"/>
          </ac:spMkLst>
        </pc:spChg>
        <pc:picChg chg="del">
          <ac:chgData name="泰良 中村" userId="fdbe07fe32ca836e" providerId="LiveId" clId="{9FD6F1A9-B467-4A0F-AB3E-8F1A034CCECC}" dt="2023-12-27T09:24:07.978" v="2953" actId="478"/>
          <ac:picMkLst>
            <pc:docMk/>
            <pc:sldMk cId="63405965" sldId="264"/>
            <ac:picMk id="6" creationId="{37C85977-2D94-3BC6-7D5F-11C5DE82D599}"/>
          </ac:picMkLst>
        </pc:picChg>
        <pc:picChg chg="add mod">
          <ac:chgData name="泰良 中村" userId="fdbe07fe32ca836e" providerId="LiveId" clId="{9FD6F1A9-B467-4A0F-AB3E-8F1A034CCECC}" dt="2023-12-27T09:32:08.719" v="3209" actId="14861"/>
          <ac:picMkLst>
            <pc:docMk/>
            <pc:sldMk cId="63405965" sldId="264"/>
            <ac:picMk id="7" creationId="{49211E19-00A7-2B6A-5403-4590B246D350}"/>
          </ac:picMkLst>
        </pc:picChg>
        <pc:picChg chg="add mod modCrop">
          <ac:chgData name="泰良 中村" userId="fdbe07fe32ca836e" providerId="LiveId" clId="{9FD6F1A9-B467-4A0F-AB3E-8F1A034CCECC}" dt="2023-12-27T09:32:12.851" v="3210" actId="14861"/>
          <ac:picMkLst>
            <pc:docMk/>
            <pc:sldMk cId="63405965" sldId="264"/>
            <ac:picMk id="9" creationId="{FAE8C31B-4DAA-ABE4-9210-E4BBF72AE319}"/>
          </ac:picMkLst>
        </pc:picChg>
        <pc:cxnChg chg="add mod">
          <ac:chgData name="泰良 中村" userId="fdbe07fe32ca836e" providerId="LiveId" clId="{9FD6F1A9-B467-4A0F-AB3E-8F1A034CCECC}" dt="2023-12-27T09:37:42.518" v="3396" actId="1037"/>
          <ac:cxnSpMkLst>
            <pc:docMk/>
            <pc:sldMk cId="63405965" sldId="264"/>
            <ac:cxnSpMk id="14" creationId="{B0D7873B-B860-7166-D36F-E8F6D4059140}"/>
          </ac:cxnSpMkLst>
        </pc:cxnChg>
      </pc:sldChg>
      <pc:sldChg chg="addSp delSp modSp add mod setBg">
        <pc:chgData name="泰良 中村" userId="fdbe07fe32ca836e" providerId="LiveId" clId="{9FD6F1A9-B467-4A0F-AB3E-8F1A034CCECC}" dt="2023-12-27T10:30:05.595" v="5536" actId="14861"/>
        <pc:sldMkLst>
          <pc:docMk/>
          <pc:sldMk cId="4211491020" sldId="265"/>
        </pc:sldMkLst>
        <pc:spChg chg="mod">
          <ac:chgData name="泰良 中村" userId="fdbe07fe32ca836e" providerId="LiveId" clId="{9FD6F1A9-B467-4A0F-AB3E-8F1A034CCECC}" dt="2023-12-27T09:42:08.433" v="3487" actId="20577"/>
          <ac:spMkLst>
            <pc:docMk/>
            <pc:sldMk cId="4211491020" sldId="265"/>
            <ac:spMk id="4" creationId="{8456D8EA-CEFB-CCB6-EF76-4DA594253140}"/>
          </ac:spMkLst>
        </pc:spChg>
        <pc:spChg chg="mod">
          <ac:chgData name="泰良 中村" userId="fdbe07fe32ca836e" providerId="LiveId" clId="{9FD6F1A9-B467-4A0F-AB3E-8F1A034CCECC}" dt="2023-12-27T09:55:26.078" v="3900" actId="20577"/>
          <ac:spMkLst>
            <pc:docMk/>
            <pc:sldMk cId="4211491020" sldId="265"/>
            <ac:spMk id="5" creationId="{27536441-B9C9-3EDF-F62F-D8D2EFEA484A}"/>
          </ac:spMkLst>
        </pc:spChg>
        <pc:spChg chg="del">
          <ac:chgData name="泰良 中村" userId="fdbe07fe32ca836e" providerId="LiveId" clId="{9FD6F1A9-B467-4A0F-AB3E-8F1A034CCECC}" dt="2023-12-27T09:40:50.725" v="3430" actId="478"/>
          <ac:spMkLst>
            <pc:docMk/>
            <pc:sldMk cId="4211491020" sldId="265"/>
            <ac:spMk id="10" creationId="{DC888BCD-4468-03BE-6313-605AA5C74C46}"/>
          </ac:spMkLst>
        </pc:spChg>
        <pc:spChg chg="del">
          <ac:chgData name="泰良 中村" userId="fdbe07fe32ca836e" providerId="LiveId" clId="{9FD6F1A9-B467-4A0F-AB3E-8F1A034CCECC}" dt="2023-12-27T09:40:46.485" v="3425" actId="478"/>
          <ac:spMkLst>
            <pc:docMk/>
            <pc:sldMk cId="4211491020" sldId="265"/>
            <ac:spMk id="11" creationId="{EBE786CF-2E33-DB0D-2F88-9EF8C5A4EB25}"/>
          </ac:spMkLst>
        </pc:spChg>
        <pc:spChg chg="del">
          <ac:chgData name="泰良 中村" userId="fdbe07fe32ca836e" providerId="LiveId" clId="{9FD6F1A9-B467-4A0F-AB3E-8F1A034CCECC}" dt="2023-12-27T09:40:48.213" v="3427" actId="478"/>
          <ac:spMkLst>
            <pc:docMk/>
            <pc:sldMk cId="4211491020" sldId="265"/>
            <ac:spMk id="12" creationId="{7B8FF34F-A28A-52F7-D06C-268BB6C62092}"/>
          </ac:spMkLst>
        </pc:spChg>
        <pc:spChg chg="add mod">
          <ac:chgData name="泰良 中村" userId="fdbe07fe32ca836e" providerId="LiveId" clId="{9FD6F1A9-B467-4A0F-AB3E-8F1A034CCECC}" dt="2023-12-27T09:53:10.288" v="3662" actId="207"/>
          <ac:spMkLst>
            <pc:docMk/>
            <pc:sldMk cId="4211491020" sldId="265"/>
            <ac:spMk id="15" creationId="{AF37F925-1B00-67E6-503F-F424F08CF776}"/>
          </ac:spMkLst>
        </pc:spChg>
        <pc:picChg chg="add mod modCrop">
          <ac:chgData name="泰良 中村" userId="fdbe07fe32ca836e" providerId="LiveId" clId="{9FD6F1A9-B467-4A0F-AB3E-8F1A034CCECC}" dt="2023-12-27T09:45:40.210" v="3494" actId="1076"/>
          <ac:picMkLst>
            <pc:docMk/>
            <pc:sldMk cId="4211491020" sldId="265"/>
            <ac:picMk id="6" creationId="{796D9CEB-2792-2B6F-2ACD-54EC139E1855}"/>
          </ac:picMkLst>
        </pc:picChg>
        <pc:picChg chg="del">
          <ac:chgData name="泰良 中村" userId="fdbe07fe32ca836e" providerId="LiveId" clId="{9FD6F1A9-B467-4A0F-AB3E-8F1A034CCECC}" dt="2023-12-27T09:40:50.097" v="3429" actId="478"/>
          <ac:picMkLst>
            <pc:docMk/>
            <pc:sldMk cId="4211491020" sldId="265"/>
            <ac:picMk id="7" creationId="{49211E19-00A7-2B6A-5403-4590B246D350}"/>
          </ac:picMkLst>
        </pc:picChg>
        <pc:picChg chg="del">
          <ac:chgData name="泰良 中村" userId="fdbe07fe32ca836e" providerId="LiveId" clId="{9FD6F1A9-B467-4A0F-AB3E-8F1A034CCECC}" dt="2023-12-27T09:40:47.132" v="3426" actId="478"/>
          <ac:picMkLst>
            <pc:docMk/>
            <pc:sldMk cId="4211491020" sldId="265"/>
            <ac:picMk id="9" creationId="{FAE8C31B-4DAA-ABE4-9210-E4BBF72AE319}"/>
          </ac:picMkLst>
        </pc:picChg>
        <pc:picChg chg="add del mod">
          <ac:chgData name="泰良 中村" userId="fdbe07fe32ca836e" providerId="LiveId" clId="{9FD6F1A9-B467-4A0F-AB3E-8F1A034CCECC}" dt="2023-12-27T10:29:39.155" v="5531" actId="478"/>
          <ac:picMkLst>
            <pc:docMk/>
            <pc:sldMk cId="4211491020" sldId="265"/>
            <ac:picMk id="13" creationId="{F56C32A1-FD34-B0CE-A97C-2C0A069A5839}"/>
          </ac:picMkLst>
        </pc:picChg>
        <pc:picChg chg="add mod">
          <ac:chgData name="泰良 中村" userId="fdbe07fe32ca836e" providerId="LiveId" clId="{9FD6F1A9-B467-4A0F-AB3E-8F1A034CCECC}" dt="2023-12-27T10:30:05.595" v="5536" actId="14861"/>
          <ac:picMkLst>
            <pc:docMk/>
            <pc:sldMk cId="4211491020" sldId="265"/>
            <ac:picMk id="17" creationId="{526AA220-2CF6-9211-7A24-62C0BA7F10EB}"/>
          </ac:picMkLst>
        </pc:picChg>
        <pc:cxnChg chg="del">
          <ac:chgData name="泰良 中村" userId="fdbe07fe32ca836e" providerId="LiveId" clId="{9FD6F1A9-B467-4A0F-AB3E-8F1A034CCECC}" dt="2023-12-27T09:40:49.156" v="3428" actId="478"/>
          <ac:cxnSpMkLst>
            <pc:docMk/>
            <pc:sldMk cId="4211491020" sldId="265"/>
            <ac:cxnSpMk id="14" creationId="{B0D7873B-B860-7166-D36F-E8F6D4059140}"/>
          </ac:cxnSpMkLst>
        </pc:cxnChg>
      </pc:sldChg>
      <pc:sldChg chg="addSp delSp modSp add mod ord setBg">
        <pc:chgData name="泰良 中村" userId="fdbe07fe32ca836e" providerId="LiveId" clId="{9FD6F1A9-B467-4A0F-AB3E-8F1A034CCECC}" dt="2023-12-27T10:42:40.535" v="6294" actId="20577"/>
        <pc:sldMkLst>
          <pc:docMk/>
          <pc:sldMk cId="1714904473" sldId="266"/>
        </pc:sldMkLst>
        <pc:spChg chg="mod">
          <ac:chgData name="泰良 中村" userId="fdbe07fe32ca836e" providerId="LiveId" clId="{9FD6F1A9-B467-4A0F-AB3E-8F1A034CCECC}" dt="2023-12-27T10:18:08.124" v="4358" actId="20577"/>
          <ac:spMkLst>
            <pc:docMk/>
            <pc:sldMk cId="1714904473" sldId="266"/>
            <ac:spMk id="4" creationId="{8456D8EA-CEFB-CCB6-EF76-4DA594253140}"/>
          </ac:spMkLst>
        </pc:spChg>
        <pc:spChg chg="mod">
          <ac:chgData name="泰良 中村" userId="fdbe07fe32ca836e" providerId="LiveId" clId="{9FD6F1A9-B467-4A0F-AB3E-8F1A034CCECC}" dt="2023-12-27T10:42:40.535" v="6294" actId="20577"/>
          <ac:spMkLst>
            <pc:docMk/>
            <pc:sldMk cId="1714904473" sldId="266"/>
            <ac:spMk id="5" creationId="{27536441-B9C9-3EDF-F62F-D8D2EFEA484A}"/>
          </ac:spMkLst>
        </pc:spChg>
        <pc:picChg chg="del">
          <ac:chgData name="泰良 中村" userId="fdbe07fe32ca836e" providerId="LiveId" clId="{9FD6F1A9-B467-4A0F-AB3E-8F1A034CCECC}" dt="2023-12-27T10:11:02.486" v="3905" actId="478"/>
          <ac:picMkLst>
            <pc:docMk/>
            <pc:sldMk cId="1714904473" sldId="266"/>
            <ac:picMk id="6" creationId="{37C85977-2D94-3BC6-7D5F-11C5DE82D599}"/>
          </ac:picMkLst>
        </pc:picChg>
        <pc:picChg chg="add mod modCrop">
          <ac:chgData name="泰良 中村" userId="fdbe07fe32ca836e" providerId="LiveId" clId="{9FD6F1A9-B467-4A0F-AB3E-8F1A034CCECC}" dt="2023-12-27T10:15:55.264" v="4209" actId="14100"/>
          <ac:picMkLst>
            <pc:docMk/>
            <pc:sldMk cId="1714904473" sldId="266"/>
            <ac:picMk id="7" creationId="{F24F4538-5DBC-E981-714F-4E53A919D679}"/>
          </ac:picMkLst>
        </pc:picChg>
      </pc:sldChg>
      <pc:sldChg chg="delSp modSp add mod setBg">
        <pc:chgData name="泰良 中村" userId="fdbe07fe32ca836e" providerId="LiveId" clId="{9FD6F1A9-B467-4A0F-AB3E-8F1A034CCECC}" dt="2023-12-27T10:27:23.737" v="5481" actId="20577"/>
        <pc:sldMkLst>
          <pc:docMk/>
          <pc:sldMk cId="3608024358" sldId="267"/>
        </pc:sldMkLst>
        <pc:spChg chg="mod">
          <ac:chgData name="泰良 中村" userId="fdbe07fe32ca836e" providerId="LiveId" clId="{9FD6F1A9-B467-4A0F-AB3E-8F1A034CCECC}" dt="2023-12-27T10:18:36.500" v="4384" actId="20577"/>
          <ac:spMkLst>
            <pc:docMk/>
            <pc:sldMk cId="3608024358" sldId="267"/>
            <ac:spMk id="4" creationId="{8456D8EA-CEFB-CCB6-EF76-4DA594253140}"/>
          </ac:spMkLst>
        </pc:spChg>
        <pc:spChg chg="mod">
          <ac:chgData name="泰良 中村" userId="fdbe07fe32ca836e" providerId="LiveId" clId="{9FD6F1A9-B467-4A0F-AB3E-8F1A034CCECC}" dt="2023-12-27T10:27:23.737" v="5481" actId="20577"/>
          <ac:spMkLst>
            <pc:docMk/>
            <pc:sldMk cId="3608024358" sldId="267"/>
            <ac:spMk id="5" creationId="{27536441-B9C9-3EDF-F62F-D8D2EFEA484A}"/>
          </ac:spMkLst>
        </pc:spChg>
        <pc:picChg chg="del">
          <ac:chgData name="泰良 中村" userId="fdbe07fe32ca836e" providerId="LiveId" clId="{9FD6F1A9-B467-4A0F-AB3E-8F1A034CCECC}" dt="2023-12-27T10:18:20.927" v="4365" actId="478"/>
          <ac:picMkLst>
            <pc:docMk/>
            <pc:sldMk cId="3608024358" sldId="267"/>
            <ac:picMk id="7" creationId="{F24F4538-5DBC-E981-714F-4E53A919D679}"/>
          </ac:picMkLst>
        </pc:picChg>
      </pc:sldChg>
      <pc:sldChg chg="addSp delSp modSp add mod setBg">
        <pc:chgData name="泰良 中村" userId="fdbe07fe32ca836e" providerId="LiveId" clId="{9FD6F1A9-B467-4A0F-AB3E-8F1A034CCECC}" dt="2024-01-04T08:42:02.283" v="19151" actId="20577"/>
        <pc:sldMkLst>
          <pc:docMk/>
          <pc:sldMk cId="1503482910" sldId="268"/>
        </pc:sldMkLst>
        <pc:spChg chg="mod">
          <ac:chgData name="泰良 中村" userId="fdbe07fe32ca836e" providerId="LiveId" clId="{9FD6F1A9-B467-4A0F-AB3E-8F1A034CCECC}" dt="2024-01-04T08:42:02.283" v="19151" actId="20577"/>
          <ac:spMkLst>
            <pc:docMk/>
            <pc:sldMk cId="1503482910" sldId="268"/>
            <ac:spMk id="4" creationId="{8456D8EA-CEFB-CCB6-EF76-4DA594253140}"/>
          </ac:spMkLst>
        </pc:spChg>
        <pc:spChg chg="add del mod">
          <ac:chgData name="泰良 中村" userId="fdbe07fe32ca836e" providerId="LiveId" clId="{9FD6F1A9-B467-4A0F-AB3E-8F1A034CCECC}" dt="2023-12-29T09:48:06.891" v="12600" actId="20577"/>
          <ac:spMkLst>
            <pc:docMk/>
            <pc:sldMk cId="1503482910" sldId="268"/>
            <ac:spMk id="5" creationId="{27536441-B9C9-3EDF-F62F-D8D2EFEA484A}"/>
          </ac:spMkLst>
        </pc:spChg>
        <pc:picChg chg="add del mod">
          <ac:chgData name="泰良 中村" userId="fdbe07fe32ca836e" providerId="LiveId" clId="{9FD6F1A9-B467-4A0F-AB3E-8F1A034CCECC}" dt="2023-12-29T09:46:29.199" v="12571" actId="478"/>
          <ac:picMkLst>
            <pc:docMk/>
            <pc:sldMk cId="1503482910" sldId="268"/>
            <ac:picMk id="6" creationId="{47FDCFEF-00D7-F100-37AD-3E45AF138791}"/>
          </ac:picMkLst>
        </pc:picChg>
        <pc:picChg chg="add mod">
          <ac:chgData name="泰良 中村" userId="fdbe07fe32ca836e" providerId="LiveId" clId="{9FD6F1A9-B467-4A0F-AB3E-8F1A034CCECC}" dt="2023-12-29T09:47:31.403" v="12578" actId="14861"/>
          <ac:picMkLst>
            <pc:docMk/>
            <pc:sldMk cId="1503482910" sldId="268"/>
            <ac:picMk id="8" creationId="{5C1A9315-253D-4948-6259-1DE199EEFF92}"/>
          </ac:picMkLst>
        </pc:picChg>
      </pc:sldChg>
      <pc:sldChg chg="addSp delSp modSp add mod setBg">
        <pc:chgData name="泰良 中村" userId="fdbe07fe32ca836e" providerId="LiveId" clId="{9FD6F1A9-B467-4A0F-AB3E-8F1A034CCECC}" dt="2023-12-27T10:54:59.288" v="6892" actId="20577"/>
        <pc:sldMkLst>
          <pc:docMk/>
          <pc:sldMk cId="4256377332" sldId="269"/>
        </pc:sldMkLst>
        <pc:spChg chg="mod">
          <ac:chgData name="泰良 中村" userId="fdbe07fe32ca836e" providerId="LiveId" clId="{9FD6F1A9-B467-4A0F-AB3E-8F1A034CCECC}" dt="2023-12-27T10:45:08.021" v="6323" actId="20577"/>
          <ac:spMkLst>
            <pc:docMk/>
            <pc:sldMk cId="4256377332" sldId="269"/>
            <ac:spMk id="4" creationId="{8456D8EA-CEFB-CCB6-EF76-4DA594253140}"/>
          </ac:spMkLst>
        </pc:spChg>
        <pc:spChg chg="mod">
          <ac:chgData name="泰良 中村" userId="fdbe07fe32ca836e" providerId="LiveId" clId="{9FD6F1A9-B467-4A0F-AB3E-8F1A034CCECC}" dt="2023-12-27T10:54:59.288" v="6892" actId="20577"/>
          <ac:spMkLst>
            <pc:docMk/>
            <pc:sldMk cId="4256377332" sldId="269"/>
            <ac:spMk id="5" creationId="{27536441-B9C9-3EDF-F62F-D8D2EFEA484A}"/>
          </ac:spMkLst>
        </pc:spChg>
        <pc:picChg chg="del">
          <ac:chgData name="泰良 中村" userId="fdbe07fe32ca836e" providerId="LiveId" clId="{9FD6F1A9-B467-4A0F-AB3E-8F1A034CCECC}" dt="2023-12-27T10:46:14.634" v="6326" actId="478"/>
          <ac:picMkLst>
            <pc:docMk/>
            <pc:sldMk cId="4256377332" sldId="269"/>
            <ac:picMk id="6" creationId="{47FDCFEF-00D7-F100-37AD-3E45AF138791}"/>
          </ac:picMkLst>
        </pc:picChg>
        <pc:picChg chg="add mod">
          <ac:chgData name="泰良 中村" userId="fdbe07fe32ca836e" providerId="LiveId" clId="{9FD6F1A9-B467-4A0F-AB3E-8F1A034CCECC}" dt="2023-12-27T10:53:53.279" v="6867" actId="1035"/>
          <ac:picMkLst>
            <pc:docMk/>
            <pc:sldMk cId="4256377332" sldId="269"/>
            <ac:picMk id="7" creationId="{2967B614-E485-F021-101C-1CEA2002474C}"/>
          </ac:picMkLst>
        </pc:picChg>
      </pc:sldChg>
      <pc:sldChg chg="delSp modSp add mod setBg">
        <pc:chgData name="泰良 中村" userId="fdbe07fe32ca836e" providerId="LiveId" clId="{9FD6F1A9-B467-4A0F-AB3E-8F1A034CCECC}" dt="2023-12-29T11:34:59.085" v="15041" actId="20577"/>
        <pc:sldMkLst>
          <pc:docMk/>
          <pc:sldMk cId="4212317190" sldId="270"/>
        </pc:sldMkLst>
        <pc:spChg chg="mod">
          <ac:chgData name="泰良 中村" userId="fdbe07fe32ca836e" providerId="LiveId" clId="{9FD6F1A9-B467-4A0F-AB3E-8F1A034CCECC}" dt="2023-12-27T10:56:30.749" v="6926" actId="20577"/>
          <ac:spMkLst>
            <pc:docMk/>
            <pc:sldMk cId="4212317190" sldId="270"/>
            <ac:spMk id="4" creationId="{8456D8EA-CEFB-CCB6-EF76-4DA594253140}"/>
          </ac:spMkLst>
        </pc:spChg>
        <pc:spChg chg="mod">
          <ac:chgData name="泰良 中村" userId="fdbe07fe32ca836e" providerId="LiveId" clId="{9FD6F1A9-B467-4A0F-AB3E-8F1A034CCECC}" dt="2023-12-29T11:34:59.085" v="15041" actId="20577"/>
          <ac:spMkLst>
            <pc:docMk/>
            <pc:sldMk cId="4212317190" sldId="270"/>
            <ac:spMk id="5" creationId="{27536441-B9C9-3EDF-F62F-D8D2EFEA484A}"/>
          </ac:spMkLst>
        </pc:spChg>
        <pc:picChg chg="del">
          <ac:chgData name="泰良 中村" userId="fdbe07fe32ca836e" providerId="LiveId" clId="{9FD6F1A9-B467-4A0F-AB3E-8F1A034CCECC}" dt="2023-12-27T10:56:33.970" v="6927" actId="478"/>
          <ac:picMkLst>
            <pc:docMk/>
            <pc:sldMk cId="4212317190" sldId="270"/>
            <ac:picMk id="7" creationId="{2967B614-E485-F021-101C-1CEA2002474C}"/>
          </ac:picMkLst>
        </pc:picChg>
      </pc:sldChg>
      <pc:sldChg chg="modSp add mod ord setBg">
        <pc:chgData name="泰良 中村" userId="fdbe07fe32ca836e" providerId="LiveId" clId="{9FD6F1A9-B467-4A0F-AB3E-8F1A034CCECC}" dt="2023-12-28T08:42:50.899" v="7898" actId="20577"/>
        <pc:sldMkLst>
          <pc:docMk/>
          <pc:sldMk cId="3595861571" sldId="271"/>
        </pc:sldMkLst>
        <pc:spChg chg="mod">
          <ac:chgData name="泰良 中村" userId="fdbe07fe32ca836e" providerId="LiveId" clId="{9FD6F1A9-B467-4A0F-AB3E-8F1A034CCECC}" dt="2023-12-28T07:50:25.556" v="7680" actId="20577"/>
          <ac:spMkLst>
            <pc:docMk/>
            <pc:sldMk cId="3595861571" sldId="271"/>
            <ac:spMk id="4" creationId="{8456D8EA-CEFB-CCB6-EF76-4DA594253140}"/>
          </ac:spMkLst>
        </pc:spChg>
        <pc:spChg chg="mod">
          <ac:chgData name="泰良 中村" userId="fdbe07fe32ca836e" providerId="LiveId" clId="{9FD6F1A9-B467-4A0F-AB3E-8F1A034CCECC}" dt="2023-12-28T08:42:50.899" v="7898" actId="20577"/>
          <ac:spMkLst>
            <pc:docMk/>
            <pc:sldMk cId="3595861571" sldId="271"/>
            <ac:spMk id="5" creationId="{27536441-B9C9-3EDF-F62F-D8D2EFEA484A}"/>
          </ac:spMkLst>
        </pc:spChg>
      </pc:sldChg>
      <pc:sldChg chg="delSp modSp add mod ord setBg">
        <pc:chgData name="泰良 中村" userId="fdbe07fe32ca836e" providerId="LiveId" clId="{9FD6F1A9-B467-4A0F-AB3E-8F1A034CCECC}" dt="2023-12-28T09:17:56.908" v="8441" actId="20577"/>
        <pc:sldMkLst>
          <pc:docMk/>
          <pc:sldMk cId="4200993964" sldId="272"/>
        </pc:sldMkLst>
        <pc:spChg chg="mod">
          <ac:chgData name="泰良 中村" userId="fdbe07fe32ca836e" providerId="LiveId" clId="{9FD6F1A9-B467-4A0F-AB3E-8F1A034CCECC}" dt="2023-12-28T09:06:25.273" v="7924" actId="20577"/>
          <ac:spMkLst>
            <pc:docMk/>
            <pc:sldMk cId="4200993964" sldId="272"/>
            <ac:spMk id="4" creationId="{8456D8EA-CEFB-CCB6-EF76-4DA594253140}"/>
          </ac:spMkLst>
        </pc:spChg>
        <pc:spChg chg="mod">
          <ac:chgData name="泰良 中村" userId="fdbe07fe32ca836e" providerId="LiveId" clId="{9FD6F1A9-B467-4A0F-AB3E-8F1A034CCECC}" dt="2023-12-28T09:17:56.908" v="8441" actId="20577"/>
          <ac:spMkLst>
            <pc:docMk/>
            <pc:sldMk cId="4200993964" sldId="272"/>
            <ac:spMk id="5" creationId="{27536441-B9C9-3EDF-F62F-D8D2EFEA484A}"/>
          </ac:spMkLst>
        </pc:spChg>
        <pc:spChg chg="mod">
          <ac:chgData name="泰良 中村" userId="fdbe07fe32ca836e" providerId="LiveId" clId="{9FD6F1A9-B467-4A0F-AB3E-8F1A034CCECC}" dt="2023-12-28T09:05:59.885" v="7904" actId="1036"/>
          <ac:spMkLst>
            <pc:docMk/>
            <pc:sldMk cId="4200993964" sldId="272"/>
            <ac:spMk id="8" creationId="{2DD284B3-484E-E134-933D-08DB54BA6D94}"/>
          </ac:spMkLst>
        </pc:spChg>
        <pc:spChg chg="del">
          <ac:chgData name="泰良 中村" userId="fdbe07fe32ca836e" providerId="LiveId" clId="{9FD6F1A9-B467-4A0F-AB3E-8F1A034CCECC}" dt="2023-12-28T09:05:32.662" v="7900" actId="478"/>
          <ac:spMkLst>
            <pc:docMk/>
            <pc:sldMk cId="4200993964" sldId="272"/>
            <ac:spMk id="9" creationId="{D2C23EF9-951B-6F2A-BC78-66C2BF603A72}"/>
          </ac:spMkLst>
        </pc:spChg>
      </pc:sldChg>
      <pc:sldChg chg="addSp delSp modSp add mod setBg">
        <pc:chgData name="泰良 中村" userId="fdbe07fe32ca836e" providerId="LiveId" clId="{9FD6F1A9-B467-4A0F-AB3E-8F1A034CCECC}" dt="2023-12-28T09:33:37.874" v="9098" actId="20577"/>
        <pc:sldMkLst>
          <pc:docMk/>
          <pc:sldMk cId="279798818" sldId="273"/>
        </pc:sldMkLst>
        <pc:spChg chg="mod">
          <ac:chgData name="泰良 中村" userId="fdbe07fe32ca836e" providerId="LiveId" clId="{9FD6F1A9-B467-4A0F-AB3E-8F1A034CCECC}" dt="2023-12-28T09:19:52.527" v="8471" actId="20577"/>
          <ac:spMkLst>
            <pc:docMk/>
            <pc:sldMk cId="279798818" sldId="273"/>
            <ac:spMk id="4" creationId="{8456D8EA-CEFB-CCB6-EF76-4DA594253140}"/>
          </ac:spMkLst>
        </pc:spChg>
        <pc:spChg chg="mod">
          <ac:chgData name="泰良 中村" userId="fdbe07fe32ca836e" providerId="LiveId" clId="{9FD6F1A9-B467-4A0F-AB3E-8F1A034CCECC}" dt="2023-12-28T09:33:37.874" v="9098" actId="20577"/>
          <ac:spMkLst>
            <pc:docMk/>
            <pc:sldMk cId="279798818" sldId="273"/>
            <ac:spMk id="5" creationId="{27536441-B9C9-3EDF-F62F-D8D2EFEA484A}"/>
          </ac:spMkLst>
        </pc:spChg>
        <pc:spChg chg="del">
          <ac:chgData name="泰良 中村" userId="fdbe07fe32ca836e" providerId="LiveId" clId="{9FD6F1A9-B467-4A0F-AB3E-8F1A034CCECC}" dt="2023-12-28T09:20:01.536" v="8473" actId="478"/>
          <ac:spMkLst>
            <pc:docMk/>
            <pc:sldMk cId="279798818" sldId="273"/>
            <ac:spMk id="8" creationId="{2DD284B3-484E-E134-933D-08DB54BA6D94}"/>
          </ac:spMkLst>
        </pc:spChg>
        <pc:picChg chg="add mod">
          <ac:chgData name="泰良 中村" userId="fdbe07fe32ca836e" providerId="LiveId" clId="{9FD6F1A9-B467-4A0F-AB3E-8F1A034CCECC}" dt="2023-12-28T09:21:20.548" v="8475" actId="14100"/>
          <ac:picMkLst>
            <pc:docMk/>
            <pc:sldMk cId="279798818" sldId="273"/>
            <ac:picMk id="2" creationId="{4B49C347-B753-5EC7-E14E-6B588D224502}"/>
          </ac:picMkLst>
        </pc:picChg>
        <pc:picChg chg="del">
          <ac:chgData name="泰良 中村" userId="fdbe07fe32ca836e" providerId="LiveId" clId="{9FD6F1A9-B467-4A0F-AB3E-8F1A034CCECC}" dt="2023-12-28T09:19:57.929" v="8472" actId="478"/>
          <ac:picMkLst>
            <pc:docMk/>
            <pc:sldMk cId="279798818" sldId="273"/>
            <ac:picMk id="7" creationId="{640454A8-24B5-AB4D-9AE3-EDA94DBBF9F3}"/>
          </ac:picMkLst>
        </pc:picChg>
      </pc:sldChg>
      <pc:sldChg chg="delSp modSp add mod setBg">
        <pc:chgData name="泰良 中村" userId="fdbe07fe32ca836e" providerId="LiveId" clId="{9FD6F1A9-B467-4A0F-AB3E-8F1A034CCECC}" dt="2024-01-04T08:40:12.286" v="19131" actId="20577"/>
        <pc:sldMkLst>
          <pc:docMk/>
          <pc:sldMk cId="3439777432" sldId="274"/>
        </pc:sldMkLst>
        <pc:spChg chg="mod">
          <ac:chgData name="泰良 中村" userId="fdbe07fe32ca836e" providerId="LiveId" clId="{9FD6F1A9-B467-4A0F-AB3E-8F1A034CCECC}" dt="2023-12-28T09:36:33.275" v="9132" actId="20577"/>
          <ac:spMkLst>
            <pc:docMk/>
            <pc:sldMk cId="3439777432" sldId="274"/>
            <ac:spMk id="4" creationId="{8456D8EA-CEFB-CCB6-EF76-4DA594253140}"/>
          </ac:spMkLst>
        </pc:spChg>
        <pc:spChg chg="mod">
          <ac:chgData name="泰良 中村" userId="fdbe07fe32ca836e" providerId="LiveId" clId="{9FD6F1A9-B467-4A0F-AB3E-8F1A034CCECC}" dt="2024-01-04T08:40:12.286" v="19131" actId="20577"/>
          <ac:spMkLst>
            <pc:docMk/>
            <pc:sldMk cId="3439777432" sldId="274"/>
            <ac:spMk id="5" creationId="{27536441-B9C9-3EDF-F62F-D8D2EFEA484A}"/>
          </ac:spMkLst>
        </pc:spChg>
        <pc:picChg chg="del">
          <ac:chgData name="泰良 中村" userId="fdbe07fe32ca836e" providerId="LiveId" clId="{9FD6F1A9-B467-4A0F-AB3E-8F1A034CCECC}" dt="2023-12-28T09:36:24.585" v="9116" actId="478"/>
          <ac:picMkLst>
            <pc:docMk/>
            <pc:sldMk cId="3439777432" sldId="274"/>
            <ac:picMk id="2" creationId="{4B49C347-B753-5EC7-E14E-6B588D224502}"/>
          </ac:picMkLst>
        </pc:picChg>
      </pc:sldChg>
      <pc:sldChg chg="modSp add mod ord setBg">
        <pc:chgData name="泰良 中村" userId="fdbe07fe32ca836e" providerId="LiveId" clId="{9FD6F1A9-B467-4A0F-AB3E-8F1A034CCECC}" dt="2023-12-28T10:24:54.453" v="10536" actId="20577"/>
        <pc:sldMkLst>
          <pc:docMk/>
          <pc:sldMk cId="3539444" sldId="275"/>
        </pc:sldMkLst>
        <pc:spChg chg="mod">
          <ac:chgData name="泰良 中村" userId="fdbe07fe32ca836e" providerId="LiveId" clId="{9FD6F1A9-B467-4A0F-AB3E-8F1A034CCECC}" dt="2023-12-28T09:55:08.524" v="10209" actId="14100"/>
          <ac:spMkLst>
            <pc:docMk/>
            <pc:sldMk cId="3539444" sldId="275"/>
            <ac:spMk id="4" creationId="{8456D8EA-CEFB-CCB6-EF76-4DA594253140}"/>
          </ac:spMkLst>
        </pc:spChg>
        <pc:spChg chg="mod">
          <ac:chgData name="泰良 中村" userId="fdbe07fe32ca836e" providerId="LiveId" clId="{9FD6F1A9-B467-4A0F-AB3E-8F1A034CCECC}" dt="2023-12-28T10:24:54.453" v="10536" actId="20577"/>
          <ac:spMkLst>
            <pc:docMk/>
            <pc:sldMk cId="3539444" sldId="275"/>
            <ac:spMk id="5" creationId="{27536441-B9C9-3EDF-F62F-D8D2EFEA484A}"/>
          </ac:spMkLst>
        </pc:spChg>
      </pc:sldChg>
      <pc:sldChg chg="addSp modSp add mod ord setBg">
        <pc:chgData name="泰良 中村" userId="fdbe07fe32ca836e" providerId="LiveId" clId="{9FD6F1A9-B467-4A0F-AB3E-8F1A034CCECC}" dt="2023-12-28T10:38:22.947" v="11525" actId="20577"/>
        <pc:sldMkLst>
          <pc:docMk/>
          <pc:sldMk cId="3422501903" sldId="276"/>
        </pc:sldMkLst>
        <pc:spChg chg="mod">
          <ac:chgData name="泰良 中村" userId="fdbe07fe32ca836e" providerId="LiveId" clId="{9FD6F1A9-B467-4A0F-AB3E-8F1A034CCECC}" dt="2023-12-28T10:30:31.888" v="10851" actId="20577"/>
          <ac:spMkLst>
            <pc:docMk/>
            <pc:sldMk cId="3422501903" sldId="276"/>
            <ac:spMk id="4" creationId="{8456D8EA-CEFB-CCB6-EF76-4DA594253140}"/>
          </ac:spMkLst>
        </pc:spChg>
        <pc:spChg chg="mod">
          <ac:chgData name="泰良 中村" userId="fdbe07fe32ca836e" providerId="LiveId" clId="{9FD6F1A9-B467-4A0F-AB3E-8F1A034CCECC}" dt="2023-12-28T10:38:22.947" v="11525" actId="20577"/>
          <ac:spMkLst>
            <pc:docMk/>
            <pc:sldMk cId="3422501903" sldId="276"/>
            <ac:spMk id="5" creationId="{27536441-B9C9-3EDF-F62F-D8D2EFEA484A}"/>
          </ac:spMkLst>
        </pc:spChg>
        <pc:spChg chg="add mod">
          <ac:chgData name="泰良 中村" userId="fdbe07fe32ca836e" providerId="LiveId" clId="{9FD6F1A9-B467-4A0F-AB3E-8F1A034CCECC}" dt="2023-12-28T10:29:40.294" v="10809" actId="1037"/>
          <ac:spMkLst>
            <pc:docMk/>
            <pc:sldMk cId="3422501903" sldId="276"/>
            <ac:spMk id="6" creationId="{7B0026CF-D9DF-EEBE-6A16-B6B948B2F1FA}"/>
          </ac:spMkLst>
        </pc:spChg>
        <pc:picChg chg="add mod">
          <ac:chgData name="泰良 中村" userId="fdbe07fe32ca836e" providerId="LiveId" clId="{9FD6F1A9-B467-4A0F-AB3E-8F1A034CCECC}" dt="2023-12-28T10:28:47.607" v="10541"/>
          <ac:picMkLst>
            <pc:docMk/>
            <pc:sldMk cId="3422501903" sldId="276"/>
            <ac:picMk id="2" creationId="{46FCF82D-36EC-C7A0-EC2B-7DF48DB46810}"/>
          </ac:picMkLst>
        </pc:picChg>
      </pc:sldChg>
      <pc:sldChg chg="modSp add mod setBg">
        <pc:chgData name="泰良 中村" userId="fdbe07fe32ca836e" providerId="LiveId" clId="{9FD6F1A9-B467-4A0F-AB3E-8F1A034CCECC}" dt="2024-01-04T08:41:12.934" v="19141" actId="20577"/>
        <pc:sldMkLst>
          <pc:docMk/>
          <pc:sldMk cId="3213348651" sldId="277"/>
        </pc:sldMkLst>
        <pc:spChg chg="mod">
          <ac:chgData name="泰良 中村" userId="fdbe07fe32ca836e" providerId="LiveId" clId="{9FD6F1A9-B467-4A0F-AB3E-8F1A034CCECC}" dt="2023-12-28T10:42:52.329" v="11580" actId="20577"/>
          <ac:spMkLst>
            <pc:docMk/>
            <pc:sldMk cId="3213348651" sldId="277"/>
            <ac:spMk id="4" creationId="{8456D8EA-CEFB-CCB6-EF76-4DA594253140}"/>
          </ac:spMkLst>
        </pc:spChg>
        <pc:spChg chg="mod">
          <ac:chgData name="泰良 中村" userId="fdbe07fe32ca836e" providerId="LiveId" clId="{9FD6F1A9-B467-4A0F-AB3E-8F1A034CCECC}" dt="2024-01-04T08:41:12.934" v="19141" actId="20577"/>
          <ac:spMkLst>
            <pc:docMk/>
            <pc:sldMk cId="3213348651" sldId="277"/>
            <ac:spMk id="5" creationId="{27536441-B9C9-3EDF-F62F-D8D2EFEA484A}"/>
          </ac:spMkLst>
        </pc:spChg>
        <pc:spChg chg="mod">
          <ac:chgData name="泰良 中村" userId="fdbe07fe32ca836e" providerId="LiveId" clId="{9FD6F1A9-B467-4A0F-AB3E-8F1A034CCECC}" dt="2023-12-28T10:43:13.951" v="11582" actId="14100"/>
          <ac:spMkLst>
            <pc:docMk/>
            <pc:sldMk cId="3213348651" sldId="277"/>
            <ac:spMk id="6" creationId="{7B0026CF-D9DF-EEBE-6A16-B6B948B2F1FA}"/>
          </ac:spMkLst>
        </pc:spChg>
      </pc:sldChg>
      <pc:sldChg chg="modSp add mod ord setBg">
        <pc:chgData name="泰良 中村" userId="fdbe07fe32ca836e" providerId="LiveId" clId="{9FD6F1A9-B467-4A0F-AB3E-8F1A034CCECC}" dt="2023-12-29T09:46:00.040" v="12569" actId="20577"/>
        <pc:sldMkLst>
          <pc:docMk/>
          <pc:sldMk cId="1734194402" sldId="278"/>
        </pc:sldMkLst>
        <pc:spChg chg="mod">
          <ac:chgData name="泰良 中村" userId="fdbe07fe32ca836e" providerId="LiveId" clId="{9FD6F1A9-B467-4A0F-AB3E-8F1A034CCECC}" dt="2023-12-29T09:41:26.049" v="12382" actId="20577"/>
          <ac:spMkLst>
            <pc:docMk/>
            <pc:sldMk cId="1734194402" sldId="278"/>
            <ac:spMk id="4" creationId="{8456D8EA-CEFB-CCB6-EF76-4DA594253140}"/>
          </ac:spMkLst>
        </pc:spChg>
        <pc:spChg chg="mod">
          <ac:chgData name="泰良 中村" userId="fdbe07fe32ca836e" providerId="LiveId" clId="{9FD6F1A9-B467-4A0F-AB3E-8F1A034CCECC}" dt="2023-12-29T09:46:00.040" v="12569" actId="20577"/>
          <ac:spMkLst>
            <pc:docMk/>
            <pc:sldMk cId="1734194402" sldId="278"/>
            <ac:spMk id="5" creationId="{27536441-B9C9-3EDF-F62F-D8D2EFEA484A}"/>
          </ac:spMkLst>
        </pc:spChg>
      </pc:sldChg>
      <pc:sldChg chg="modSp add mod ord setBg">
        <pc:chgData name="泰良 中村" userId="fdbe07fe32ca836e" providerId="LiveId" clId="{9FD6F1A9-B467-4A0F-AB3E-8F1A034CCECC}" dt="2023-12-29T10:43:36.661" v="13407" actId="20577"/>
        <pc:sldMkLst>
          <pc:docMk/>
          <pc:sldMk cId="464905289" sldId="279"/>
        </pc:sldMkLst>
        <pc:spChg chg="mod">
          <ac:chgData name="泰良 中村" userId="fdbe07fe32ca836e" providerId="LiveId" clId="{9FD6F1A9-B467-4A0F-AB3E-8F1A034CCECC}" dt="2023-12-29T09:50:04.865" v="12624" actId="20577"/>
          <ac:spMkLst>
            <pc:docMk/>
            <pc:sldMk cId="464905289" sldId="279"/>
            <ac:spMk id="4" creationId="{8456D8EA-CEFB-CCB6-EF76-4DA594253140}"/>
          </ac:spMkLst>
        </pc:spChg>
        <pc:spChg chg="mod">
          <ac:chgData name="泰良 中村" userId="fdbe07fe32ca836e" providerId="LiveId" clId="{9FD6F1A9-B467-4A0F-AB3E-8F1A034CCECC}" dt="2023-12-29T10:43:36.661" v="13407" actId="20577"/>
          <ac:spMkLst>
            <pc:docMk/>
            <pc:sldMk cId="464905289" sldId="279"/>
            <ac:spMk id="5" creationId="{27536441-B9C9-3EDF-F62F-D8D2EFEA484A}"/>
          </ac:spMkLst>
        </pc:spChg>
      </pc:sldChg>
      <pc:sldChg chg="addSp delSp modSp add mod ord setBg">
        <pc:chgData name="泰良 中村" userId="fdbe07fe32ca836e" providerId="LiveId" clId="{9FD6F1A9-B467-4A0F-AB3E-8F1A034CCECC}" dt="2024-01-04T08:42:38.265" v="19159" actId="20577"/>
        <pc:sldMkLst>
          <pc:docMk/>
          <pc:sldMk cId="2785807946" sldId="280"/>
        </pc:sldMkLst>
        <pc:spChg chg="mod">
          <ac:chgData name="泰良 中村" userId="fdbe07fe32ca836e" providerId="LiveId" clId="{9FD6F1A9-B467-4A0F-AB3E-8F1A034CCECC}" dt="2023-12-29T10:49:31.412" v="13449" actId="20577"/>
          <ac:spMkLst>
            <pc:docMk/>
            <pc:sldMk cId="2785807946" sldId="280"/>
            <ac:spMk id="4" creationId="{8456D8EA-CEFB-CCB6-EF76-4DA594253140}"/>
          </ac:spMkLst>
        </pc:spChg>
        <pc:spChg chg="mod">
          <ac:chgData name="泰良 中村" userId="fdbe07fe32ca836e" providerId="LiveId" clId="{9FD6F1A9-B467-4A0F-AB3E-8F1A034CCECC}" dt="2024-01-04T08:42:38.265" v="19159" actId="20577"/>
          <ac:spMkLst>
            <pc:docMk/>
            <pc:sldMk cId="2785807946" sldId="280"/>
            <ac:spMk id="5" creationId="{27536441-B9C9-3EDF-F62F-D8D2EFEA484A}"/>
          </ac:spMkLst>
        </pc:spChg>
        <pc:picChg chg="add del mod">
          <ac:chgData name="泰良 中村" userId="fdbe07fe32ca836e" providerId="LiveId" clId="{9FD6F1A9-B467-4A0F-AB3E-8F1A034CCECC}" dt="2023-12-29T11:01:17.909" v="13453" actId="478"/>
          <ac:picMkLst>
            <pc:docMk/>
            <pc:sldMk cId="2785807946" sldId="280"/>
            <ac:picMk id="6" creationId="{30B00503-4A6F-C79E-0BD2-A791616BC2D4}"/>
          </ac:picMkLst>
        </pc:picChg>
        <pc:picChg chg="del">
          <ac:chgData name="泰良 中村" userId="fdbe07fe32ca836e" providerId="LiveId" clId="{9FD6F1A9-B467-4A0F-AB3E-8F1A034CCECC}" dt="2023-12-29T11:01:13.806" v="13452" actId="478"/>
          <ac:picMkLst>
            <pc:docMk/>
            <pc:sldMk cId="2785807946" sldId="280"/>
            <ac:picMk id="7" creationId="{F24F4538-5DBC-E981-714F-4E53A919D679}"/>
          </ac:picMkLst>
        </pc:picChg>
        <pc:picChg chg="add mod">
          <ac:chgData name="泰良 中村" userId="fdbe07fe32ca836e" providerId="LiveId" clId="{9FD6F1A9-B467-4A0F-AB3E-8F1A034CCECC}" dt="2023-12-29T11:12:25.468" v="14137" actId="14100"/>
          <ac:picMkLst>
            <pc:docMk/>
            <pc:sldMk cId="2785807946" sldId="280"/>
            <ac:picMk id="9" creationId="{0624C59A-681D-6614-AAAE-16F39AC42885}"/>
          </ac:picMkLst>
        </pc:picChg>
      </pc:sldChg>
      <pc:sldChg chg="addSp delSp modSp add mod setBg">
        <pc:chgData name="泰良 中村" userId="fdbe07fe32ca836e" providerId="LiveId" clId="{9FD6F1A9-B467-4A0F-AB3E-8F1A034CCECC}" dt="2023-12-29T11:33:26.686" v="15025" actId="20577"/>
        <pc:sldMkLst>
          <pc:docMk/>
          <pc:sldMk cId="1462205323" sldId="281"/>
        </pc:sldMkLst>
        <pc:spChg chg="mod">
          <ac:chgData name="泰良 中村" userId="fdbe07fe32ca836e" providerId="LiveId" clId="{9FD6F1A9-B467-4A0F-AB3E-8F1A034CCECC}" dt="2023-12-29T11:26:54.874" v="14688" actId="20577"/>
          <ac:spMkLst>
            <pc:docMk/>
            <pc:sldMk cId="1462205323" sldId="281"/>
            <ac:spMk id="4" creationId="{8456D8EA-CEFB-CCB6-EF76-4DA594253140}"/>
          </ac:spMkLst>
        </pc:spChg>
        <pc:spChg chg="mod">
          <ac:chgData name="泰良 中村" userId="fdbe07fe32ca836e" providerId="LiveId" clId="{9FD6F1A9-B467-4A0F-AB3E-8F1A034CCECC}" dt="2023-12-29T11:33:26.686" v="15025" actId="20577"/>
          <ac:spMkLst>
            <pc:docMk/>
            <pc:sldMk cId="1462205323" sldId="281"/>
            <ac:spMk id="5" creationId="{27536441-B9C9-3EDF-F62F-D8D2EFEA484A}"/>
          </ac:spMkLst>
        </pc:spChg>
        <pc:picChg chg="add del mod">
          <ac:chgData name="泰良 中村" userId="fdbe07fe32ca836e" providerId="LiveId" clId="{9FD6F1A9-B467-4A0F-AB3E-8F1A034CCECC}" dt="2023-12-29T11:26:09.867" v="14664" actId="478"/>
          <ac:picMkLst>
            <pc:docMk/>
            <pc:sldMk cId="1462205323" sldId="281"/>
            <ac:picMk id="2" creationId="{DAC56B53-7733-78CF-244A-421CF0ED0E68}"/>
          </ac:picMkLst>
        </pc:picChg>
        <pc:picChg chg="add del mod">
          <ac:chgData name="泰良 中村" userId="fdbe07fe32ca836e" providerId="LiveId" clId="{9FD6F1A9-B467-4A0F-AB3E-8F1A034CCECC}" dt="2023-12-29T11:25:58.526" v="14663" actId="478"/>
          <ac:picMkLst>
            <pc:docMk/>
            <pc:sldMk cId="1462205323" sldId="281"/>
            <ac:picMk id="6" creationId="{198C5676-D04A-20B3-3BA8-597F032F05A8}"/>
          </ac:picMkLst>
        </pc:picChg>
        <pc:picChg chg="add mod">
          <ac:chgData name="泰良 中村" userId="fdbe07fe32ca836e" providerId="LiveId" clId="{9FD6F1A9-B467-4A0F-AB3E-8F1A034CCECC}" dt="2023-12-29T11:27:54.484" v="14702"/>
          <ac:picMkLst>
            <pc:docMk/>
            <pc:sldMk cId="1462205323" sldId="281"/>
            <ac:picMk id="7" creationId="{4EC298AF-7E69-80F6-4817-969CCB6CBCDE}"/>
          </ac:picMkLst>
        </pc:picChg>
        <pc:picChg chg="del">
          <ac:chgData name="泰良 中村" userId="fdbe07fe32ca836e" providerId="LiveId" clId="{9FD6F1A9-B467-4A0F-AB3E-8F1A034CCECC}" dt="2023-12-29T11:14:39.337" v="14207" actId="478"/>
          <ac:picMkLst>
            <pc:docMk/>
            <pc:sldMk cId="1462205323" sldId="281"/>
            <ac:picMk id="9" creationId="{0624C59A-681D-6614-AAAE-16F39AC42885}"/>
          </ac:picMkLst>
        </pc:picChg>
      </pc:sldChg>
      <pc:sldChg chg="modSp add mod ord setBg">
        <pc:chgData name="泰良 中村" userId="fdbe07fe32ca836e" providerId="LiveId" clId="{9FD6F1A9-B467-4A0F-AB3E-8F1A034CCECC}" dt="2023-12-30T10:13:38.009" v="15227" actId="20577"/>
        <pc:sldMkLst>
          <pc:docMk/>
          <pc:sldMk cId="1493812739" sldId="282"/>
        </pc:sldMkLst>
        <pc:spChg chg="mod">
          <ac:chgData name="泰良 中村" userId="fdbe07fe32ca836e" providerId="LiveId" clId="{9FD6F1A9-B467-4A0F-AB3E-8F1A034CCECC}" dt="2023-12-30T10:10:59.841" v="15084" actId="20577"/>
          <ac:spMkLst>
            <pc:docMk/>
            <pc:sldMk cId="1493812739" sldId="282"/>
            <ac:spMk id="4" creationId="{8456D8EA-CEFB-CCB6-EF76-4DA594253140}"/>
          </ac:spMkLst>
        </pc:spChg>
        <pc:spChg chg="mod">
          <ac:chgData name="泰良 中村" userId="fdbe07fe32ca836e" providerId="LiveId" clId="{9FD6F1A9-B467-4A0F-AB3E-8F1A034CCECC}" dt="2023-12-30T10:13:38.009" v="15227" actId="20577"/>
          <ac:spMkLst>
            <pc:docMk/>
            <pc:sldMk cId="1493812739" sldId="282"/>
            <ac:spMk id="5" creationId="{27536441-B9C9-3EDF-F62F-D8D2EFEA484A}"/>
          </ac:spMkLst>
        </pc:spChg>
      </pc:sldChg>
      <pc:sldChg chg="addSp delSp modSp add mod ord setBg">
        <pc:chgData name="泰良 中村" userId="fdbe07fe32ca836e" providerId="LiveId" clId="{9FD6F1A9-B467-4A0F-AB3E-8F1A034CCECC}" dt="2023-12-30T11:15:04.907" v="16571" actId="6549"/>
        <pc:sldMkLst>
          <pc:docMk/>
          <pc:sldMk cId="61117759" sldId="283"/>
        </pc:sldMkLst>
        <pc:spChg chg="mod">
          <ac:chgData name="泰良 中村" userId="fdbe07fe32ca836e" providerId="LiveId" clId="{9FD6F1A9-B467-4A0F-AB3E-8F1A034CCECC}" dt="2023-12-30T11:15:04.907" v="16571" actId="6549"/>
          <ac:spMkLst>
            <pc:docMk/>
            <pc:sldMk cId="61117759" sldId="283"/>
            <ac:spMk id="4" creationId="{8456D8EA-CEFB-CCB6-EF76-4DA594253140}"/>
          </ac:spMkLst>
        </pc:spChg>
        <pc:spChg chg="mod">
          <ac:chgData name="泰良 中村" userId="fdbe07fe32ca836e" providerId="LiveId" clId="{9FD6F1A9-B467-4A0F-AB3E-8F1A034CCECC}" dt="2023-12-30T10:48:06.480" v="15942" actId="20577"/>
          <ac:spMkLst>
            <pc:docMk/>
            <pc:sldMk cId="61117759" sldId="283"/>
            <ac:spMk id="5" creationId="{27536441-B9C9-3EDF-F62F-D8D2EFEA484A}"/>
          </ac:spMkLst>
        </pc:spChg>
        <pc:spChg chg="add mod">
          <ac:chgData name="泰良 中村" userId="fdbe07fe32ca836e" providerId="LiveId" clId="{9FD6F1A9-B467-4A0F-AB3E-8F1A034CCECC}" dt="2023-12-30T10:41:37.166" v="15800" actId="14100"/>
          <ac:spMkLst>
            <pc:docMk/>
            <pc:sldMk cId="61117759" sldId="283"/>
            <ac:spMk id="8" creationId="{6B2A9663-46B5-3C10-6B84-1DE1EACB42E8}"/>
          </ac:spMkLst>
        </pc:spChg>
        <pc:spChg chg="add mod">
          <ac:chgData name="泰良 中村" userId="fdbe07fe32ca836e" providerId="LiveId" clId="{9FD6F1A9-B467-4A0F-AB3E-8F1A034CCECC}" dt="2023-12-30T10:41:51.868" v="15803" actId="14100"/>
          <ac:spMkLst>
            <pc:docMk/>
            <pc:sldMk cId="61117759" sldId="283"/>
            <ac:spMk id="9" creationId="{76C11A17-D92D-FC92-0CB3-BE50E10F1E6D}"/>
          </ac:spMkLst>
        </pc:spChg>
        <pc:spChg chg="add mod">
          <ac:chgData name="泰良 中村" userId="fdbe07fe32ca836e" providerId="LiveId" clId="{9FD6F1A9-B467-4A0F-AB3E-8F1A034CCECC}" dt="2023-12-30T10:42:57.272" v="15817" actId="1076"/>
          <ac:spMkLst>
            <pc:docMk/>
            <pc:sldMk cId="61117759" sldId="283"/>
            <ac:spMk id="10" creationId="{1731D607-39B1-AB68-3F05-42B6E397528E}"/>
          </ac:spMkLst>
        </pc:spChg>
        <pc:spChg chg="add mod">
          <ac:chgData name="泰良 中村" userId="fdbe07fe32ca836e" providerId="LiveId" clId="{9FD6F1A9-B467-4A0F-AB3E-8F1A034CCECC}" dt="2023-12-30T10:42:49.933" v="15816" actId="1076"/>
          <ac:spMkLst>
            <pc:docMk/>
            <pc:sldMk cId="61117759" sldId="283"/>
            <ac:spMk id="11" creationId="{DA95AC74-1E17-26B0-F384-813625C7C28E}"/>
          </ac:spMkLst>
        </pc:spChg>
        <pc:spChg chg="add del mod">
          <ac:chgData name="泰良 中村" userId="fdbe07fe32ca836e" providerId="LiveId" clId="{9FD6F1A9-B467-4A0F-AB3E-8F1A034CCECC}" dt="2023-12-30T10:50:08.211" v="15944" actId="478"/>
          <ac:spMkLst>
            <pc:docMk/>
            <pc:sldMk cId="61117759" sldId="283"/>
            <ac:spMk id="12" creationId="{F6D57629-6C3A-E962-8575-807283F56C1E}"/>
          </ac:spMkLst>
        </pc:spChg>
        <pc:picChg chg="add mod">
          <ac:chgData name="泰良 中村" userId="fdbe07fe32ca836e" providerId="LiveId" clId="{9FD6F1A9-B467-4A0F-AB3E-8F1A034CCECC}" dt="2023-12-30T10:40:23.610" v="15797" actId="14861"/>
          <ac:picMkLst>
            <pc:docMk/>
            <pc:sldMk cId="61117759" sldId="283"/>
            <ac:picMk id="6" creationId="{35FDF9F2-8C4D-149C-B02F-CC9AD216A6E2}"/>
          </ac:picMkLst>
        </pc:picChg>
        <pc:picChg chg="del">
          <ac:chgData name="泰良 中村" userId="fdbe07fe32ca836e" providerId="LiveId" clId="{9FD6F1A9-B467-4A0F-AB3E-8F1A034CCECC}" dt="2023-12-30T10:25:40.332" v="15793" actId="478"/>
          <ac:picMkLst>
            <pc:docMk/>
            <pc:sldMk cId="61117759" sldId="283"/>
            <ac:picMk id="7" creationId="{4EC298AF-7E69-80F6-4817-969CCB6CBCDE}"/>
          </ac:picMkLst>
        </pc:picChg>
      </pc:sldChg>
      <pc:sldChg chg="addSp delSp modSp add mod setBg">
        <pc:chgData name="泰良 中村" userId="fdbe07fe32ca836e" providerId="LiveId" clId="{9FD6F1A9-B467-4A0F-AB3E-8F1A034CCECC}" dt="2023-12-30T11:29:12.796" v="17493" actId="20577"/>
        <pc:sldMkLst>
          <pc:docMk/>
          <pc:sldMk cId="2836919085" sldId="284"/>
        </pc:sldMkLst>
        <pc:spChg chg="mod">
          <ac:chgData name="泰良 中村" userId="fdbe07fe32ca836e" providerId="LiveId" clId="{9FD6F1A9-B467-4A0F-AB3E-8F1A034CCECC}" dt="2023-12-30T11:17:49.871" v="16799" actId="20577"/>
          <ac:spMkLst>
            <pc:docMk/>
            <pc:sldMk cId="2836919085" sldId="284"/>
            <ac:spMk id="4" creationId="{8456D8EA-CEFB-CCB6-EF76-4DA594253140}"/>
          </ac:spMkLst>
        </pc:spChg>
        <pc:spChg chg="mod">
          <ac:chgData name="泰良 中村" userId="fdbe07fe32ca836e" providerId="LiveId" clId="{9FD6F1A9-B467-4A0F-AB3E-8F1A034CCECC}" dt="2023-12-30T11:29:12.796" v="17493" actId="20577"/>
          <ac:spMkLst>
            <pc:docMk/>
            <pc:sldMk cId="2836919085" sldId="284"/>
            <ac:spMk id="5" creationId="{27536441-B9C9-3EDF-F62F-D8D2EFEA484A}"/>
          </ac:spMkLst>
        </pc:spChg>
        <pc:spChg chg="mod ord">
          <ac:chgData name="泰良 中村" userId="fdbe07fe32ca836e" providerId="LiveId" clId="{9FD6F1A9-B467-4A0F-AB3E-8F1A034CCECC}" dt="2023-12-30T10:53:58.094" v="15977" actId="14100"/>
          <ac:spMkLst>
            <pc:docMk/>
            <pc:sldMk cId="2836919085" sldId="284"/>
            <ac:spMk id="8" creationId="{6B2A9663-46B5-3C10-6B84-1DE1EACB42E8}"/>
          </ac:spMkLst>
        </pc:spChg>
        <pc:spChg chg="del">
          <ac:chgData name="泰良 中村" userId="fdbe07fe32ca836e" providerId="LiveId" clId="{9FD6F1A9-B467-4A0F-AB3E-8F1A034CCECC}" dt="2023-12-30T10:50:28.297" v="15948" actId="478"/>
          <ac:spMkLst>
            <pc:docMk/>
            <pc:sldMk cId="2836919085" sldId="284"/>
            <ac:spMk id="9" creationId="{76C11A17-D92D-FC92-0CB3-BE50E10F1E6D}"/>
          </ac:spMkLst>
        </pc:spChg>
        <pc:spChg chg="del mod">
          <ac:chgData name="泰良 中村" userId="fdbe07fe32ca836e" providerId="LiveId" clId="{9FD6F1A9-B467-4A0F-AB3E-8F1A034CCECC}" dt="2023-12-30T10:53:21.663" v="15969" actId="478"/>
          <ac:spMkLst>
            <pc:docMk/>
            <pc:sldMk cId="2836919085" sldId="284"/>
            <ac:spMk id="10" creationId="{1731D607-39B1-AB68-3F05-42B6E397528E}"/>
          </ac:spMkLst>
        </pc:spChg>
        <pc:spChg chg="del">
          <ac:chgData name="泰良 中村" userId="fdbe07fe32ca836e" providerId="LiveId" clId="{9FD6F1A9-B467-4A0F-AB3E-8F1A034CCECC}" dt="2023-12-30T10:50:23.916" v="15946" actId="478"/>
          <ac:spMkLst>
            <pc:docMk/>
            <pc:sldMk cId="2836919085" sldId="284"/>
            <ac:spMk id="11" creationId="{DA95AC74-1E17-26B0-F384-813625C7C28E}"/>
          </ac:spMkLst>
        </pc:spChg>
        <pc:picChg chg="del">
          <ac:chgData name="泰良 中村" userId="fdbe07fe32ca836e" providerId="LiveId" clId="{9FD6F1A9-B467-4A0F-AB3E-8F1A034CCECC}" dt="2023-12-30T10:50:26.411" v="15947" actId="478"/>
          <ac:picMkLst>
            <pc:docMk/>
            <pc:sldMk cId="2836919085" sldId="284"/>
            <ac:picMk id="6" creationId="{35FDF9F2-8C4D-149C-B02F-CC9AD216A6E2}"/>
          </ac:picMkLst>
        </pc:picChg>
        <pc:picChg chg="add mod">
          <ac:chgData name="泰良 中村" userId="fdbe07fe32ca836e" providerId="LiveId" clId="{9FD6F1A9-B467-4A0F-AB3E-8F1A034CCECC}" dt="2023-12-30T10:53:02.882" v="15967" actId="14100"/>
          <ac:picMkLst>
            <pc:docMk/>
            <pc:sldMk cId="2836919085" sldId="284"/>
            <ac:picMk id="7" creationId="{9CB9E949-32FA-4CF0-4E29-C42489CE561A}"/>
          </ac:picMkLst>
        </pc:picChg>
      </pc:sldChg>
      <pc:sldChg chg="modSp add mod ord setBg">
        <pc:chgData name="泰良 中村" userId="fdbe07fe32ca836e" providerId="LiveId" clId="{9FD6F1A9-B467-4A0F-AB3E-8F1A034CCECC}" dt="2023-12-30T11:17:01.071" v="16763" actId="20577"/>
        <pc:sldMkLst>
          <pc:docMk/>
          <pc:sldMk cId="1931861296" sldId="285"/>
        </pc:sldMkLst>
        <pc:spChg chg="mod">
          <ac:chgData name="泰良 中村" userId="fdbe07fe32ca836e" providerId="LiveId" clId="{9FD6F1A9-B467-4A0F-AB3E-8F1A034CCECC}" dt="2023-12-30T11:15:26.076" v="16588" actId="20577"/>
          <ac:spMkLst>
            <pc:docMk/>
            <pc:sldMk cId="1931861296" sldId="285"/>
            <ac:spMk id="4" creationId="{8456D8EA-CEFB-CCB6-EF76-4DA594253140}"/>
          </ac:spMkLst>
        </pc:spChg>
        <pc:spChg chg="mod">
          <ac:chgData name="泰良 中村" userId="fdbe07fe32ca836e" providerId="LiveId" clId="{9FD6F1A9-B467-4A0F-AB3E-8F1A034CCECC}" dt="2023-12-30T11:17:01.071" v="16763" actId="20577"/>
          <ac:spMkLst>
            <pc:docMk/>
            <pc:sldMk cId="1931861296" sldId="285"/>
            <ac:spMk id="5" creationId="{27536441-B9C9-3EDF-F62F-D8D2EFEA484A}"/>
          </ac:spMkLst>
        </pc:spChg>
      </pc:sldChg>
      <pc:sldChg chg="addSp delSp modSp add mod setBg">
        <pc:chgData name="泰良 中村" userId="fdbe07fe32ca836e" providerId="LiveId" clId="{9FD6F1A9-B467-4A0F-AB3E-8F1A034CCECC}" dt="2024-01-04T08:44:48.535" v="19160" actId="20577"/>
        <pc:sldMkLst>
          <pc:docMk/>
          <pc:sldMk cId="1043777425" sldId="286"/>
        </pc:sldMkLst>
        <pc:spChg chg="mod">
          <ac:chgData name="泰良 中村" userId="fdbe07fe32ca836e" providerId="LiveId" clId="{9FD6F1A9-B467-4A0F-AB3E-8F1A034CCECC}" dt="2023-12-30T11:19:15.122" v="16850" actId="20577"/>
          <ac:spMkLst>
            <pc:docMk/>
            <pc:sldMk cId="1043777425" sldId="286"/>
            <ac:spMk id="4" creationId="{8456D8EA-CEFB-CCB6-EF76-4DA594253140}"/>
          </ac:spMkLst>
        </pc:spChg>
        <pc:spChg chg="mod">
          <ac:chgData name="泰良 中村" userId="fdbe07fe32ca836e" providerId="LiveId" clId="{9FD6F1A9-B467-4A0F-AB3E-8F1A034CCECC}" dt="2024-01-04T08:44:48.535" v="19160" actId="20577"/>
          <ac:spMkLst>
            <pc:docMk/>
            <pc:sldMk cId="1043777425" sldId="286"/>
            <ac:spMk id="5" creationId="{27536441-B9C9-3EDF-F62F-D8D2EFEA484A}"/>
          </ac:spMkLst>
        </pc:spChg>
        <pc:spChg chg="del">
          <ac:chgData name="泰良 中村" userId="fdbe07fe32ca836e" providerId="LiveId" clId="{9FD6F1A9-B467-4A0F-AB3E-8F1A034CCECC}" dt="2023-12-30T11:19:27.551" v="16852" actId="478"/>
          <ac:spMkLst>
            <pc:docMk/>
            <pc:sldMk cId="1043777425" sldId="286"/>
            <ac:spMk id="8" creationId="{6B2A9663-46B5-3C10-6B84-1DE1EACB42E8}"/>
          </ac:spMkLst>
        </pc:spChg>
        <pc:picChg chg="add mod">
          <ac:chgData name="泰良 中村" userId="fdbe07fe32ca836e" providerId="LiveId" clId="{9FD6F1A9-B467-4A0F-AB3E-8F1A034CCECC}" dt="2023-12-30T11:27:27.190" v="17386" actId="14100"/>
          <ac:picMkLst>
            <pc:docMk/>
            <pc:sldMk cId="1043777425" sldId="286"/>
            <ac:picMk id="2" creationId="{20D0A1CF-7920-BB46-16E6-47E6CC742B0C}"/>
          </ac:picMkLst>
        </pc:picChg>
        <pc:picChg chg="add mod">
          <ac:chgData name="泰良 中村" userId="fdbe07fe32ca836e" providerId="LiveId" clId="{9FD6F1A9-B467-4A0F-AB3E-8F1A034CCECC}" dt="2023-12-30T11:27:21.722" v="17385" actId="14100"/>
          <ac:picMkLst>
            <pc:docMk/>
            <pc:sldMk cId="1043777425" sldId="286"/>
            <ac:picMk id="6" creationId="{F3AB0E1C-8925-8673-3FAF-5FB2559E634F}"/>
          </ac:picMkLst>
        </pc:picChg>
        <pc:picChg chg="del">
          <ac:chgData name="泰良 中村" userId="fdbe07fe32ca836e" providerId="LiveId" clId="{9FD6F1A9-B467-4A0F-AB3E-8F1A034CCECC}" dt="2023-12-30T11:19:24.374" v="16851" actId="478"/>
          <ac:picMkLst>
            <pc:docMk/>
            <pc:sldMk cId="1043777425" sldId="286"/>
            <ac:picMk id="7" creationId="{9CB9E949-32FA-4CF0-4E29-C42489CE561A}"/>
          </ac:picMkLst>
        </pc:picChg>
      </pc:sldChg>
      <pc:sldChg chg="modSp add mod ord setBg">
        <pc:chgData name="泰良 中村" userId="fdbe07fe32ca836e" providerId="LiveId" clId="{9FD6F1A9-B467-4A0F-AB3E-8F1A034CCECC}" dt="2023-12-30T11:32:35.479" v="17695" actId="20577"/>
        <pc:sldMkLst>
          <pc:docMk/>
          <pc:sldMk cId="4282728681" sldId="287"/>
        </pc:sldMkLst>
        <pc:spChg chg="mod">
          <ac:chgData name="泰良 中村" userId="fdbe07fe32ca836e" providerId="LiveId" clId="{9FD6F1A9-B467-4A0F-AB3E-8F1A034CCECC}" dt="2023-12-30T11:31:29.908" v="17539" actId="20577"/>
          <ac:spMkLst>
            <pc:docMk/>
            <pc:sldMk cId="4282728681" sldId="287"/>
            <ac:spMk id="4" creationId="{8456D8EA-CEFB-CCB6-EF76-4DA594253140}"/>
          </ac:spMkLst>
        </pc:spChg>
        <pc:spChg chg="mod">
          <ac:chgData name="泰良 中村" userId="fdbe07fe32ca836e" providerId="LiveId" clId="{9FD6F1A9-B467-4A0F-AB3E-8F1A034CCECC}" dt="2023-12-30T11:32:35.479" v="17695" actId="20577"/>
          <ac:spMkLst>
            <pc:docMk/>
            <pc:sldMk cId="4282728681" sldId="287"/>
            <ac:spMk id="5" creationId="{27536441-B9C9-3EDF-F62F-D8D2EFEA484A}"/>
          </ac:spMkLst>
        </pc:spChg>
      </pc:sldChg>
      <pc:sldChg chg="addSp delSp modSp add mod ord setBg">
        <pc:chgData name="泰良 中村" userId="fdbe07fe32ca836e" providerId="LiveId" clId="{9FD6F1A9-B467-4A0F-AB3E-8F1A034CCECC}" dt="2024-01-04T08:45:41.317" v="19171" actId="20577"/>
        <pc:sldMkLst>
          <pc:docMk/>
          <pc:sldMk cId="2356256038" sldId="288"/>
        </pc:sldMkLst>
        <pc:spChg chg="mod">
          <ac:chgData name="泰良 中村" userId="fdbe07fe32ca836e" providerId="LiveId" clId="{9FD6F1A9-B467-4A0F-AB3E-8F1A034CCECC}" dt="2024-01-04T08:45:41.317" v="19171" actId="20577"/>
          <ac:spMkLst>
            <pc:docMk/>
            <pc:sldMk cId="2356256038" sldId="288"/>
            <ac:spMk id="4" creationId="{8456D8EA-CEFB-CCB6-EF76-4DA594253140}"/>
          </ac:spMkLst>
        </pc:spChg>
        <pc:spChg chg="mod">
          <ac:chgData name="泰良 中村" userId="fdbe07fe32ca836e" providerId="LiveId" clId="{9FD6F1A9-B467-4A0F-AB3E-8F1A034CCECC}" dt="2023-12-30T11:35:35.146" v="18026" actId="20577"/>
          <ac:spMkLst>
            <pc:docMk/>
            <pc:sldMk cId="2356256038" sldId="288"/>
            <ac:spMk id="5" creationId="{27536441-B9C9-3EDF-F62F-D8D2EFEA484A}"/>
          </ac:spMkLst>
        </pc:spChg>
        <pc:spChg chg="add mod">
          <ac:chgData name="泰良 中村" userId="fdbe07fe32ca836e" providerId="LiveId" clId="{9FD6F1A9-B467-4A0F-AB3E-8F1A034CCECC}" dt="2023-12-30T11:36:31.906" v="18050" actId="14100"/>
          <ac:spMkLst>
            <pc:docMk/>
            <pc:sldMk cId="2356256038" sldId="288"/>
            <ac:spMk id="7" creationId="{A28E70BF-338E-A9CE-6574-12B0990C935D}"/>
          </ac:spMkLst>
        </pc:spChg>
        <pc:spChg chg="add mod">
          <ac:chgData name="泰良 中村" userId="fdbe07fe32ca836e" providerId="LiveId" clId="{9FD6F1A9-B467-4A0F-AB3E-8F1A034CCECC}" dt="2023-12-30T11:40:52.884" v="18305" actId="14100"/>
          <ac:spMkLst>
            <pc:docMk/>
            <pc:sldMk cId="2356256038" sldId="288"/>
            <ac:spMk id="14" creationId="{B9F3C117-3D35-0868-D877-38E8A426B656}"/>
          </ac:spMkLst>
        </pc:spChg>
        <pc:spChg chg="add mod">
          <ac:chgData name="泰良 中村" userId="fdbe07fe32ca836e" providerId="LiveId" clId="{9FD6F1A9-B467-4A0F-AB3E-8F1A034CCECC}" dt="2023-12-30T11:51:38.160" v="18733" actId="1038"/>
          <ac:spMkLst>
            <pc:docMk/>
            <pc:sldMk cId="2356256038" sldId="288"/>
            <ac:spMk id="15" creationId="{EB429761-6862-B45E-DEE2-F6DF801DAE6F}"/>
          </ac:spMkLst>
        </pc:spChg>
        <pc:spChg chg="add del mod">
          <ac:chgData name="泰良 中村" userId="fdbe07fe32ca836e" providerId="LiveId" clId="{9FD6F1A9-B467-4A0F-AB3E-8F1A034CCECC}" dt="2023-12-30T11:43:38.776" v="18414" actId="478"/>
          <ac:spMkLst>
            <pc:docMk/>
            <pc:sldMk cId="2356256038" sldId="288"/>
            <ac:spMk id="16" creationId="{FA393452-D34F-F4BB-207E-C49FC77B8AF0}"/>
          </ac:spMkLst>
        </pc:spChg>
        <pc:spChg chg="add mod">
          <ac:chgData name="泰良 中村" userId="fdbe07fe32ca836e" providerId="LiveId" clId="{9FD6F1A9-B467-4A0F-AB3E-8F1A034CCECC}" dt="2023-12-30T11:44:11.471" v="18426" actId="692"/>
          <ac:spMkLst>
            <pc:docMk/>
            <pc:sldMk cId="2356256038" sldId="288"/>
            <ac:spMk id="17" creationId="{E1F124CC-7C79-BA7E-30C3-0D19EACA3F59}"/>
          </ac:spMkLst>
        </pc:spChg>
        <pc:spChg chg="add mod">
          <ac:chgData name="泰良 中村" userId="fdbe07fe32ca836e" providerId="LiveId" clId="{9FD6F1A9-B467-4A0F-AB3E-8F1A034CCECC}" dt="2023-12-30T11:56:15.552" v="19105" actId="20577"/>
          <ac:spMkLst>
            <pc:docMk/>
            <pc:sldMk cId="2356256038" sldId="288"/>
            <ac:spMk id="18" creationId="{DA7967A9-D953-D9DF-6AF9-A8F3D0D77576}"/>
          </ac:spMkLst>
        </pc:spChg>
        <pc:picChg chg="del">
          <ac:chgData name="泰良 中村" userId="fdbe07fe32ca836e" providerId="LiveId" clId="{9FD6F1A9-B467-4A0F-AB3E-8F1A034CCECC}" dt="2023-12-30T11:34:26.892" v="17759" actId="478"/>
          <ac:picMkLst>
            <pc:docMk/>
            <pc:sldMk cId="2356256038" sldId="288"/>
            <ac:picMk id="2" creationId="{20D0A1CF-7920-BB46-16E6-47E6CC742B0C}"/>
          </ac:picMkLst>
        </pc:picChg>
        <pc:picChg chg="del">
          <ac:chgData name="泰良 中村" userId="fdbe07fe32ca836e" providerId="LiveId" clId="{9FD6F1A9-B467-4A0F-AB3E-8F1A034CCECC}" dt="2023-12-30T11:34:29.484" v="17760" actId="478"/>
          <ac:picMkLst>
            <pc:docMk/>
            <pc:sldMk cId="2356256038" sldId="288"/>
            <ac:picMk id="6" creationId="{F3AB0E1C-8925-8673-3FAF-5FB2559E634F}"/>
          </ac:picMkLst>
        </pc:picChg>
        <pc:cxnChg chg="add mod">
          <ac:chgData name="泰良 中村" userId="fdbe07fe32ca836e" providerId="LiveId" clId="{9FD6F1A9-B467-4A0F-AB3E-8F1A034CCECC}" dt="2023-12-30T11:38:48.995" v="18081" actId="692"/>
          <ac:cxnSpMkLst>
            <pc:docMk/>
            <pc:sldMk cId="2356256038" sldId="288"/>
            <ac:cxnSpMk id="9" creationId="{CF2C7DBD-82A3-29A1-FC78-7C9BC5A98BA0}"/>
          </ac:cxnSpMkLst>
        </pc:cxnChg>
        <pc:cxnChg chg="add del mod">
          <ac:chgData name="泰良 中村" userId="fdbe07fe32ca836e" providerId="LiveId" clId="{9FD6F1A9-B467-4A0F-AB3E-8F1A034CCECC}" dt="2023-12-30T11:37:24.225" v="18066" actId="478"/>
          <ac:cxnSpMkLst>
            <pc:docMk/>
            <pc:sldMk cId="2356256038" sldId="288"/>
            <ac:cxnSpMk id="10" creationId="{5183C5E6-948E-0410-78BD-E956021D4588}"/>
          </ac:cxnSpMkLst>
        </pc:cxnChg>
        <pc:cxnChg chg="add mod">
          <ac:chgData name="泰良 中村" userId="fdbe07fe32ca836e" providerId="LiveId" clId="{9FD6F1A9-B467-4A0F-AB3E-8F1A034CCECC}" dt="2023-12-30T11:38:48.995" v="18081" actId="692"/>
          <ac:cxnSpMkLst>
            <pc:docMk/>
            <pc:sldMk cId="2356256038" sldId="288"/>
            <ac:cxnSpMk id="12" creationId="{5A48BD36-F696-17E8-3F28-85ED7D46B06A}"/>
          </ac:cxnSpMkLst>
        </pc:cxnChg>
        <pc:cxnChg chg="add mod">
          <ac:chgData name="泰良 中村" userId="fdbe07fe32ca836e" providerId="LiveId" clId="{9FD6F1A9-B467-4A0F-AB3E-8F1A034CCECC}" dt="2023-12-30T11:38:48.995" v="18081" actId="692"/>
          <ac:cxnSpMkLst>
            <pc:docMk/>
            <pc:sldMk cId="2356256038" sldId="288"/>
            <ac:cxnSpMk id="13" creationId="{37719573-CA94-1174-7C90-CB54172247F9}"/>
          </ac:cxnSpMkLst>
        </pc:cxnChg>
      </pc:sldChg>
    </pc:docChg>
  </pc:docChgLst>
  <pc:docChgLst>
    <pc:chgData name="根本拓也" userId="fe29bf06-f4a9-430d-8f5a-a1728b29eb07" providerId="ADAL" clId="{BAA37FC1-A0FC-4A48-98EC-CE9890EADEEB}"/>
    <pc:docChg chg="undo redo custSel addSld delSld modSld">
      <pc:chgData name="根本拓也" userId="fe29bf06-f4a9-430d-8f5a-a1728b29eb07" providerId="ADAL" clId="{BAA37FC1-A0FC-4A48-98EC-CE9890EADEEB}" dt="2024-01-24T07:42:51.714" v="1303" actId="20577"/>
      <pc:docMkLst>
        <pc:docMk/>
      </pc:docMkLst>
      <pc:sldChg chg="modSp mod">
        <pc:chgData name="根本拓也" userId="fe29bf06-f4a9-430d-8f5a-a1728b29eb07" providerId="ADAL" clId="{BAA37FC1-A0FC-4A48-98EC-CE9890EADEEB}" dt="2024-01-24T05:34:30.903" v="1044" actId="20577"/>
        <pc:sldMkLst>
          <pc:docMk/>
          <pc:sldMk cId="2308864707" sldId="257"/>
        </pc:sldMkLst>
        <pc:spChg chg="mod">
          <ac:chgData name="根本拓也" userId="fe29bf06-f4a9-430d-8f5a-a1728b29eb07" providerId="ADAL" clId="{BAA37FC1-A0FC-4A48-98EC-CE9890EADEEB}" dt="2024-01-24T05:34:30.903" v="1044" actId="20577"/>
          <ac:spMkLst>
            <pc:docMk/>
            <pc:sldMk cId="2308864707" sldId="257"/>
            <ac:spMk id="5" creationId="{27536441-B9C9-3EDF-F62F-D8D2EFEA484A}"/>
          </ac:spMkLst>
        </pc:spChg>
      </pc:sldChg>
      <pc:sldChg chg="delCm">
        <pc:chgData name="根本拓也" userId="fe29bf06-f4a9-430d-8f5a-a1728b29eb07" providerId="ADAL" clId="{BAA37FC1-A0FC-4A48-98EC-CE9890EADEEB}" dt="2024-01-22T13:04:41.425" v="539"/>
        <pc:sldMkLst>
          <pc:docMk/>
          <pc:sldMk cId="1433014894" sldId="258"/>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433014894" sldId="258"/>
                <pc2:cmMk id="{D26E10E2-1683-4DBA-9426-A22FD78AC386}"/>
              </pc2:cmMkLst>
            </pc226:cmChg>
          </p:ext>
        </pc:extLst>
      </pc:sldChg>
      <pc:sldChg chg="delCm">
        <pc:chgData name="根本拓也" userId="fe29bf06-f4a9-430d-8f5a-a1728b29eb07" providerId="ADAL" clId="{BAA37FC1-A0FC-4A48-98EC-CE9890EADEEB}" dt="2024-01-22T13:04:41.425" v="539"/>
        <pc:sldMkLst>
          <pc:docMk/>
          <pc:sldMk cId="2178706407" sldId="25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178706407" sldId="259"/>
                <pc2:cmMk id="{D015E816-FA8A-4F66-8EBC-8DD8C181023B}"/>
              </pc2:cmMkLst>
            </pc226:cmChg>
          </p:ext>
        </pc:extLst>
      </pc:sldChg>
      <pc:sldChg chg="modSp mod delCm">
        <pc:chgData name="根本拓也" userId="fe29bf06-f4a9-430d-8f5a-a1728b29eb07" providerId="ADAL" clId="{BAA37FC1-A0FC-4A48-98EC-CE9890EADEEB}" dt="2024-01-24T05:36:55.198" v="1069" actId="6549"/>
        <pc:sldMkLst>
          <pc:docMk/>
          <pc:sldMk cId="3723279915" sldId="260"/>
        </pc:sldMkLst>
        <pc:spChg chg="mod">
          <ac:chgData name="根本拓也" userId="fe29bf06-f4a9-430d-8f5a-a1728b29eb07" providerId="ADAL" clId="{BAA37FC1-A0FC-4A48-98EC-CE9890EADEEB}" dt="2024-01-24T05:36:55.198" v="1069" actId="6549"/>
          <ac:spMkLst>
            <pc:docMk/>
            <pc:sldMk cId="3723279915" sldId="260"/>
            <ac:spMk id="5" creationId="{27536441-B9C9-3EDF-F62F-D8D2EFEA484A}"/>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F9713A71-79F6-4EE5-9704-812A9AFEDF47}"/>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723279915" sldId="260"/>
                <pc2:cmMk id="{731AE186-D428-493E-B1E5-E5552CEE3F92}"/>
              </pc2:cmMkLst>
            </pc226:cmChg>
          </p:ext>
        </pc:extLst>
      </pc:sldChg>
      <pc:sldChg chg="modSp mod delCm">
        <pc:chgData name="根本拓也" userId="fe29bf06-f4a9-430d-8f5a-a1728b29eb07" providerId="ADAL" clId="{BAA37FC1-A0FC-4A48-98EC-CE9890EADEEB}" dt="2024-01-24T05:38:06.245" v="1074" actId="1076"/>
        <pc:sldMkLst>
          <pc:docMk/>
          <pc:sldMk cId="54527627" sldId="261"/>
        </pc:sldMkLst>
        <pc:spChg chg="mod">
          <ac:chgData name="根本拓也" userId="fe29bf06-f4a9-430d-8f5a-a1728b29eb07" providerId="ADAL" clId="{BAA37FC1-A0FC-4A48-98EC-CE9890EADEEB}" dt="2024-01-22T13:24:13.026" v="913" actId="20577"/>
          <ac:spMkLst>
            <pc:docMk/>
            <pc:sldMk cId="54527627" sldId="261"/>
            <ac:spMk id="5" creationId="{27536441-B9C9-3EDF-F62F-D8D2EFEA484A}"/>
          </ac:spMkLst>
        </pc:spChg>
        <pc:spChg chg="mod ord">
          <ac:chgData name="根本拓也" userId="fe29bf06-f4a9-430d-8f5a-a1728b29eb07" providerId="ADAL" clId="{BAA37FC1-A0FC-4A48-98EC-CE9890EADEEB}" dt="2024-01-24T05:37:52.772" v="1070" actId="14100"/>
          <ac:spMkLst>
            <pc:docMk/>
            <pc:sldMk cId="54527627" sldId="261"/>
            <ac:spMk id="8" creationId="{2DD284B3-484E-E134-933D-08DB54BA6D94}"/>
          </ac:spMkLst>
        </pc:spChg>
        <pc:spChg chg="mod ord">
          <ac:chgData name="根本拓也" userId="fe29bf06-f4a9-430d-8f5a-a1728b29eb07" providerId="ADAL" clId="{BAA37FC1-A0FC-4A48-98EC-CE9890EADEEB}" dt="2024-01-24T05:38:06.245" v="1074" actId="1076"/>
          <ac:spMkLst>
            <pc:docMk/>
            <pc:sldMk cId="54527627" sldId="261"/>
            <ac:spMk id="9" creationId="{D2C23EF9-951B-6F2A-BC78-66C2BF603A72}"/>
          </ac:spMkLst>
        </pc:spChg>
        <pc:spChg chg="mod ord">
          <ac:chgData name="根本拓也" userId="fe29bf06-f4a9-430d-8f5a-a1728b29eb07" providerId="ADAL" clId="{BAA37FC1-A0FC-4A48-98EC-CE9890EADEEB}" dt="2024-01-24T05:37:57.219" v="1071" actId="14100"/>
          <ac:spMkLst>
            <pc:docMk/>
            <pc:sldMk cId="54527627" sldId="261"/>
            <ac:spMk id="10" creationId="{09482C87-BF04-10A3-A719-0C4C6197643E}"/>
          </ac:spMkLst>
        </pc:spChg>
        <pc:spChg chg="mod ord">
          <ac:chgData name="根本拓也" userId="fe29bf06-f4a9-430d-8f5a-a1728b29eb07" providerId="ADAL" clId="{BAA37FC1-A0FC-4A48-98EC-CE9890EADEEB}" dt="2024-01-22T13:24:26.056" v="915" actId="166"/>
          <ac:spMkLst>
            <pc:docMk/>
            <pc:sldMk cId="54527627" sldId="261"/>
            <ac:spMk id="11" creationId="{B18E86DE-E51E-9061-B784-3BF56A916D67}"/>
          </ac:spMkLst>
        </pc:spChg>
        <pc:picChg chg="mod ord">
          <ac:chgData name="根本拓也" userId="fe29bf06-f4a9-430d-8f5a-a1728b29eb07" providerId="ADAL" clId="{BAA37FC1-A0FC-4A48-98EC-CE9890EADEEB}" dt="2024-01-22T13:24:26.056" v="915" actId="166"/>
          <ac:picMkLst>
            <pc:docMk/>
            <pc:sldMk cId="54527627" sldId="261"/>
            <ac:picMk id="7" creationId="{640454A8-24B5-AB4D-9AE3-EDA94DBBF9F3}"/>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54527627" sldId="261"/>
                <pc2:cmMk id="{F9087F30-6629-4539-A4A1-12E0D5DBE2BE}"/>
              </pc2:cmMkLst>
            </pc226:cmChg>
          </p:ext>
        </pc:extLst>
      </pc:sldChg>
      <pc:sldChg chg="delCm">
        <pc:chgData name="根本拓也" userId="fe29bf06-f4a9-430d-8f5a-a1728b29eb07" providerId="ADAL" clId="{BAA37FC1-A0FC-4A48-98EC-CE9890EADEEB}" dt="2024-01-22T13:04:41.425" v="539"/>
        <pc:sldMkLst>
          <pc:docMk/>
          <pc:sldMk cId="1116791747" sldId="26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1116791747" sldId="262"/>
                <pc2:cmMk id="{676CC2D9-61DC-406D-8003-D96CD63BC173}"/>
              </pc2:cmMkLst>
            </pc226:cmChg>
          </p:ext>
        </pc:extLst>
      </pc:sldChg>
      <pc:sldChg chg="delCm">
        <pc:chgData name="根本拓也" userId="fe29bf06-f4a9-430d-8f5a-a1728b29eb07" providerId="ADAL" clId="{BAA37FC1-A0FC-4A48-98EC-CE9890EADEEB}" dt="2024-01-22T13:04:34.761" v="538"/>
        <pc:sldMkLst>
          <pc:docMk/>
          <pc:sldMk cId="557973209" sldId="263"/>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34.761" v="538"/>
              <pc2:cmMkLst xmlns:pc2="http://schemas.microsoft.com/office/powerpoint/2019/9/main/command">
                <pc:docMk/>
                <pc:sldMk cId="557973209" sldId="263"/>
                <pc2:cmMk id="{A6C6DD0D-983D-4BF4-9B27-4A5F644CC1E7}"/>
              </pc2:cmMkLst>
            </pc226:cmChg>
          </p:ext>
        </pc:extLst>
      </pc:sldChg>
      <pc:sldChg chg="delSp modSp add del mod setBg delCm">
        <pc:chgData name="根本拓也" userId="fe29bf06-f4a9-430d-8f5a-a1728b29eb07" providerId="ADAL" clId="{BAA37FC1-A0FC-4A48-98EC-CE9890EADEEB}" dt="2024-01-24T07:42:51.714" v="1303" actId="20577"/>
        <pc:sldMkLst>
          <pc:docMk/>
          <pc:sldMk cId="63405965" sldId="264"/>
        </pc:sldMkLst>
        <pc:spChg chg="mod">
          <ac:chgData name="根本拓也" userId="fe29bf06-f4a9-430d-8f5a-a1728b29eb07" providerId="ADAL" clId="{BAA37FC1-A0FC-4A48-98EC-CE9890EADEEB}" dt="2024-01-24T07:42:51.714" v="1303" actId="20577"/>
          <ac:spMkLst>
            <pc:docMk/>
            <pc:sldMk cId="63405965" sldId="264"/>
            <ac:spMk id="5" creationId="{27536441-B9C9-3EDF-F62F-D8D2EFEA484A}"/>
          </ac:spMkLst>
        </pc:spChg>
        <pc:spChg chg="mod">
          <ac:chgData name="根本拓也" userId="fe29bf06-f4a9-430d-8f5a-a1728b29eb07" providerId="ADAL" clId="{BAA37FC1-A0FC-4A48-98EC-CE9890EADEEB}" dt="2024-01-22T13:18:58.822" v="725" actId="14100"/>
          <ac:spMkLst>
            <pc:docMk/>
            <pc:sldMk cId="63405965" sldId="264"/>
            <ac:spMk id="10" creationId="{DC888BCD-4468-03BE-6313-605AA5C74C46}"/>
          </ac:spMkLst>
        </pc:spChg>
        <pc:spChg chg="del">
          <ac:chgData name="根本拓也" userId="fe29bf06-f4a9-430d-8f5a-a1728b29eb07" providerId="ADAL" clId="{BAA37FC1-A0FC-4A48-98EC-CE9890EADEEB}" dt="2024-01-22T13:18:51.823" v="724" actId="478"/>
          <ac:spMkLst>
            <pc:docMk/>
            <pc:sldMk cId="63405965" sldId="264"/>
            <ac:spMk id="22" creationId="{646CCD1E-4A19-E72B-67D9-CB2ACEF1D6F1}"/>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8B64DF08-D89D-4084-BE9E-6A489F7837CC}"/>
              </pc2:cmMkLst>
            </pc226:cmChg>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3405965" sldId="264"/>
                <pc2:cmMk id="{316F3550-7E4C-4CBA-8536-9ED834317CE8}"/>
              </pc2:cmMkLst>
            </pc226:cmChg>
          </p:ext>
        </pc:extLst>
      </pc:sldChg>
      <pc:sldChg chg="modSp mod delCm">
        <pc:chgData name="根本拓也" userId="fe29bf06-f4a9-430d-8f5a-a1728b29eb07" providerId="ADAL" clId="{BAA37FC1-A0FC-4A48-98EC-CE9890EADEEB}" dt="2024-01-22T13:19:45.671" v="737" actId="6549"/>
        <pc:sldMkLst>
          <pc:docMk/>
          <pc:sldMk cId="4211491020" sldId="265"/>
        </pc:sldMkLst>
        <pc:spChg chg="mod">
          <ac:chgData name="根本拓也" userId="fe29bf06-f4a9-430d-8f5a-a1728b29eb07" providerId="ADAL" clId="{BAA37FC1-A0FC-4A48-98EC-CE9890EADEEB}" dt="2024-01-22T13:19:45.671" v="737" actId="6549"/>
          <ac:spMkLst>
            <pc:docMk/>
            <pc:sldMk cId="4211491020" sldId="265"/>
            <ac:spMk id="5" creationId="{27536441-B9C9-3EDF-F62F-D8D2EFEA484A}"/>
          </ac:spMkLst>
        </pc:spChg>
        <pc:spChg chg="mod">
          <ac:chgData name="根本拓也" userId="fe29bf06-f4a9-430d-8f5a-a1728b29eb07" providerId="ADAL" clId="{BAA37FC1-A0FC-4A48-98EC-CE9890EADEEB}" dt="2024-01-22T13:19:20.106" v="728" actId="14100"/>
          <ac:spMkLst>
            <pc:docMk/>
            <pc:sldMk cId="4211491020" sldId="265"/>
            <ac:spMk id="8" creationId="{ECC65C5A-18F8-21C6-57BF-869951C0772D}"/>
          </ac:spMkLst>
        </pc:spChg>
        <pc:picChg chg="ord">
          <ac:chgData name="根本拓也" userId="fe29bf06-f4a9-430d-8f5a-a1728b29eb07" providerId="ADAL" clId="{BAA37FC1-A0FC-4A48-98EC-CE9890EADEEB}" dt="2024-01-22T13:19:26.995" v="729" actId="166"/>
          <ac:picMkLst>
            <pc:docMk/>
            <pc:sldMk cId="4211491020" sldId="265"/>
            <ac:picMk id="17" creationId="{526AA220-2CF6-9211-7A24-62C0BA7F10EB}"/>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1491020" sldId="265"/>
                <pc2:cmMk id="{25291700-8351-49FE-AC3F-B90F10C57437}"/>
              </pc2:cmMkLst>
            </pc226:cmChg>
          </p:ext>
        </pc:extLst>
      </pc:sldChg>
      <pc:sldChg chg="modSp mod">
        <pc:chgData name="根本拓也" userId="fe29bf06-f4a9-430d-8f5a-a1728b29eb07" providerId="ADAL" clId="{BAA37FC1-A0FC-4A48-98EC-CE9890EADEEB}" dt="2024-01-22T13:09:15.922" v="693" actId="20577"/>
        <pc:sldMkLst>
          <pc:docMk/>
          <pc:sldMk cId="1714904473" sldId="266"/>
        </pc:sldMkLst>
        <pc:spChg chg="mod">
          <ac:chgData name="根本拓也" userId="fe29bf06-f4a9-430d-8f5a-a1728b29eb07" providerId="ADAL" clId="{BAA37FC1-A0FC-4A48-98EC-CE9890EADEEB}" dt="2024-01-22T13:09:15.922" v="693" actId="20577"/>
          <ac:spMkLst>
            <pc:docMk/>
            <pc:sldMk cId="1714904473" sldId="266"/>
            <ac:spMk id="5" creationId="{27536441-B9C9-3EDF-F62F-D8D2EFEA484A}"/>
          </ac:spMkLst>
        </pc:spChg>
        <pc:picChg chg="mod ord">
          <ac:chgData name="根本拓也" userId="fe29bf06-f4a9-430d-8f5a-a1728b29eb07" providerId="ADAL" clId="{BAA37FC1-A0FC-4A48-98EC-CE9890EADEEB}" dt="2024-01-22T13:08:42.736" v="677" actId="12788"/>
          <ac:picMkLst>
            <pc:docMk/>
            <pc:sldMk cId="1714904473" sldId="266"/>
            <ac:picMk id="7" creationId="{F24F4538-5DBC-E981-714F-4E53A919D679}"/>
          </ac:picMkLst>
        </pc:picChg>
      </pc:sldChg>
      <pc:sldChg chg="modSp mod">
        <pc:chgData name="根本拓也" userId="fe29bf06-f4a9-430d-8f5a-a1728b29eb07" providerId="ADAL" clId="{BAA37FC1-A0FC-4A48-98EC-CE9890EADEEB}" dt="2024-01-24T05:41:36.164" v="1151" actId="20577"/>
        <pc:sldMkLst>
          <pc:docMk/>
          <pc:sldMk cId="1503482910" sldId="268"/>
        </pc:sldMkLst>
        <pc:spChg chg="mod">
          <ac:chgData name="根本拓也" userId="fe29bf06-f4a9-430d-8f5a-a1728b29eb07" providerId="ADAL" clId="{BAA37FC1-A0FC-4A48-98EC-CE9890EADEEB}" dt="2024-01-24T05:41:36.164" v="1151" actId="20577"/>
          <ac:spMkLst>
            <pc:docMk/>
            <pc:sldMk cId="1503482910" sldId="268"/>
            <ac:spMk id="5" creationId="{27536441-B9C9-3EDF-F62F-D8D2EFEA484A}"/>
          </ac:spMkLst>
        </pc:spChg>
      </pc:sldChg>
      <pc:sldChg chg="delCm">
        <pc:chgData name="根本拓也" userId="fe29bf06-f4a9-430d-8f5a-a1728b29eb07" providerId="ADAL" clId="{BAA37FC1-A0FC-4A48-98EC-CE9890EADEEB}" dt="2024-01-22T13:04:41.425" v="539"/>
        <pc:sldMkLst>
          <pc:docMk/>
          <pc:sldMk cId="4256377332" sldId="269"/>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56377332" sldId="269"/>
                <pc2:cmMk id="{C6B3ED9E-0CE7-43F8-8BE0-7ADDE561C752}"/>
              </pc2:cmMkLst>
            </pc226:cmChg>
          </p:ext>
        </pc:extLst>
      </pc:sldChg>
      <pc:sldChg chg="modSp mod delCm">
        <pc:chgData name="根本拓也" userId="fe29bf06-f4a9-430d-8f5a-a1728b29eb07" providerId="ADAL" clId="{BAA37FC1-A0FC-4A48-98EC-CE9890EADEEB}" dt="2024-01-22T13:30:45.856" v="924" actId="20577"/>
        <pc:sldMkLst>
          <pc:docMk/>
          <pc:sldMk cId="4212317190" sldId="270"/>
        </pc:sldMkLst>
        <pc:spChg chg="mod">
          <ac:chgData name="根本拓也" userId="fe29bf06-f4a9-430d-8f5a-a1728b29eb07" providerId="ADAL" clId="{BAA37FC1-A0FC-4A48-98EC-CE9890EADEEB}" dt="2024-01-22T13:30:45.856" v="924" actId="20577"/>
          <ac:spMkLst>
            <pc:docMk/>
            <pc:sldMk cId="4212317190" sldId="270"/>
            <ac:spMk id="5" creationId="{27536441-B9C9-3EDF-F62F-D8D2EFEA484A}"/>
          </ac:spMkLst>
        </pc:sp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12317190" sldId="270"/>
                <pc2:cmMk id="{0AEAA3E9-7323-456D-B82C-9FD3937D19F9}"/>
              </pc2:cmMkLst>
            </pc226:cmChg>
          </p:ext>
        </pc:extLst>
      </pc:sldChg>
      <pc:sldChg chg="delCm">
        <pc:chgData name="根本拓也" userId="fe29bf06-f4a9-430d-8f5a-a1728b29eb07" providerId="ADAL" clId="{BAA37FC1-A0FC-4A48-98EC-CE9890EADEEB}" dt="2024-01-22T13:04:41.425" v="539"/>
        <pc:sldMkLst>
          <pc:docMk/>
          <pc:sldMk cId="4200993964" sldId="272"/>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4200993964" sldId="272"/>
                <pc2:cmMk id="{A3127315-B067-446B-A44C-FE4C8529DB6C}"/>
              </pc2:cmMkLst>
            </pc226:cmChg>
          </p:ext>
        </pc:extLst>
      </pc:sldChg>
      <pc:sldChg chg="delCm">
        <pc:chgData name="根本拓也" userId="fe29bf06-f4a9-430d-8f5a-a1728b29eb07" providerId="ADAL" clId="{BAA37FC1-A0FC-4A48-98EC-CE9890EADEEB}" dt="2024-01-22T13:04:41.425" v="539"/>
        <pc:sldMkLst>
          <pc:docMk/>
          <pc:sldMk cId="3439777432" sldId="274"/>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3439777432" sldId="274"/>
                <pc2:cmMk id="{2FE16D1E-FF87-44DB-B981-C06678054E1F}"/>
              </pc2:cmMkLst>
            </pc226:cmChg>
          </p:ext>
        </pc:extLst>
      </pc:sldChg>
      <pc:sldChg chg="modSp mod">
        <pc:chgData name="根本拓也" userId="fe29bf06-f4a9-430d-8f5a-a1728b29eb07" providerId="ADAL" clId="{BAA37FC1-A0FC-4A48-98EC-CE9890EADEEB}" dt="2024-01-24T05:38:33.245" v="1075" actId="14100"/>
        <pc:sldMkLst>
          <pc:docMk/>
          <pc:sldMk cId="3422501903" sldId="276"/>
        </pc:sldMkLst>
        <pc:spChg chg="mod">
          <ac:chgData name="根本拓也" userId="fe29bf06-f4a9-430d-8f5a-a1728b29eb07" providerId="ADAL" clId="{BAA37FC1-A0FC-4A48-98EC-CE9890EADEEB}" dt="2024-01-24T05:38:33.245" v="1075" actId="14100"/>
          <ac:spMkLst>
            <pc:docMk/>
            <pc:sldMk cId="3422501903" sldId="276"/>
            <ac:spMk id="6" creationId="{7B0026CF-D9DF-EEBE-6A16-B6B948B2F1FA}"/>
          </ac:spMkLst>
        </pc:spChg>
      </pc:sldChg>
      <pc:sldChg chg="addSp delSp modSp mod delCm modCm">
        <pc:chgData name="根本拓也" userId="fe29bf06-f4a9-430d-8f5a-a1728b29eb07" providerId="ADAL" clId="{BAA37FC1-A0FC-4A48-98EC-CE9890EADEEB}" dt="2024-01-24T05:49:31.839" v="1239" actId="20577"/>
        <pc:sldMkLst>
          <pc:docMk/>
          <pc:sldMk cId="3213348651" sldId="277"/>
        </pc:sldMkLst>
        <pc:spChg chg="mod">
          <ac:chgData name="根本拓也" userId="fe29bf06-f4a9-430d-8f5a-a1728b29eb07" providerId="ADAL" clId="{BAA37FC1-A0FC-4A48-98EC-CE9890EADEEB}" dt="2024-01-22T13:35:16.671" v="964" actId="20577"/>
          <ac:spMkLst>
            <pc:docMk/>
            <pc:sldMk cId="3213348651" sldId="277"/>
            <ac:spMk id="4" creationId="{8456D8EA-CEFB-CCB6-EF76-4DA594253140}"/>
          </ac:spMkLst>
        </pc:spChg>
        <pc:spChg chg="mod">
          <ac:chgData name="根本拓也" userId="fe29bf06-f4a9-430d-8f5a-a1728b29eb07" providerId="ADAL" clId="{BAA37FC1-A0FC-4A48-98EC-CE9890EADEEB}" dt="2024-01-24T05:49:31.839" v="1239" actId="20577"/>
          <ac:spMkLst>
            <pc:docMk/>
            <pc:sldMk cId="3213348651" sldId="277"/>
            <ac:spMk id="5" creationId="{27536441-B9C9-3EDF-F62F-D8D2EFEA484A}"/>
          </ac:spMkLst>
        </pc:spChg>
        <pc:spChg chg="mod ord">
          <ac:chgData name="根本拓也" userId="fe29bf06-f4a9-430d-8f5a-a1728b29eb07" providerId="ADAL" clId="{BAA37FC1-A0FC-4A48-98EC-CE9890EADEEB}" dt="2024-01-22T12:41:18.641" v="314" actId="166"/>
          <ac:spMkLst>
            <pc:docMk/>
            <pc:sldMk cId="3213348651" sldId="277"/>
            <ac:spMk id="6" creationId="{7B0026CF-D9DF-EEBE-6A16-B6B948B2F1FA}"/>
          </ac:spMkLst>
        </pc:spChg>
        <pc:spChg chg="add del mod">
          <ac:chgData name="根本拓也" userId="fe29bf06-f4a9-430d-8f5a-a1728b29eb07" providerId="ADAL" clId="{BAA37FC1-A0FC-4A48-98EC-CE9890EADEEB}" dt="2024-01-22T12:33:11.205" v="60" actId="21"/>
          <ac:spMkLst>
            <pc:docMk/>
            <pc:sldMk cId="3213348651" sldId="277"/>
            <ac:spMk id="9" creationId="{4399C049-21C8-F357-CF2A-96383871454F}"/>
          </ac:spMkLst>
        </pc:spChg>
        <pc:spChg chg="add mod ord">
          <ac:chgData name="根本拓也" userId="fe29bf06-f4a9-430d-8f5a-a1728b29eb07" providerId="ADAL" clId="{BAA37FC1-A0FC-4A48-98EC-CE9890EADEEB}" dt="2024-01-22T12:41:18.641" v="314" actId="166"/>
          <ac:spMkLst>
            <pc:docMk/>
            <pc:sldMk cId="3213348651" sldId="277"/>
            <ac:spMk id="10" creationId="{14C16662-02B7-AA3D-4981-3103A5E7059B}"/>
          </ac:spMkLst>
        </pc:spChg>
        <pc:spChg chg="add del mod">
          <ac:chgData name="根本拓也" userId="fe29bf06-f4a9-430d-8f5a-a1728b29eb07" providerId="ADAL" clId="{BAA37FC1-A0FC-4A48-98EC-CE9890EADEEB}" dt="2024-01-22T12:37:24.375" v="130" actId="478"/>
          <ac:spMkLst>
            <pc:docMk/>
            <pc:sldMk cId="3213348651" sldId="277"/>
            <ac:spMk id="11" creationId="{F566D2D3-EF87-378A-1E83-1392CC1E9E98}"/>
          </ac:spMkLst>
        </pc:spChg>
        <pc:spChg chg="add mod ord">
          <ac:chgData name="根本拓也" userId="fe29bf06-f4a9-430d-8f5a-a1728b29eb07" providerId="ADAL" clId="{BAA37FC1-A0FC-4A48-98EC-CE9890EADEEB}" dt="2024-01-22T12:41:18.641" v="314" actId="166"/>
          <ac:spMkLst>
            <pc:docMk/>
            <pc:sldMk cId="3213348651" sldId="277"/>
            <ac:spMk id="12" creationId="{7204900C-EFB9-51C1-E959-D8FBF8B995DC}"/>
          </ac:spMkLst>
        </pc:spChg>
        <pc:picChg chg="mod ord">
          <ac:chgData name="根本拓也" userId="fe29bf06-f4a9-430d-8f5a-a1728b29eb07" providerId="ADAL" clId="{BAA37FC1-A0FC-4A48-98EC-CE9890EADEEB}" dt="2024-01-22T12:41:18.641" v="314" actId="166"/>
          <ac:picMkLst>
            <pc:docMk/>
            <pc:sldMk cId="3213348651" sldId="277"/>
            <ac:picMk id="2" creationId="{46FCF82D-36EC-C7A0-EC2B-7DF48DB46810}"/>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3213348651" sldId="277"/>
                <pc2:cmMk id="{2BBC337D-6702-466F-96D6-5CB36B82796B}"/>
              </pc2:cmMkLst>
            </pc226:cmChg>
          </p:ext>
        </pc:extLst>
      </pc:sldChg>
      <pc:sldChg chg="delCm">
        <pc:chgData name="根本拓也" userId="fe29bf06-f4a9-430d-8f5a-a1728b29eb07" providerId="ADAL" clId="{BAA37FC1-A0FC-4A48-98EC-CE9890EADEEB}" dt="2024-01-22T13:04:41.425" v="539"/>
        <pc:sldMkLst>
          <pc:docMk/>
          <pc:sldMk cId="2785807946" sldId="280"/>
        </pc:sldMkLst>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2785807946" sldId="280"/>
                <pc2:cmMk id="{16140737-A007-4C40-AB0D-5FDBF7A84AC5}"/>
              </pc2:cmMkLst>
            </pc226:cmChg>
          </p:ext>
        </pc:extLst>
      </pc:sldChg>
      <pc:sldChg chg="modSp mod">
        <pc:chgData name="根本拓也" userId="fe29bf06-f4a9-430d-8f5a-a1728b29eb07" providerId="ADAL" clId="{BAA37FC1-A0FC-4A48-98EC-CE9890EADEEB}" dt="2024-01-22T13:40:54.007" v="1011" actId="20577"/>
        <pc:sldMkLst>
          <pc:docMk/>
          <pc:sldMk cId="1462205323" sldId="281"/>
        </pc:sldMkLst>
        <pc:spChg chg="mod">
          <ac:chgData name="根本拓也" userId="fe29bf06-f4a9-430d-8f5a-a1728b29eb07" providerId="ADAL" clId="{BAA37FC1-A0FC-4A48-98EC-CE9890EADEEB}" dt="2024-01-22T13:40:54.007" v="1011" actId="20577"/>
          <ac:spMkLst>
            <pc:docMk/>
            <pc:sldMk cId="1462205323" sldId="281"/>
            <ac:spMk id="5" creationId="{27536441-B9C9-3EDF-F62F-D8D2EFEA484A}"/>
          </ac:spMkLst>
        </pc:spChg>
      </pc:sldChg>
      <pc:sldChg chg="addSp delSp modSp mod delCm">
        <pc:chgData name="根本拓也" userId="fe29bf06-f4a9-430d-8f5a-a1728b29eb07" providerId="ADAL" clId="{BAA37FC1-A0FC-4A48-98EC-CE9890EADEEB}" dt="2024-01-24T05:52:59.290" v="1252" actId="571"/>
        <pc:sldMkLst>
          <pc:docMk/>
          <pc:sldMk cId="61117759" sldId="283"/>
        </pc:sldMkLst>
        <pc:spChg chg="mod">
          <ac:chgData name="根本拓也" userId="fe29bf06-f4a9-430d-8f5a-a1728b29eb07" providerId="ADAL" clId="{BAA37FC1-A0FC-4A48-98EC-CE9890EADEEB}" dt="2024-01-24T05:51:43.766" v="1248" actId="20577"/>
          <ac:spMkLst>
            <pc:docMk/>
            <pc:sldMk cId="61117759" sldId="283"/>
            <ac:spMk id="5" creationId="{27536441-B9C9-3EDF-F62F-D8D2EFEA484A}"/>
          </ac:spMkLst>
        </pc:spChg>
        <pc:spChg chg="add mod">
          <ac:chgData name="根本拓也" userId="fe29bf06-f4a9-430d-8f5a-a1728b29eb07" providerId="ADAL" clId="{BAA37FC1-A0FC-4A48-98EC-CE9890EADEEB}" dt="2024-01-24T05:52:44.908" v="1250" actId="571"/>
          <ac:spMkLst>
            <pc:docMk/>
            <pc:sldMk cId="61117759" sldId="283"/>
            <ac:spMk id="6" creationId="{1BF76D28-F0A6-B27B-4C9C-24FCA21C4B35}"/>
          </ac:spMkLst>
        </pc:spChg>
        <pc:spChg chg="ord">
          <ac:chgData name="根本拓也" userId="fe29bf06-f4a9-430d-8f5a-a1728b29eb07" providerId="ADAL" clId="{BAA37FC1-A0FC-4A48-98EC-CE9890EADEEB}" dt="2024-01-22T12:53:11.958" v="425" actId="166"/>
          <ac:spMkLst>
            <pc:docMk/>
            <pc:sldMk cId="61117759" sldId="283"/>
            <ac:spMk id="7" creationId="{652F27CE-262D-06A4-A452-C9CACDB13FB9}"/>
          </ac:spMkLst>
        </pc:spChg>
        <pc:spChg chg="mod ord">
          <ac:chgData name="根本拓也" userId="fe29bf06-f4a9-430d-8f5a-a1728b29eb07" providerId="ADAL" clId="{BAA37FC1-A0FC-4A48-98EC-CE9890EADEEB}" dt="2024-01-24T05:52:39.205" v="1249" actId="14100"/>
          <ac:spMkLst>
            <pc:docMk/>
            <pc:sldMk cId="61117759" sldId="283"/>
            <ac:spMk id="8" creationId="{6B2A9663-46B5-3C10-6B84-1DE1EACB42E8}"/>
          </ac:spMkLst>
        </pc:spChg>
        <pc:spChg chg="mod ord">
          <ac:chgData name="根本拓也" userId="fe29bf06-f4a9-430d-8f5a-a1728b29eb07" providerId="ADAL" clId="{BAA37FC1-A0FC-4A48-98EC-CE9890EADEEB}" dt="2024-01-22T12:53:16.718" v="426" actId="166"/>
          <ac:spMkLst>
            <pc:docMk/>
            <pc:sldMk cId="61117759" sldId="283"/>
            <ac:spMk id="9" creationId="{76C11A17-D92D-FC92-0CB3-BE50E10F1E6D}"/>
          </ac:spMkLst>
        </pc:spChg>
        <pc:spChg chg="mod ord">
          <ac:chgData name="根本拓也" userId="fe29bf06-f4a9-430d-8f5a-a1728b29eb07" providerId="ADAL" clId="{BAA37FC1-A0FC-4A48-98EC-CE9890EADEEB}" dt="2024-01-24T05:52:53.058" v="1251" actId="1076"/>
          <ac:spMkLst>
            <pc:docMk/>
            <pc:sldMk cId="61117759" sldId="283"/>
            <ac:spMk id="10" creationId="{1731D607-39B1-AB68-3F05-42B6E397528E}"/>
          </ac:spMkLst>
        </pc:spChg>
        <pc:spChg chg="mod ord">
          <ac:chgData name="根本拓也" userId="fe29bf06-f4a9-430d-8f5a-a1728b29eb07" providerId="ADAL" clId="{BAA37FC1-A0FC-4A48-98EC-CE9890EADEEB}" dt="2024-01-22T12:53:16.718" v="426" actId="166"/>
          <ac:spMkLst>
            <pc:docMk/>
            <pc:sldMk cId="61117759" sldId="283"/>
            <ac:spMk id="11" creationId="{DA95AC74-1E17-26B0-F384-813625C7C28E}"/>
          </ac:spMkLst>
        </pc:spChg>
        <pc:spChg chg="add mod">
          <ac:chgData name="根本拓也" userId="fe29bf06-f4a9-430d-8f5a-a1728b29eb07" providerId="ADAL" clId="{BAA37FC1-A0FC-4A48-98EC-CE9890EADEEB}" dt="2024-01-24T05:52:59.290" v="1252" actId="571"/>
          <ac:spMkLst>
            <pc:docMk/>
            <pc:sldMk cId="61117759" sldId="283"/>
            <ac:spMk id="12" creationId="{0204F12D-24C8-4CD1-D184-06F589ED7FF8}"/>
          </ac:spMkLst>
        </pc:spChg>
        <pc:picChg chg="del mod ord">
          <ac:chgData name="根本拓也" userId="fe29bf06-f4a9-430d-8f5a-a1728b29eb07" providerId="ADAL" clId="{BAA37FC1-A0FC-4A48-98EC-CE9890EADEEB}" dt="2024-01-22T12:52:34.118" v="419" actId="478"/>
          <ac:picMkLst>
            <pc:docMk/>
            <pc:sldMk cId="61117759" sldId="283"/>
            <ac:picMk id="6" creationId="{35FDF9F2-8C4D-149C-B02F-CC9AD216A6E2}"/>
          </ac:picMkLst>
        </pc:picChg>
        <pc:picChg chg="add mod ord">
          <ac:chgData name="根本拓也" userId="fe29bf06-f4a9-430d-8f5a-a1728b29eb07" providerId="ADAL" clId="{BAA37FC1-A0FC-4A48-98EC-CE9890EADEEB}" dt="2024-01-22T12:53:16.718" v="426" actId="166"/>
          <ac:picMkLst>
            <pc:docMk/>
            <pc:sldMk cId="61117759" sldId="283"/>
            <ac:picMk id="13" creationId="{341FB7A7-972C-346D-F856-30ABEF146D43}"/>
          </ac:picMkLst>
        </pc:picChg>
        <pc:extLst>
          <p:ext xmlns:p="http://schemas.openxmlformats.org/presentationml/2006/main" uri="{D6D511B9-2390-475A-947B-AFAB55BFBCF1}">
            <pc226:cmChg xmlns:pc226="http://schemas.microsoft.com/office/powerpoint/2022/06/main/command" chg="del">
              <pc226:chgData name="根本拓也" userId="fe29bf06-f4a9-430d-8f5a-a1728b29eb07" providerId="ADAL" clId="{BAA37FC1-A0FC-4A48-98EC-CE9890EADEEB}" dt="2024-01-22T13:04:41.425" v="539"/>
              <pc2:cmMkLst xmlns:pc2="http://schemas.microsoft.com/office/powerpoint/2019/9/main/command">
                <pc:docMk/>
                <pc:sldMk cId="61117759" sldId="283"/>
                <pc2:cmMk id="{39FF63FC-1CFB-442A-B36B-0A82BB7C8DC5}"/>
              </pc2:cmMkLst>
            </pc226:cmChg>
          </p:ext>
        </pc:extLst>
      </pc:sldChg>
      <pc:sldChg chg="addSp delSp modSp mod delCm modCm">
        <pc:chgData name="根本拓也" userId="fe29bf06-f4a9-430d-8f5a-a1728b29eb07" providerId="ADAL" clId="{BAA37FC1-A0FC-4A48-98EC-CE9890EADEEB}" dt="2024-01-22T13:30:58.814" v="933" actId="20577"/>
        <pc:sldMkLst>
          <pc:docMk/>
          <pc:sldMk cId="2836919085" sldId="284"/>
        </pc:sldMkLst>
        <pc:spChg chg="mod">
          <ac:chgData name="根本拓也" userId="fe29bf06-f4a9-430d-8f5a-a1728b29eb07" providerId="ADAL" clId="{BAA37FC1-A0FC-4A48-98EC-CE9890EADEEB}" dt="2024-01-22T13:30:58.814" v="933" actId="20577"/>
          <ac:spMkLst>
            <pc:docMk/>
            <pc:sldMk cId="2836919085" sldId="284"/>
            <ac:spMk id="5" creationId="{27536441-B9C9-3EDF-F62F-D8D2EFEA484A}"/>
          </ac:spMkLst>
        </pc:spChg>
        <pc:spChg chg="mod ord">
          <ac:chgData name="根本拓也" userId="fe29bf06-f4a9-430d-8f5a-a1728b29eb07" providerId="ADAL" clId="{BAA37FC1-A0FC-4A48-98EC-CE9890EADEEB}" dt="2024-01-22T12:54:57.755" v="437" actId="14100"/>
          <ac:spMkLst>
            <pc:docMk/>
            <pc:sldMk cId="2836919085" sldId="284"/>
            <ac:spMk id="8" creationId="{6B2A9663-46B5-3C10-6B84-1DE1EACB42E8}"/>
          </ac:spMkLst>
        </pc:spChg>
        <pc:picChg chg="del">
          <ac:chgData name="根本拓也" userId="fe29bf06-f4a9-430d-8f5a-a1728b29eb07" providerId="ADAL" clId="{BAA37FC1-A0FC-4A48-98EC-CE9890EADEEB}" dt="2024-01-22T12:54:30.446" v="430" actId="478"/>
          <ac:picMkLst>
            <pc:docMk/>
            <pc:sldMk cId="2836919085" sldId="284"/>
            <ac:picMk id="7" creationId="{9CB9E949-32FA-4CF0-4E29-C42489CE561A}"/>
          </ac:picMkLst>
        </pc:picChg>
        <pc:picChg chg="add mod ord">
          <ac:chgData name="根本拓也" userId="fe29bf06-f4a9-430d-8f5a-a1728b29eb07" providerId="ADAL" clId="{BAA37FC1-A0FC-4A48-98EC-CE9890EADEEB}" dt="2024-01-22T12:54:46.871" v="435" actId="1076"/>
          <ac:picMkLst>
            <pc:docMk/>
            <pc:sldMk cId="2836919085" sldId="284"/>
            <ac:picMk id="10" creationId="{BB247AC9-BD48-2113-DFDA-7B5E27790EFC}"/>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99F7F500-8324-4E8F-B52A-377EF30A2A08}"/>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EE0FB862-0F57-4D8B-A3D2-8CCAC95B41D4}"/>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6D8FA78A-1CED-4470-AAB8-4ECA3F581930}"/>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836919085" sldId="284"/>
                <pc2:cmMk id="{C521DFAE-4FC9-404A-9A57-E67512E545B8}"/>
              </pc2:cmMkLst>
            </pc226:cmChg>
          </p:ext>
        </pc:extLst>
      </pc:sldChg>
      <pc:sldChg chg="addSp delSp modSp mod delCm modCm">
        <pc:chgData name="根本拓也" userId="fe29bf06-f4a9-430d-8f5a-a1728b29eb07" providerId="ADAL" clId="{BAA37FC1-A0FC-4A48-98EC-CE9890EADEEB}" dt="2024-01-22T13:47:48.426" v="1043" actId="20577"/>
        <pc:sldMkLst>
          <pc:docMk/>
          <pc:sldMk cId="1043777425" sldId="286"/>
        </pc:sldMkLst>
        <pc:spChg chg="mod">
          <ac:chgData name="根本拓也" userId="fe29bf06-f4a9-430d-8f5a-a1728b29eb07" providerId="ADAL" clId="{BAA37FC1-A0FC-4A48-98EC-CE9890EADEEB}" dt="2024-01-22T13:47:48.426" v="1043" actId="20577"/>
          <ac:spMkLst>
            <pc:docMk/>
            <pc:sldMk cId="1043777425" sldId="286"/>
            <ac:spMk id="5" creationId="{27536441-B9C9-3EDF-F62F-D8D2EFEA484A}"/>
          </ac:spMkLst>
        </pc:spChg>
        <pc:picChg chg="mod">
          <ac:chgData name="根本拓也" userId="fe29bf06-f4a9-430d-8f5a-a1728b29eb07" providerId="ADAL" clId="{BAA37FC1-A0FC-4A48-98EC-CE9890EADEEB}" dt="2024-01-22T12:57:06.004" v="476" actId="1076"/>
          <ac:picMkLst>
            <pc:docMk/>
            <pc:sldMk cId="1043777425" sldId="286"/>
            <ac:picMk id="2" creationId="{20D0A1CF-7920-BB46-16E6-47E6CC742B0C}"/>
          </ac:picMkLst>
        </pc:picChg>
        <pc:picChg chg="del mod">
          <ac:chgData name="根本拓也" userId="fe29bf06-f4a9-430d-8f5a-a1728b29eb07" providerId="ADAL" clId="{BAA37FC1-A0FC-4A48-98EC-CE9890EADEEB}" dt="2024-01-22T12:56:51.573" v="472" actId="478"/>
          <ac:picMkLst>
            <pc:docMk/>
            <pc:sldMk cId="1043777425" sldId="286"/>
            <ac:picMk id="6" creationId="{F3AB0E1C-8925-8673-3FAF-5FB2559E634F}"/>
          </ac:picMkLst>
        </pc:picChg>
        <pc:picChg chg="add mod">
          <ac:chgData name="根本拓也" userId="fe29bf06-f4a9-430d-8f5a-a1728b29eb07" providerId="ADAL" clId="{BAA37FC1-A0FC-4A48-98EC-CE9890EADEEB}" dt="2024-01-22T12:56:35.506" v="468" actId="571"/>
          <ac:picMkLst>
            <pc:docMk/>
            <pc:sldMk cId="1043777425" sldId="286"/>
            <ac:picMk id="9" creationId="{CE5AD6F2-2AD8-8895-8678-6441C62FAE0C}"/>
          </ac:picMkLst>
        </pc:picChg>
        <pc:picChg chg="add mod">
          <ac:chgData name="根本拓也" userId="fe29bf06-f4a9-430d-8f5a-a1728b29eb07" providerId="ADAL" clId="{BAA37FC1-A0FC-4A48-98EC-CE9890EADEEB}" dt="2024-01-22T12:56:35.506" v="468" actId="571"/>
          <ac:picMkLst>
            <pc:docMk/>
            <pc:sldMk cId="1043777425" sldId="286"/>
            <ac:picMk id="10" creationId="{AF39A3F9-C445-33E0-5408-BB4B92229F9F}"/>
          </ac:picMkLst>
        </pc:picChg>
        <pc:picChg chg="add mod">
          <ac:chgData name="根本拓也" userId="fe29bf06-f4a9-430d-8f5a-a1728b29eb07" providerId="ADAL" clId="{BAA37FC1-A0FC-4A48-98EC-CE9890EADEEB}" dt="2024-01-22T12:56:55.230" v="474" actId="555"/>
          <ac:picMkLst>
            <pc:docMk/>
            <pc:sldMk cId="1043777425" sldId="286"/>
            <ac:picMk id="11" creationId="{D100CF64-CCDD-E527-1E3C-1488978C6735}"/>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C256A12A-85F2-4854-89DE-F305CDEB6E2E}"/>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FF7B002B-EE9D-4CAF-A8E9-B071AB868E31}"/>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1043777425" sldId="286"/>
                <pc2:cmMk id="{90398079-AB6C-40AB-A6AD-3DE0A262EB0D}"/>
              </pc2:cmMkLst>
            </pc226:cmChg>
          </p:ext>
        </pc:extLst>
      </pc:sldChg>
      <pc:sldChg chg="modSp mod">
        <pc:chgData name="根本拓也" userId="fe29bf06-f4a9-430d-8f5a-a1728b29eb07" providerId="ADAL" clId="{BAA37FC1-A0FC-4A48-98EC-CE9890EADEEB}" dt="2024-01-24T05:55:14.087" v="1275"/>
        <pc:sldMkLst>
          <pc:docMk/>
          <pc:sldMk cId="2356256038" sldId="288"/>
        </pc:sldMkLst>
        <pc:spChg chg="mod">
          <ac:chgData name="根本拓也" userId="fe29bf06-f4a9-430d-8f5a-a1728b29eb07" providerId="ADAL" clId="{BAA37FC1-A0FC-4A48-98EC-CE9890EADEEB}" dt="2024-01-24T05:55:14.087" v="1275"/>
          <ac:spMkLst>
            <pc:docMk/>
            <pc:sldMk cId="2356256038" sldId="288"/>
            <ac:spMk id="15" creationId="{EB429761-6862-B45E-DEE2-F6DF801DAE6F}"/>
          </ac:spMkLst>
        </pc:spChg>
      </pc:sldChg>
      <pc:sldChg chg="modSp mod delCm modCm">
        <pc:chgData name="根本拓也" userId="fe29bf06-f4a9-430d-8f5a-a1728b29eb07" providerId="ADAL" clId="{BAA37FC1-A0FC-4A48-98EC-CE9890EADEEB}" dt="2024-01-24T05:54:26.599" v="1262" actId="20577"/>
        <pc:sldMkLst>
          <pc:docMk/>
          <pc:sldMk cId="589300162" sldId="289"/>
        </pc:sldMkLst>
        <pc:spChg chg="mod">
          <ac:chgData name="根本拓也" userId="fe29bf06-f4a9-430d-8f5a-a1728b29eb07" providerId="ADAL" clId="{BAA37FC1-A0FC-4A48-98EC-CE9890EADEEB}" dt="2024-01-24T05:54:26.599" v="1262" actId="20577"/>
          <ac:spMkLst>
            <pc:docMk/>
            <pc:sldMk cId="589300162" sldId="289"/>
            <ac:spMk id="5" creationId="{27536441-B9C9-3EDF-F62F-D8D2EFEA484A}"/>
          </ac:spMkLst>
        </pc:spChg>
        <pc:picChg chg="mod ord">
          <ac:chgData name="根本拓也" userId="fe29bf06-f4a9-430d-8f5a-a1728b29eb07" providerId="ADAL" clId="{BAA37FC1-A0FC-4A48-98EC-CE9890EADEEB}" dt="2024-01-22T12:59:52.093" v="505" actId="166"/>
          <ac:picMkLst>
            <pc:docMk/>
            <pc:sldMk cId="589300162" sldId="289"/>
            <ac:picMk id="8" creationId="{CFCF6493-4269-1C37-B9C0-DEBA78D04743}"/>
          </ac:picMkLst>
        </pc:picChg>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E4A5FE0C-EAC9-44FC-B4BA-8A0F644B92D9}"/>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74F7AA30-23E2-4924-A789-682C4CCF48E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1D2F1544-65BB-4E3B-B5E1-69DF4207BD75}"/>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E799A4E-56BE-47C2-A09A-BD5EC205A87D}"/>
              </pc2:cmMkLst>
            </pc226:cmChg>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589300162" sldId="289"/>
                <pc2:cmMk id="{FF295ECE-35B9-4403-8D0E-3E241CC98E70}"/>
              </pc2:cmMkLst>
            </pc226:cmChg>
          </p:ext>
        </pc:extLst>
      </pc:sldChg>
      <pc:sldChg chg="delCm modCm">
        <pc:chgData name="根本拓也" userId="fe29bf06-f4a9-430d-8f5a-a1728b29eb07" providerId="ADAL" clId="{BAA37FC1-A0FC-4A48-98EC-CE9890EADEEB}" dt="2024-01-22T13:04:41.425" v="539"/>
        <pc:sldMkLst>
          <pc:docMk/>
          <pc:sldMk cId="2583107954" sldId="290"/>
        </pc:sldMkLst>
        <pc:extLst>
          <p:ext xmlns:p="http://schemas.openxmlformats.org/presentationml/2006/main" uri="{D6D511B9-2390-475A-947B-AFAB55BFBCF1}">
            <pc226:cmChg xmlns:pc226="http://schemas.microsoft.com/office/powerpoint/2022/06/main/command" chg="del mod">
              <pc226:chgData name="根本拓也" userId="fe29bf06-f4a9-430d-8f5a-a1728b29eb07" providerId="ADAL" clId="{BAA37FC1-A0FC-4A48-98EC-CE9890EADEEB}" dt="2024-01-22T13:04:41.425" v="539"/>
              <pc2:cmMkLst xmlns:pc2="http://schemas.microsoft.com/office/powerpoint/2019/9/main/command">
                <pc:docMk/>
                <pc:sldMk cId="2583107954" sldId="290"/>
                <pc2:cmMk id="{F6A534F0-72DC-401F-B365-9B32ED1F22B1}"/>
              </pc2:cmMkLst>
            </pc226:cmChg>
          </p:ext>
        </pc:extLst>
      </pc:sldChg>
      <pc:sldChg chg="add del">
        <pc:chgData name="根本拓也" userId="fe29bf06-f4a9-430d-8f5a-a1728b29eb07" providerId="ADAL" clId="{BAA37FC1-A0FC-4A48-98EC-CE9890EADEEB}" dt="2024-01-22T13:47:42.217" v="1036" actId="2890"/>
        <pc:sldMkLst>
          <pc:docMk/>
          <pc:sldMk cId="1769864914" sldId="292"/>
        </pc:sldMkLst>
      </pc:sldChg>
      <pc:sldChg chg="new add del">
        <pc:chgData name="根本拓也" userId="fe29bf06-f4a9-430d-8f5a-a1728b29eb07" providerId="ADAL" clId="{BAA37FC1-A0FC-4A48-98EC-CE9890EADEEB}" dt="2024-01-22T13:47:45.256" v="1041" actId="680"/>
        <pc:sldMkLst>
          <pc:docMk/>
          <pc:sldMk cId="2585068936" sldId="292"/>
        </pc:sldMkLst>
      </pc:sldChg>
      <pc:sldChg chg="add del setBg">
        <pc:chgData name="根本拓也" userId="fe29bf06-f4a9-430d-8f5a-a1728b29eb07" providerId="ADAL" clId="{BAA37FC1-A0FC-4A48-98EC-CE9890EADEEB}" dt="2024-01-22T13:47:44.125" v="1039"/>
        <pc:sldMkLst>
          <pc:docMk/>
          <pc:sldMk cId="4112086270" sldId="292"/>
        </pc:sldMkLst>
      </pc:sldChg>
      <pc:sldChg chg="del">
        <pc:chgData name="根本拓也" userId="fe29bf06-f4a9-430d-8f5a-a1728b29eb07" providerId="ADAL" clId="{BAA37FC1-A0FC-4A48-98EC-CE9890EADEEB}" dt="2024-01-22T13:04:12.153" v="537" actId="47"/>
        <pc:sldMkLst>
          <pc:docMk/>
          <pc:sldMk cId="1354540481" sldId="293"/>
        </pc:sldMkLst>
      </pc:sldChg>
      <pc:sldChg chg="add del setBg">
        <pc:chgData name="根本拓也" userId="fe29bf06-f4a9-430d-8f5a-a1728b29eb07" providerId="ADAL" clId="{BAA37FC1-A0FC-4A48-98EC-CE9890EADEEB}" dt="2024-01-22T13:47:43.649" v="1038"/>
        <pc:sldMkLst>
          <pc:docMk/>
          <pc:sldMk cId="2320905813" sldId="293"/>
        </pc:sldMkLst>
      </pc:sldChg>
    </pc:docChg>
  </pc:docChgLst>
  <pc:docChgLst>
    <pc:chgData name="泰良 中村" userId="fdbe07fe32ca836e" providerId="LiveId" clId="{AFA8D043-8736-4BAB-B914-ECD9952CCAA8}"/>
    <pc:docChg chg="delSld modSld">
      <pc:chgData name="泰良 中村" userId="fdbe07fe32ca836e" providerId="LiveId" clId="{AFA8D043-8736-4BAB-B914-ECD9952CCAA8}" dt="2024-01-19T09:01:13.677" v="1149" actId="20577"/>
      <pc:docMkLst>
        <pc:docMk/>
      </pc:docMkLst>
      <pc:sldChg chg="modNotesTx">
        <pc:chgData name="泰良 中村" userId="fdbe07fe32ca836e" providerId="LiveId" clId="{AFA8D043-8736-4BAB-B914-ECD9952CCAA8}" dt="2024-01-18T05:23:46.250" v="218" actId="20577"/>
        <pc:sldMkLst>
          <pc:docMk/>
          <pc:sldMk cId="3723279915" sldId="260"/>
        </pc:sldMkLst>
      </pc:sldChg>
      <pc:sldChg chg="modSp mod modNotesTx">
        <pc:chgData name="泰良 中村" userId="fdbe07fe32ca836e" providerId="LiveId" clId="{AFA8D043-8736-4BAB-B914-ECD9952CCAA8}" dt="2024-01-18T05:36:01.685" v="420" actId="20577"/>
        <pc:sldMkLst>
          <pc:docMk/>
          <pc:sldMk cId="63405965" sldId="264"/>
        </pc:sldMkLst>
        <pc:spChg chg="mod">
          <ac:chgData name="泰良 中村" userId="fdbe07fe32ca836e" providerId="LiveId" clId="{AFA8D043-8736-4BAB-B914-ECD9952CCAA8}" dt="2024-01-18T05:33:40.222" v="403" actId="20577"/>
          <ac:spMkLst>
            <pc:docMk/>
            <pc:sldMk cId="63405965" sldId="264"/>
            <ac:spMk id="5" creationId="{27536441-B9C9-3EDF-F62F-D8D2EFEA484A}"/>
          </ac:spMkLst>
        </pc:spChg>
      </pc:sldChg>
      <pc:sldChg chg="modNotesTx">
        <pc:chgData name="泰良 中村" userId="fdbe07fe32ca836e" providerId="LiveId" clId="{AFA8D043-8736-4BAB-B914-ECD9952CCAA8}" dt="2024-01-18T05:39:14.018" v="586" actId="20577"/>
        <pc:sldMkLst>
          <pc:docMk/>
          <pc:sldMk cId="1714904473" sldId="266"/>
        </pc:sldMkLst>
      </pc:sldChg>
      <pc:sldChg chg="modNotesTx">
        <pc:chgData name="泰良 中村" userId="fdbe07fe32ca836e" providerId="LiveId" clId="{AFA8D043-8736-4BAB-B914-ECD9952CCAA8}" dt="2024-01-18T05:41:16.094" v="734" actId="20577"/>
        <pc:sldMkLst>
          <pc:docMk/>
          <pc:sldMk cId="3608024358" sldId="267"/>
        </pc:sldMkLst>
      </pc:sldChg>
      <pc:sldChg chg="modSp mod modCm modNotesTx">
        <pc:chgData name="泰良 中村" userId="fdbe07fe32ca836e" providerId="LiveId" clId="{AFA8D043-8736-4BAB-B914-ECD9952CCAA8}" dt="2024-01-19T09:01:13.677" v="1149" actId="20577"/>
        <pc:sldMkLst>
          <pc:docMk/>
          <pc:sldMk cId="1503482910" sldId="268"/>
        </pc:sldMkLst>
        <pc:spChg chg="mod">
          <ac:chgData name="泰良 中村" userId="fdbe07fe32ca836e" providerId="LiveId" clId="{AFA8D043-8736-4BAB-B914-ECD9952CCAA8}" dt="2024-01-18T05:44:08.030" v="822" actId="20577"/>
          <ac:spMkLst>
            <pc:docMk/>
            <pc:sldMk cId="1503482910" sldId="268"/>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D237C440-88E1-4A17-B9E7-42676CB89506}"/>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AFA8D043-8736-4BAB-B914-ECD9952CCAA8}" dt="2024-01-18T05:44:07.297" v="821" actId="20577"/>
              <pc2:cmMkLst xmlns:pc2="http://schemas.microsoft.com/office/powerpoint/2019/9/main/command">
                <pc:docMk/>
                <pc:sldMk cId="1503482910" sldId="268"/>
                <pc2:cmMk id="{365308BA-C97D-48A7-A526-FF53DE5C7728}"/>
              </pc2:cmMkLst>
            </pc226:cmChg>
          </p:ext>
        </pc:extLst>
      </pc:sldChg>
      <pc:sldChg chg="modSp mod modCm">
        <pc:chgData name="泰良 中村" userId="fdbe07fe32ca836e" providerId="LiveId" clId="{AFA8D043-8736-4BAB-B914-ECD9952CCAA8}" dt="2024-01-18T05:15:09.685" v="120" actId="20577"/>
        <pc:sldMkLst>
          <pc:docMk/>
          <pc:sldMk cId="4256377332" sldId="269"/>
        </pc:sldMkLst>
        <pc:spChg chg="mod">
          <ac:chgData name="泰良 中村" userId="fdbe07fe32ca836e" providerId="LiveId" clId="{AFA8D043-8736-4BAB-B914-ECD9952CCAA8}" dt="2024-01-18T05:15:09.685" v="120" actId="20577"/>
          <ac:spMkLst>
            <pc:docMk/>
            <pc:sldMk cId="4256377332" sldId="26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77D47631-2111-43E4-ADF9-EB0BF4C6CCAE}"/>
              </pc2:cmMkLst>
            </pc226:cmChg>
            <pc226:cmChg xmlns:pc226="http://schemas.microsoft.com/office/powerpoint/2022/06/main/command" chg="mod">
              <pc226:chgData name="泰良 中村" userId="fdbe07fe32ca836e" providerId="LiveId" clId="{AFA8D043-8736-4BAB-B914-ECD9952CCAA8}" dt="2024-01-18T05:15:09.685" v="120" actId="20577"/>
              <pc2:cmMkLst xmlns:pc2="http://schemas.microsoft.com/office/powerpoint/2019/9/main/command">
                <pc:docMk/>
                <pc:sldMk cId="4256377332" sldId="269"/>
                <pc2:cmMk id="{6DF7E2CF-44FE-4345-B3A4-167BD2C5E7F8}"/>
              </pc2:cmMkLst>
            </pc226:cmChg>
          </p:ext>
        </pc:extLst>
      </pc:sldChg>
      <pc:sldChg chg="modNotesTx">
        <pc:chgData name="泰良 中村" userId="fdbe07fe32ca836e" providerId="LiveId" clId="{AFA8D043-8736-4BAB-B914-ECD9952CCAA8}" dt="2024-01-18T05:51:37.459" v="1123" actId="20577"/>
        <pc:sldMkLst>
          <pc:docMk/>
          <pc:sldMk cId="4212317190" sldId="270"/>
        </pc:sldMkLst>
      </pc:sldChg>
      <pc:sldChg chg="modSp mod modCm">
        <pc:chgData name="泰良 中村" userId="fdbe07fe32ca836e" providerId="LiveId" clId="{AFA8D043-8736-4BAB-B914-ECD9952CCAA8}" dt="2024-01-18T05:16:11.477" v="124" actId="20577"/>
        <pc:sldMkLst>
          <pc:docMk/>
          <pc:sldMk cId="464905289" sldId="279"/>
        </pc:sldMkLst>
        <pc:spChg chg="mod">
          <ac:chgData name="泰良 中村" userId="fdbe07fe32ca836e" providerId="LiveId" clId="{AFA8D043-8736-4BAB-B914-ECD9952CCAA8}" dt="2024-01-18T05:16:04.829" v="122" actId="20577"/>
          <ac:spMkLst>
            <pc:docMk/>
            <pc:sldMk cId="464905289" sldId="279"/>
            <ac:spMk id="4" creationId="{8456D8EA-CEFB-CCB6-EF76-4DA594253140}"/>
          </ac:spMkLst>
        </pc:spChg>
        <pc:spChg chg="mod">
          <ac:chgData name="泰良 中村" userId="fdbe07fe32ca836e" providerId="LiveId" clId="{AFA8D043-8736-4BAB-B914-ECD9952CCAA8}" dt="2024-01-18T05:16:11.477" v="124" actId="20577"/>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AFA8D043-8736-4BAB-B914-ECD9952CCAA8}" dt="2024-01-18T05:16:11.477" v="124" actId="20577"/>
              <pc2:cmMkLst xmlns:pc2="http://schemas.microsoft.com/office/powerpoint/2019/9/main/command">
                <pc:docMk/>
                <pc:sldMk cId="464905289" sldId="279"/>
                <pc2:cmMk id="{AFF2BB6A-4D31-459A-9B67-659D090201AA}"/>
              </pc2:cmMkLst>
            </pc226:cmChg>
          </p:ext>
        </pc:extLst>
      </pc:sldChg>
      <pc:sldChg chg="del">
        <pc:chgData name="泰良 中村" userId="fdbe07fe32ca836e" providerId="LiveId" clId="{AFA8D043-8736-4BAB-B914-ECD9952CCAA8}" dt="2024-01-18T05:09:53.673" v="0" actId="47"/>
        <pc:sldMkLst>
          <pc:docMk/>
          <pc:sldMk cId="629212760" sldId="292"/>
        </pc:sldMkLst>
      </pc:sldChg>
    </pc:docChg>
  </pc:docChgLst>
  <pc:docChgLst>
    <pc:chgData name="根本拓也" userId="fe29bf06-f4a9-430d-8f5a-a1728b29eb07" providerId="ADAL" clId="{5AC58C55-B95B-4650-B089-E9E8E63A604C}"/>
    <pc:docChg chg="undo custSel modSld">
      <pc:chgData name="根本拓也" userId="fe29bf06-f4a9-430d-8f5a-a1728b29eb07" providerId="ADAL" clId="{5AC58C55-B95B-4650-B089-E9E8E63A604C}" dt="2024-06-16T13:21:48.403" v="1269" actId="20577"/>
      <pc:docMkLst>
        <pc:docMk/>
      </pc:docMkLst>
      <pc:sldChg chg="modSp mod">
        <pc:chgData name="根本拓也" userId="fe29bf06-f4a9-430d-8f5a-a1728b29eb07" providerId="ADAL" clId="{5AC58C55-B95B-4650-B089-E9E8E63A604C}" dt="2024-06-16T13:21:48.403" v="1269" actId="20577"/>
        <pc:sldMkLst>
          <pc:docMk/>
          <pc:sldMk cId="3723279915" sldId="260"/>
        </pc:sldMkLst>
        <pc:spChg chg="mod">
          <ac:chgData name="根本拓也" userId="fe29bf06-f4a9-430d-8f5a-a1728b29eb07" providerId="ADAL" clId="{5AC58C55-B95B-4650-B089-E9E8E63A604C}" dt="2024-06-16T13:21:48.403" v="1269" actId="20577"/>
          <ac:spMkLst>
            <pc:docMk/>
            <pc:sldMk cId="3723279915" sldId="260"/>
            <ac:spMk id="4" creationId="{8456D8EA-CEFB-CCB6-EF76-4DA594253140}"/>
          </ac:spMkLst>
        </pc:spChg>
        <pc:spChg chg="mod">
          <ac:chgData name="根本拓也" userId="fe29bf06-f4a9-430d-8f5a-a1728b29eb07" providerId="ADAL" clId="{5AC58C55-B95B-4650-B089-E9E8E63A604C}" dt="2024-06-16T13:21:30.115" v="1245" actId="20577"/>
          <ac:spMkLst>
            <pc:docMk/>
            <pc:sldMk cId="3723279915" sldId="260"/>
            <ac:spMk id="5" creationId="{27536441-B9C9-3EDF-F62F-D8D2EFEA484A}"/>
          </ac:spMkLst>
        </pc:spChg>
      </pc:sldChg>
    </pc:docChg>
  </pc:docChgLst>
  <pc:docChgLst>
    <pc:chgData name="伸夫 砂川" userId="17080363a31efceb" providerId="LiveId" clId="{A6C13C1C-0FA0-4B39-B9C8-BE3EBD0D6E66}"/>
    <pc:docChg chg="undo custSel modSld">
      <pc:chgData name="伸夫 砂川" userId="17080363a31efceb" providerId="LiveId" clId="{A6C13C1C-0FA0-4B39-B9C8-BE3EBD0D6E66}" dt="2024-06-19T13:01:42.283" v="1196" actId="20577"/>
      <pc:docMkLst>
        <pc:docMk/>
      </pc:docMkLst>
      <pc:sldChg chg="modSp mod">
        <pc:chgData name="伸夫 砂川" userId="17080363a31efceb" providerId="LiveId" clId="{A6C13C1C-0FA0-4B39-B9C8-BE3EBD0D6E66}" dt="2024-06-19T13:01:42.283" v="1196" actId="20577"/>
        <pc:sldMkLst>
          <pc:docMk/>
          <pc:sldMk cId="3723279915" sldId="260"/>
        </pc:sldMkLst>
        <pc:spChg chg="mod">
          <ac:chgData name="伸夫 砂川" userId="17080363a31efceb" providerId="LiveId" clId="{A6C13C1C-0FA0-4B39-B9C8-BE3EBD0D6E66}" dt="2024-06-19T12:54:59.696" v="68" actId="20577"/>
          <ac:spMkLst>
            <pc:docMk/>
            <pc:sldMk cId="3723279915" sldId="260"/>
            <ac:spMk id="4" creationId="{8456D8EA-CEFB-CCB6-EF76-4DA594253140}"/>
          </ac:spMkLst>
        </pc:spChg>
        <pc:spChg chg="mod">
          <ac:chgData name="伸夫 砂川" userId="17080363a31efceb" providerId="LiveId" clId="{A6C13C1C-0FA0-4B39-B9C8-BE3EBD0D6E66}" dt="2024-06-19T13:01:42.283" v="1196" actId="20577"/>
          <ac:spMkLst>
            <pc:docMk/>
            <pc:sldMk cId="3723279915" sldId="260"/>
            <ac:spMk id="5" creationId="{27536441-B9C9-3EDF-F62F-D8D2EFEA484A}"/>
          </ac:spMkLst>
        </pc:spChg>
      </pc:sldChg>
    </pc:docChg>
  </pc:docChgLst>
  <pc:docChgLst>
    <pc:chgData name="泰良 中村" userId="fdbe07fe32ca836e" providerId="LiveId" clId="{9D4281B2-0CB2-44CF-AF92-15D229252E47}"/>
    <pc:docChg chg="undo custSel addSld modSld sldOrd modMainMaster">
      <pc:chgData name="泰良 中村" userId="fdbe07fe32ca836e" providerId="LiveId" clId="{9D4281B2-0CB2-44CF-AF92-15D229252E47}" dt="2024-01-15T10:08:07.866" v="2520"/>
      <pc:docMkLst>
        <pc:docMk/>
      </pc:docMkLst>
      <pc:sldChg chg="modSp mod modCm">
        <pc:chgData name="泰良 中村" userId="fdbe07fe32ca836e" providerId="LiveId" clId="{9D4281B2-0CB2-44CF-AF92-15D229252E47}" dt="2024-01-15T09:12:27.156" v="2180"/>
        <pc:sldMkLst>
          <pc:docMk/>
          <pc:sldMk cId="2308864707" sldId="257"/>
        </pc:sldMkLst>
        <pc:spChg chg="mod">
          <ac:chgData name="泰良 中村" userId="fdbe07fe32ca836e" providerId="LiveId" clId="{9D4281B2-0CB2-44CF-AF92-15D229252E47}" dt="2024-01-15T07:23:14.506" v="132" actId="1035"/>
          <ac:spMkLst>
            <pc:docMk/>
            <pc:sldMk cId="2308864707" sldId="257"/>
            <ac:spMk id="6" creationId="{D0AA64EA-FFA3-CBB3-FA6B-ABF16050FBE3}"/>
          </ac:spMkLst>
        </pc:spChg>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9:12:27.156" v="2180"/>
              <pc2:cmMkLst xmlns:pc2="http://schemas.microsoft.com/office/powerpoint/2019/9/main/command">
                <pc:docMk/>
                <pc:sldMk cId="2308864707" sldId="257"/>
                <pc2:cmMk id="{31BB4545-B240-4807-80DB-43DCA015329A}"/>
              </pc2:cmMkLst>
              <pc226:cmRplyChg chg="add mod">
                <pc226:chgData name="泰良 中村" userId="fdbe07fe32ca836e" providerId="LiveId" clId="{9D4281B2-0CB2-44CF-AF92-15D229252E47}" dt="2024-01-15T09:12:27.156" v="2180"/>
                <pc2:cmRplyMkLst xmlns:pc2="http://schemas.microsoft.com/office/powerpoint/2019/9/main/command">
                  <pc:docMk/>
                  <pc:sldMk cId="2308864707" sldId="257"/>
                  <pc2:cmMk id="{31BB4545-B240-4807-80DB-43DCA015329A}"/>
                  <pc2:cmRplyMk id="{F879FD83-A19F-4FE7-AB5B-3A718075C2B4}"/>
                </pc2:cmRplyMkLst>
              </pc226:cmRplyChg>
            </pc226:cmChg>
          </p:ext>
        </pc:extLst>
      </pc:sldChg>
      <pc:sldChg chg="modCm">
        <pc:chgData name="泰良 中村" userId="fdbe07fe32ca836e" providerId="LiveId" clId="{9D4281B2-0CB2-44CF-AF92-15D229252E47}" dt="2024-01-15T07:38:25.136" v="528"/>
        <pc:sldMkLst>
          <pc:docMk/>
          <pc:sldMk cId="2178706407" sldId="259"/>
        </pc:sldMkLst>
        <pc:extLst>
          <p:ext xmlns:p="http://schemas.openxmlformats.org/presentationml/2006/main" uri="{D6D511B9-2390-475A-947B-AFAB55BFBCF1}">
            <pc226:cmChg xmlns:pc226="http://schemas.microsoft.com/office/powerpoint/2022/06/main/command" chg="">
              <pc226:chgData name="泰良 中村" userId="fdbe07fe32ca836e" providerId="LiveId" clId="{9D4281B2-0CB2-44CF-AF92-15D229252E47}" dt="2024-01-15T07:38:25.136" v="528"/>
              <pc2:cmMkLst xmlns:pc2="http://schemas.microsoft.com/office/powerpoint/2019/9/main/command">
                <pc:docMk/>
                <pc:sldMk cId="2178706407" sldId="259"/>
                <pc2:cmMk id="{6C8B0EA2-C124-4705-9DFB-BF1780B31763}"/>
              </pc2:cmMkLst>
              <pc226:cmRplyChg chg="add">
                <pc226:chgData name="泰良 中村" userId="fdbe07fe32ca836e" providerId="LiveId" clId="{9D4281B2-0CB2-44CF-AF92-15D229252E47}" dt="2024-01-15T07:38:25.136" v="528"/>
                <pc2:cmRplyMkLst xmlns:pc2="http://schemas.microsoft.com/office/powerpoint/2019/9/main/command">
                  <pc:docMk/>
                  <pc:sldMk cId="2178706407" sldId="259"/>
                  <pc2:cmMk id="{6C8B0EA2-C124-4705-9DFB-BF1780B31763}"/>
                  <pc2:cmRplyMk id="{0C6C3DAF-56FA-4B5B-B0D7-82BFDE2FB18E}"/>
                </pc2:cmRplyMkLst>
              </pc226:cmRplyChg>
            </pc226:cmChg>
          </p:ext>
        </pc:extLst>
      </pc:sldChg>
      <pc:sldChg chg="modSp mod">
        <pc:chgData name="泰良 中村" userId="fdbe07fe32ca836e" providerId="LiveId" clId="{9D4281B2-0CB2-44CF-AF92-15D229252E47}" dt="2024-01-15T09:59:43.361" v="2514" actId="14100"/>
        <pc:sldMkLst>
          <pc:docMk/>
          <pc:sldMk cId="3723279915" sldId="260"/>
        </pc:sldMkLst>
        <pc:picChg chg="mod">
          <ac:chgData name="泰良 中村" userId="fdbe07fe32ca836e" providerId="LiveId" clId="{9D4281B2-0CB2-44CF-AF92-15D229252E47}" dt="2024-01-15T09:59:43.361" v="2514" actId="14100"/>
          <ac:picMkLst>
            <pc:docMk/>
            <pc:sldMk cId="3723279915" sldId="260"/>
            <ac:picMk id="6" creationId="{37C85977-2D94-3BC6-7D5F-11C5DE82D599}"/>
          </ac:picMkLst>
        </pc:picChg>
      </pc:sldChg>
      <pc:sldChg chg="delSp modSp mod ord modCm">
        <pc:chgData name="泰良 中村" userId="fdbe07fe32ca836e" providerId="LiveId" clId="{9D4281B2-0CB2-44CF-AF92-15D229252E47}" dt="2024-01-15T09:46:23.925" v="2506" actId="20577"/>
        <pc:sldMkLst>
          <pc:docMk/>
          <pc:sldMk cId="63405965" sldId="264"/>
        </pc:sldMkLst>
        <pc:spChg chg="mod">
          <ac:chgData name="泰良 中村" userId="fdbe07fe32ca836e" providerId="LiveId" clId="{9D4281B2-0CB2-44CF-AF92-15D229252E47}" dt="2024-01-15T07:55:52.191" v="1067" actId="20577"/>
          <ac:spMkLst>
            <pc:docMk/>
            <pc:sldMk cId="63405965" sldId="264"/>
            <ac:spMk id="4" creationId="{8456D8EA-CEFB-CCB6-EF76-4DA594253140}"/>
          </ac:spMkLst>
        </pc:spChg>
        <pc:spChg chg="mod">
          <ac:chgData name="泰良 中村" userId="fdbe07fe32ca836e" providerId="LiveId" clId="{9D4281B2-0CB2-44CF-AF92-15D229252E47}" dt="2024-01-15T09:46:23.925" v="2506" actId="20577"/>
          <ac:spMkLst>
            <pc:docMk/>
            <pc:sldMk cId="63405965" sldId="264"/>
            <ac:spMk id="5" creationId="{27536441-B9C9-3EDF-F62F-D8D2EFEA484A}"/>
          </ac:spMkLst>
        </pc:spChg>
        <pc:spChg chg="mod">
          <ac:chgData name="泰良 中村" userId="fdbe07fe32ca836e" providerId="LiveId" clId="{9D4281B2-0CB2-44CF-AF92-15D229252E47}" dt="2024-01-15T07:50:32.205" v="890" actId="14100"/>
          <ac:spMkLst>
            <pc:docMk/>
            <pc:sldMk cId="63405965" sldId="264"/>
            <ac:spMk id="10" creationId="{DC888BCD-4468-03BE-6313-605AA5C74C46}"/>
          </ac:spMkLst>
        </pc:spChg>
        <pc:spChg chg="del">
          <ac:chgData name="泰良 中村" userId="fdbe07fe32ca836e" providerId="LiveId" clId="{9D4281B2-0CB2-44CF-AF92-15D229252E47}" dt="2024-01-15T07:43:47.920" v="534" actId="478"/>
          <ac:spMkLst>
            <pc:docMk/>
            <pc:sldMk cId="63405965" sldId="264"/>
            <ac:spMk id="12" creationId="{7B8FF34F-A28A-52F7-D06C-268BB6C62092}"/>
          </ac:spMkLst>
        </pc:spChg>
        <pc:spChg chg="mod">
          <ac:chgData name="泰良 中村" userId="fdbe07fe32ca836e" providerId="LiveId" clId="{9D4281B2-0CB2-44CF-AF92-15D229252E47}" dt="2024-01-15T07:50:22.892" v="888" actId="14100"/>
          <ac:spMkLst>
            <pc:docMk/>
            <pc:sldMk cId="63405965" sldId="264"/>
            <ac:spMk id="22" creationId="{646CCD1E-4A19-E72B-67D9-CB2ACEF1D6F1}"/>
          </ac:spMkLst>
        </pc:spChg>
        <pc:spChg chg="del">
          <ac:chgData name="泰良 中村" userId="fdbe07fe32ca836e" providerId="LiveId" clId="{9D4281B2-0CB2-44CF-AF92-15D229252E47}" dt="2024-01-15T07:43:01.981" v="530" actId="478"/>
          <ac:spMkLst>
            <pc:docMk/>
            <pc:sldMk cId="63405965" sldId="264"/>
            <ac:spMk id="23" creationId="{50CB4B0F-7C9D-3B1D-80DE-34365E87E1ED}"/>
          </ac:spMkLst>
        </pc:spChg>
        <pc:grpChg chg="del">
          <ac:chgData name="泰良 中村" userId="fdbe07fe32ca836e" providerId="LiveId" clId="{9D4281B2-0CB2-44CF-AF92-15D229252E47}" dt="2024-01-15T07:43:41.805" v="533" actId="478"/>
          <ac:grpSpMkLst>
            <pc:docMk/>
            <pc:sldMk cId="63405965" sldId="264"/>
            <ac:grpSpMk id="2" creationId="{101E6810-A7F7-7082-99B0-60772934B446}"/>
          </ac:grpSpMkLst>
        </pc:grpChg>
        <pc:picChg chg="mod">
          <ac:chgData name="泰良 中村" userId="fdbe07fe32ca836e" providerId="LiveId" clId="{9D4281B2-0CB2-44CF-AF92-15D229252E47}" dt="2024-01-15T07:50:09.081" v="886" actId="14100"/>
          <ac:picMkLst>
            <pc:docMk/>
            <pc:sldMk cId="63405965" sldId="264"/>
            <ac:picMk id="15" creationId="{398B5018-1EA5-DEAC-A654-1504D0F1A119}"/>
          </ac:picMkLst>
        </pc:picChg>
        <pc:cxnChg chg="del">
          <ac:chgData name="泰良 中村" userId="fdbe07fe32ca836e" providerId="LiveId" clId="{9D4281B2-0CB2-44CF-AF92-15D229252E47}" dt="2024-01-15T07:43:52.655" v="536" actId="478"/>
          <ac:cxnSpMkLst>
            <pc:docMk/>
            <pc:sldMk cId="63405965" sldId="264"/>
            <ac:cxnSpMk id="14" creationId="{B0D7873B-B860-7166-D36F-E8F6D4059140}"/>
          </ac:cxnSpMkLst>
        </pc:cxnChg>
        <pc:cxnChg chg="del">
          <ac:chgData name="泰良 中村" userId="fdbe07fe32ca836e" providerId="LiveId" clId="{9D4281B2-0CB2-44CF-AF92-15D229252E47}" dt="2024-01-15T07:42:57.353" v="529" actId="478"/>
          <ac:cxnSpMkLst>
            <pc:docMk/>
            <pc:sldMk cId="63405965" sldId="264"/>
            <ac:cxnSpMk id="18" creationId="{5613D189-812B-B620-0974-A402AC264D9F}"/>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8:25:27.705" v="1760"/>
              <pc2:cmMkLst xmlns:pc2="http://schemas.microsoft.com/office/powerpoint/2019/9/main/command">
                <pc:docMk/>
                <pc:sldMk cId="63405965" sldId="264"/>
                <pc2:cmMk id="{2DA2385D-D025-4E77-989A-E3D033C00C22}"/>
              </pc2:cmMkLst>
              <pc226:cmRplyChg chg="add">
                <pc226:chgData name="泰良 中村" userId="fdbe07fe32ca836e" providerId="LiveId" clId="{9D4281B2-0CB2-44CF-AF92-15D229252E47}" dt="2024-01-15T08:25:27.705" v="1760"/>
                <pc2:cmRplyMkLst xmlns:pc2="http://schemas.microsoft.com/office/powerpoint/2019/9/main/command">
                  <pc:docMk/>
                  <pc:sldMk cId="63405965" sldId="264"/>
                  <pc2:cmMk id="{2DA2385D-D025-4E77-989A-E3D033C00C22}"/>
                  <pc2:cmRplyMk id="{02B08F9E-7C46-445F-BB69-BA5B19629490}"/>
                </pc2:cmRplyMkLst>
              </pc226:cmRplyChg>
            </pc226:cmChg>
          </p:ext>
        </pc:extLst>
      </pc:sldChg>
      <pc:sldChg chg="modSp mod">
        <pc:chgData name="泰良 中村" userId="fdbe07fe32ca836e" providerId="LiveId" clId="{9D4281B2-0CB2-44CF-AF92-15D229252E47}" dt="2024-01-15T08:25:41.455" v="1770" actId="1035"/>
        <pc:sldMkLst>
          <pc:docMk/>
          <pc:sldMk cId="4211491020" sldId="265"/>
        </pc:sldMkLst>
        <pc:spChg chg="mod">
          <ac:chgData name="泰良 中村" userId="fdbe07fe32ca836e" providerId="LiveId" clId="{9D4281B2-0CB2-44CF-AF92-15D229252E47}" dt="2024-01-15T08:25:41.455" v="1770" actId="1035"/>
          <ac:spMkLst>
            <pc:docMk/>
            <pc:sldMk cId="4211491020" sldId="265"/>
            <ac:spMk id="15" creationId="{AF37F925-1B00-67E6-503F-F424F08CF776}"/>
          </ac:spMkLst>
        </pc:spChg>
        <pc:picChg chg="mod">
          <ac:chgData name="泰良 中村" userId="fdbe07fe32ca836e" providerId="LiveId" clId="{9D4281B2-0CB2-44CF-AF92-15D229252E47}" dt="2024-01-15T08:25:41.455" v="1770" actId="1035"/>
          <ac:picMkLst>
            <pc:docMk/>
            <pc:sldMk cId="4211491020" sldId="265"/>
            <ac:picMk id="6" creationId="{796D9CEB-2792-2B6F-2ACD-54EC139E1855}"/>
          </ac:picMkLst>
        </pc:picChg>
        <pc:picChg chg="mod">
          <ac:chgData name="泰良 中村" userId="fdbe07fe32ca836e" providerId="LiveId" clId="{9D4281B2-0CB2-44CF-AF92-15D229252E47}" dt="2024-01-15T08:25:41.455" v="1770" actId="1035"/>
          <ac:picMkLst>
            <pc:docMk/>
            <pc:sldMk cId="4211491020" sldId="265"/>
            <ac:picMk id="17" creationId="{526AA220-2CF6-9211-7A24-62C0BA7F10EB}"/>
          </ac:picMkLst>
        </pc:picChg>
      </pc:sldChg>
      <pc:sldChg chg="modSp mod">
        <pc:chgData name="泰良 中村" userId="fdbe07fe32ca836e" providerId="LiveId" clId="{9D4281B2-0CB2-44CF-AF92-15D229252E47}" dt="2024-01-15T08:26:30.710" v="1771" actId="732"/>
        <pc:sldMkLst>
          <pc:docMk/>
          <pc:sldMk cId="1714904473" sldId="266"/>
        </pc:sldMkLst>
        <pc:picChg chg="mod modCrop">
          <ac:chgData name="泰良 中村" userId="fdbe07fe32ca836e" providerId="LiveId" clId="{9D4281B2-0CB2-44CF-AF92-15D229252E47}" dt="2024-01-15T08:26:30.710" v="1771" actId="732"/>
          <ac:picMkLst>
            <pc:docMk/>
            <pc:sldMk cId="1714904473" sldId="266"/>
            <ac:picMk id="7" creationId="{F24F4538-5DBC-E981-714F-4E53A919D679}"/>
          </ac:picMkLst>
        </pc:picChg>
      </pc:sldChg>
      <pc:sldChg chg="modSp mod addCm modCm">
        <pc:chgData name="泰良 中村" userId="fdbe07fe32ca836e" providerId="LiveId" clId="{9D4281B2-0CB2-44CF-AF92-15D229252E47}" dt="2024-01-15T10:08:07.866" v="2520"/>
        <pc:sldMkLst>
          <pc:docMk/>
          <pc:sldMk cId="1503482910" sldId="268"/>
        </pc:sldMkLst>
        <pc:spChg chg="mod">
          <ac:chgData name="泰良 中村" userId="fdbe07fe32ca836e" providerId="LiveId" clId="{9D4281B2-0CB2-44CF-AF92-15D229252E47}" dt="2024-01-15T10:04:34.371" v="2518" actId="20577"/>
          <ac:spMkLst>
            <pc:docMk/>
            <pc:sldMk cId="1503482910" sldId="268"/>
            <ac:spMk id="5" creationId="{27536441-B9C9-3EDF-F62F-D8D2EFEA484A}"/>
          </ac:spMkLst>
        </pc:spChg>
        <pc:picChg chg="mod">
          <ac:chgData name="泰良 中村" userId="fdbe07fe32ca836e" providerId="LiveId" clId="{9D4281B2-0CB2-44CF-AF92-15D229252E47}" dt="2024-01-15T08:29:57.931" v="1818" actId="1076"/>
          <ac:picMkLst>
            <pc:docMk/>
            <pc:sldMk cId="1503482910" sldId="268"/>
            <ac:picMk id="8" creationId="{5C1A9315-253D-4948-6259-1DE199EEFF92}"/>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6EEACE3D-2429-45CA-9E81-CDFB040C1FD4}"/>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D237C440-88E1-4A17-B9E7-42676CB89506}"/>
              </pc2:cmMkLst>
            </pc226:cmChg>
            <pc226:cmChg xmlns:pc226="http://schemas.microsoft.com/office/powerpoint/2022/06/main/command" chg="add mod">
              <pc226:chgData name="泰良 中村" userId="fdbe07fe32ca836e" providerId="LiveId" clId="{9D4281B2-0CB2-44CF-AF92-15D229252E47}" dt="2024-01-15T10:08:07.866" v="2520"/>
              <pc2:cmMkLst xmlns:pc2="http://schemas.microsoft.com/office/powerpoint/2019/9/main/command">
                <pc:docMk/>
                <pc:sldMk cId="1503482910" sldId="268"/>
                <pc2:cmMk id="{55DFC96A-5BCB-42C9-B54E-5237CE68D83D}"/>
              </pc2:cmMkLst>
            </pc226:cmChg>
            <pc226:cmChg xmlns:pc226="http://schemas.microsoft.com/office/powerpoint/2022/06/main/command" chg="mod">
              <pc226:chgData name="泰良 中村" userId="fdbe07fe32ca836e" providerId="LiveId" clId="{9D4281B2-0CB2-44CF-AF92-15D229252E47}" dt="2024-01-15T10:04:33.535" v="2517" actId="20577"/>
              <pc2:cmMkLst xmlns:pc2="http://schemas.microsoft.com/office/powerpoint/2019/9/main/command">
                <pc:docMk/>
                <pc:sldMk cId="1503482910" sldId="268"/>
                <pc2:cmMk id="{365308BA-C97D-48A7-A526-FF53DE5C7728}"/>
              </pc2:cmMkLst>
            </pc226:cmChg>
          </p:ext>
        </pc:extLst>
      </pc:sldChg>
      <pc:sldChg chg="addSp delSp modSp mod modCm">
        <pc:chgData name="泰良 中村" userId="fdbe07fe32ca836e" providerId="LiveId" clId="{9D4281B2-0CB2-44CF-AF92-15D229252E47}" dt="2024-01-15T09:53:02.754" v="2512" actId="20577"/>
        <pc:sldMkLst>
          <pc:docMk/>
          <pc:sldMk cId="4256377332" sldId="269"/>
        </pc:sldMkLst>
        <pc:spChg chg="mod">
          <ac:chgData name="泰良 中村" userId="fdbe07fe32ca836e" providerId="LiveId" clId="{9D4281B2-0CB2-44CF-AF92-15D229252E47}" dt="2024-01-15T09:53:02.754" v="2512" actId="20577"/>
          <ac:spMkLst>
            <pc:docMk/>
            <pc:sldMk cId="4256377332" sldId="269"/>
            <ac:spMk id="5" creationId="{27536441-B9C9-3EDF-F62F-D8D2EFEA484A}"/>
          </ac:spMkLst>
        </pc:spChg>
        <pc:spChg chg="add mod ord">
          <ac:chgData name="泰良 中村" userId="fdbe07fe32ca836e" providerId="LiveId" clId="{9D4281B2-0CB2-44CF-AF92-15D229252E47}" dt="2024-01-15T09:08:31.830" v="2172" actId="171"/>
          <ac:spMkLst>
            <pc:docMk/>
            <pc:sldMk cId="4256377332" sldId="269"/>
            <ac:spMk id="11" creationId="{5BE49EB2-C141-4EB0-3A7D-3D1A13139D00}"/>
          </ac:spMkLst>
        </pc:spChg>
        <pc:spChg chg="add mod">
          <ac:chgData name="泰良 中村" userId="fdbe07fe32ca836e" providerId="LiveId" clId="{9D4281B2-0CB2-44CF-AF92-15D229252E47}" dt="2024-01-15T09:02:21.670" v="2076" actId="207"/>
          <ac:spMkLst>
            <pc:docMk/>
            <pc:sldMk cId="4256377332" sldId="269"/>
            <ac:spMk id="12" creationId="{5A832526-1B37-02FF-5919-6F873A84939F}"/>
          </ac:spMkLst>
        </pc:spChg>
        <pc:spChg chg="add mod">
          <ac:chgData name="泰良 中村" userId="fdbe07fe32ca836e" providerId="LiveId" clId="{9D4281B2-0CB2-44CF-AF92-15D229252E47}" dt="2024-01-15T09:02:34.155" v="2077" actId="207"/>
          <ac:spMkLst>
            <pc:docMk/>
            <pc:sldMk cId="4256377332" sldId="269"/>
            <ac:spMk id="13" creationId="{CD893DAB-05A4-B102-F7BC-548344201AE5}"/>
          </ac:spMkLst>
        </pc:spChg>
        <pc:spChg chg="add mod ord">
          <ac:chgData name="泰良 中村" userId="fdbe07fe32ca836e" providerId="LiveId" clId="{9D4281B2-0CB2-44CF-AF92-15D229252E47}" dt="2024-01-15T09:08:44.066" v="2174" actId="166"/>
          <ac:spMkLst>
            <pc:docMk/>
            <pc:sldMk cId="4256377332" sldId="269"/>
            <ac:spMk id="14" creationId="{C211F7AD-6B4F-5E81-E1B7-D0148832E873}"/>
          </ac:spMkLst>
        </pc:spChg>
        <pc:spChg chg="add mod">
          <ac:chgData name="泰良 中村" userId="fdbe07fe32ca836e" providerId="LiveId" clId="{9D4281B2-0CB2-44CF-AF92-15D229252E47}" dt="2024-01-15T09:02:44.406" v="2079" actId="207"/>
          <ac:spMkLst>
            <pc:docMk/>
            <pc:sldMk cId="4256377332" sldId="269"/>
            <ac:spMk id="15" creationId="{1B619676-6999-58D0-221F-A0DC5F9CC8CB}"/>
          </ac:spMkLst>
        </pc:spChg>
        <pc:spChg chg="add mod">
          <ac:chgData name="泰良 中村" userId="fdbe07fe32ca836e" providerId="LiveId" clId="{9D4281B2-0CB2-44CF-AF92-15D229252E47}" dt="2024-01-15T09:06:42.057" v="2166" actId="1076"/>
          <ac:spMkLst>
            <pc:docMk/>
            <pc:sldMk cId="4256377332" sldId="269"/>
            <ac:spMk id="16" creationId="{69C1EAE0-5972-556C-A669-39C6D29CEB7F}"/>
          </ac:spMkLst>
        </pc:spChg>
        <pc:spChg chg="add mod ord">
          <ac:chgData name="泰良 中村" userId="fdbe07fe32ca836e" providerId="LiveId" clId="{9D4281B2-0CB2-44CF-AF92-15D229252E47}" dt="2024-01-15T09:09:12.710" v="2176" actId="13822"/>
          <ac:spMkLst>
            <pc:docMk/>
            <pc:sldMk cId="4256377332" sldId="269"/>
            <ac:spMk id="17" creationId="{D0F0E12E-50F5-3DB2-2FED-20BBAC27BB24}"/>
          </ac:spMkLst>
        </pc:spChg>
        <pc:graphicFrameChg chg="add del mod modGraphic">
          <ac:chgData name="泰良 中村" userId="fdbe07fe32ca836e" providerId="LiveId" clId="{9D4281B2-0CB2-44CF-AF92-15D229252E47}" dt="2024-01-15T08:35:48.869" v="1860" actId="478"/>
          <ac:graphicFrameMkLst>
            <pc:docMk/>
            <pc:sldMk cId="4256377332" sldId="269"/>
            <ac:graphicFrameMk id="8" creationId="{17E13652-FA0D-8CCC-11BE-A138F8BB6043}"/>
          </ac:graphicFrameMkLst>
        </pc:graphicFrameChg>
        <pc:graphicFrameChg chg="add del mod modGraphic">
          <ac:chgData name="泰良 中村" userId="fdbe07fe32ca836e" providerId="LiveId" clId="{9D4281B2-0CB2-44CF-AF92-15D229252E47}" dt="2024-01-15T08:40:45.697" v="1868" actId="478"/>
          <ac:graphicFrameMkLst>
            <pc:docMk/>
            <pc:sldMk cId="4256377332" sldId="269"/>
            <ac:graphicFrameMk id="9" creationId="{247F9439-CE03-FBF5-467C-7912792F4BAA}"/>
          </ac:graphicFrameMkLst>
        </pc:graphicFrameChg>
        <pc:graphicFrameChg chg="add del mod modGraphic">
          <ac:chgData name="泰良 中村" userId="fdbe07fe32ca836e" providerId="LiveId" clId="{9D4281B2-0CB2-44CF-AF92-15D229252E47}" dt="2024-01-15T08:51:27.240" v="1893" actId="478"/>
          <ac:graphicFrameMkLst>
            <pc:docMk/>
            <pc:sldMk cId="4256377332" sldId="269"/>
            <ac:graphicFrameMk id="10" creationId="{426946E4-0C5C-14BE-8237-B5A4EF548ED2}"/>
          </ac:graphicFrameMkLst>
        </pc:graphicFrameChg>
        <pc:picChg chg="del">
          <ac:chgData name="泰良 中村" userId="fdbe07fe32ca836e" providerId="LiveId" clId="{9D4281B2-0CB2-44CF-AF92-15D229252E47}" dt="2024-01-15T08:33:19.331" v="1819" actId="478"/>
          <ac:picMkLst>
            <pc:docMk/>
            <pc:sldMk cId="4256377332" sldId="269"/>
            <ac:picMk id="7" creationId="{2967B614-E485-F021-101C-1CEA2002474C}"/>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77D47631-2111-43E4-ADF9-EB0BF4C6CCAE}"/>
              </pc2:cmMkLst>
            </pc226:cmChg>
            <pc226:cmChg xmlns:pc226="http://schemas.microsoft.com/office/powerpoint/2022/06/main/command" chg="">
              <pc226:chgData name="泰良 中村" userId="fdbe07fe32ca836e" providerId="LiveId" clId="{9D4281B2-0CB2-44CF-AF92-15D229252E47}" dt="2024-01-15T09:07:30.257" v="2167"/>
              <pc2:cmMkLst xmlns:pc2="http://schemas.microsoft.com/office/powerpoint/2019/9/main/command">
                <pc:docMk/>
                <pc:sldMk cId="4256377332" sldId="269"/>
                <pc2:cmMk id="{C100B2A0-6447-4565-B4F0-BC9C98B50F38}"/>
              </pc2:cmMkLst>
              <pc226:cmRplyChg chg="add">
                <pc226:chgData name="泰良 中村" userId="fdbe07fe32ca836e" providerId="LiveId" clId="{9D4281B2-0CB2-44CF-AF92-15D229252E47}" dt="2024-01-15T09:07:30.257" v="2167"/>
                <pc2:cmRplyMkLst xmlns:pc2="http://schemas.microsoft.com/office/powerpoint/2019/9/main/command">
                  <pc:docMk/>
                  <pc:sldMk cId="4256377332" sldId="269"/>
                  <pc2:cmMk id="{C100B2A0-6447-4565-B4F0-BC9C98B50F38}"/>
                  <pc2:cmRplyMk id="{17C88655-5A6B-4135-BB0C-CF29C4407019}"/>
                </pc2:cmRplyMkLst>
              </pc226:cmRplyChg>
            </pc226:cmChg>
            <pc226:cmChg xmlns:pc226="http://schemas.microsoft.com/office/powerpoint/2022/06/main/command" chg="mod">
              <pc226:chgData name="泰良 中村" userId="fdbe07fe32ca836e" providerId="LiveId" clId="{9D4281B2-0CB2-44CF-AF92-15D229252E47}" dt="2024-01-15T09:53:02.754" v="2512" actId="20577"/>
              <pc2:cmMkLst xmlns:pc2="http://schemas.microsoft.com/office/powerpoint/2019/9/main/command">
                <pc:docMk/>
                <pc:sldMk cId="4256377332" sldId="269"/>
                <pc2:cmMk id="{6DF7E2CF-44FE-4345-B3A4-167BD2C5E7F8}"/>
              </pc2:cmMkLst>
            </pc226:cmChg>
          </p:ext>
        </pc:extLst>
      </pc:sldChg>
      <pc:sldChg chg="modSp mod modCm">
        <pc:chgData name="泰良 中村" userId="fdbe07fe32ca836e" providerId="LiveId" clId="{9D4281B2-0CB2-44CF-AF92-15D229252E47}" dt="2024-01-15T09:48:23.589" v="2510" actId="20577"/>
        <pc:sldMkLst>
          <pc:docMk/>
          <pc:sldMk cId="464905289" sldId="279"/>
        </pc:sldMkLst>
        <pc:spChg chg="mod">
          <ac:chgData name="泰良 中村" userId="fdbe07fe32ca836e" providerId="LiveId" clId="{9D4281B2-0CB2-44CF-AF92-15D229252E47}" dt="2024-01-15T09:48:23.589" v="2510" actId="20577"/>
          <ac:spMkLst>
            <pc:docMk/>
            <pc:sldMk cId="464905289" sldId="279"/>
            <ac:spMk id="4" creationId="{8456D8EA-CEFB-CCB6-EF76-4DA594253140}"/>
          </ac:spMkLst>
        </pc:spChg>
        <pc:spChg chg="mod">
          <ac:chgData name="泰良 中村" userId="fdbe07fe32ca836e" providerId="LiveId" clId="{9D4281B2-0CB2-44CF-AF92-15D229252E47}" dt="2024-01-15T09:11:21.445" v="2179" actId="20577"/>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16:04.458" v="2181"/>
              <pc2:cmMkLst xmlns:pc2="http://schemas.microsoft.com/office/powerpoint/2019/9/main/command">
                <pc:docMk/>
                <pc:sldMk cId="464905289" sldId="279"/>
                <pc2:cmMk id="{AFF2BB6A-4D31-459A-9B67-659D090201AA}"/>
              </pc2:cmMkLst>
              <pc226:cmRplyChg chg="add">
                <pc226:chgData name="泰良 中村" userId="fdbe07fe32ca836e" providerId="LiveId" clId="{9D4281B2-0CB2-44CF-AF92-15D229252E47}" dt="2024-01-15T09:16:04.458" v="2181"/>
                <pc2:cmRplyMkLst xmlns:pc2="http://schemas.microsoft.com/office/powerpoint/2019/9/main/command">
                  <pc:docMk/>
                  <pc:sldMk cId="464905289" sldId="279"/>
                  <pc2:cmMk id="{AFF2BB6A-4D31-459A-9B67-659D090201AA}"/>
                  <pc2:cmRplyMk id="{1A278184-2FEA-4765-B85C-077E69DD20D6}"/>
                </pc2:cmRplyMkLst>
              </pc226:cmRplyChg>
            </pc226:cmChg>
          </p:ext>
        </pc:extLst>
      </pc:sldChg>
      <pc:sldChg chg="modSp mod">
        <pc:chgData name="泰良 中村" userId="fdbe07fe32ca836e" providerId="LiveId" clId="{9D4281B2-0CB2-44CF-AF92-15D229252E47}" dt="2024-01-15T08:48:14.458" v="1870" actId="14100"/>
        <pc:sldMkLst>
          <pc:docMk/>
          <pc:sldMk cId="2785807946" sldId="280"/>
        </pc:sldMkLst>
        <pc:spChg chg="mod">
          <ac:chgData name="泰良 中村" userId="fdbe07fe32ca836e" providerId="LiveId" clId="{9D4281B2-0CB2-44CF-AF92-15D229252E47}" dt="2024-01-15T08:48:04.285" v="1869" actId="20577"/>
          <ac:spMkLst>
            <pc:docMk/>
            <pc:sldMk cId="2785807946" sldId="280"/>
            <ac:spMk id="5" creationId="{27536441-B9C9-3EDF-F62F-D8D2EFEA484A}"/>
          </ac:spMkLst>
        </pc:spChg>
        <pc:picChg chg="mod">
          <ac:chgData name="泰良 中村" userId="fdbe07fe32ca836e" providerId="LiveId" clId="{9D4281B2-0CB2-44CF-AF92-15D229252E47}" dt="2024-01-15T08:48:14.458" v="1870" actId="14100"/>
          <ac:picMkLst>
            <pc:docMk/>
            <pc:sldMk cId="2785807946" sldId="280"/>
            <ac:picMk id="9" creationId="{0624C59A-681D-6614-AAAE-16F39AC42885}"/>
          </ac:picMkLst>
        </pc:picChg>
      </pc:sldChg>
      <pc:sldChg chg="modSp mod">
        <pc:chgData name="泰良 中村" userId="fdbe07fe32ca836e" providerId="LiveId" clId="{9D4281B2-0CB2-44CF-AF92-15D229252E47}" dt="2024-01-15T09:16:54.347" v="2183" actId="1036"/>
        <pc:sldMkLst>
          <pc:docMk/>
          <pc:sldMk cId="61117759" sldId="283"/>
        </pc:sldMkLst>
        <pc:spChg chg="mod">
          <ac:chgData name="泰良 中村" userId="fdbe07fe32ca836e" providerId="LiveId" clId="{9D4281B2-0CB2-44CF-AF92-15D229252E47}" dt="2024-01-15T09:16:54.347" v="2183" actId="1036"/>
          <ac:spMkLst>
            <pc:docMk/>
            <pc:sldMk cId="61117759" sldId="283"/>
            <ac:spMk id="5" creationId="{27536441-B9C9-3EDF-F62F-D8D2EFEA484A}"/>
          </ac:spMkLst>
        </pc:spChg>
      </pc:sldChg>
      <pc:sldChg chg="modSp mod">
        <pc:chgData name="泰良 中村" userId="fdbe07fe32ca836e" providerId="LiveId" clId="{9D4281B2-0CB2-44CF-AF92-15D229252E47}" dt="2024-01-15T09:32:28.361" v="2291" actId="1035"/>
        <pc:sldMkLst>
          <pc:docMk/>
          <pc:sldMk cId="2356256038" sldId="288"/>
        </pc:sldMkLst>
        <pc:spChg chg="mod">
          <ac:chgData name="泰良 中村" userId="fdbe07fe32ca836e" providerId="LiveId" clId="{9D4281B2-0CB2-44CF-AF92-15D229252E47}" dt="2024-01-15T09:32:28.361" v="2291" actId="1035"/>
          <ac:spMkLst>
            <pc:docMk/>
            <pc:sldMk cId="2356256038" sldId="288"/>
            <ac:spMk id="18" creationId="{DA7967A9-D953-D9DF-6AF9-A8F3D0D77576}"/>
          </ac:spMkLst>
        </pc:spChg>
      </pc:sldChg>
      <pc:sldChg chg="modSp mod">
        <pc:chgData name="泰良 中村" userId="fdbe07fe32ca836e" providerId="LiveId" clId="{9D4281B2-0CB2-44CF-AF92-15D229252E47}" dt="2024-01-15T09:31:48.058" v="2270" actId="20577"/>
        <pc:sldMkLst>
          <pc:docMk/>
          <pc:sldMk cId="2583107954" sldId="290"/>
        </pc:sldMkLst>
        <pc:spChg chg="mod">
          <ac:chgData name="泰良 中村" userId="fdbe07fe32ca836e" providerId="LiveId" clId="{9D4281B2-0CB2-44CF-AF92-15D229252E47}" dt="2024-01-15T09:31:48.058" v="2270" actId="20577"/>
          <ac:spMkLst>
            <pc:docMk/>
            <pc:sldMk cId="2583107954" sldId="290"/>
            <ac:spMk id="5" creationId="{27536441-B9C9-3EDF-F62F-D8D2EFEA484A}"/>
          </ac:spMkLst>
        </pc:spChg>
      </pc:sldChg>
      <pc:sldChg chg="addSp delSp modSp add mod setBg">
        <pc:chgData name="泰良 中村" userId="fdbe07fe32ca836e" providerId="LiveId" clId="{9D4281B2-0CB2-44CF-AF92-15D229252E47}" dt="2024-01-15T07:38:05.295" v="527" actId="164"/>
        <pc:sldMkLst>
          <pc:docMk/>
          <pc:sldMk cId="2697310174" sldId="291"/>
        </pc:sldMkLst>
        <pc:spChg chg="mod">
          <ac:chgData name="泰良 中村" userId="fdbe07fe32ca836e" providerId="LiveId" clId="{9D4281B2-0CB2-44CF-AF92-15D229252E47}" dt="2024-01-15T07:26:22.385" v="259" actId="20577"/>
          <ac:spMkLst>
            <pc:docMk/>
            <pc:sldMk cId="2697310174" sldId="291"/>
            <ac:spMk id="4" creationId="{8456D8EA-CEFB-CCB6-EF76-4DA594253140}"/>
          </ac:spMkLst>
        </pc:spChg>
        <pc:spChg chg="mod">
          <ac:chgData name="泰良 中村" userId="fdbe07fe32ca836e" providerId="LiveId" clId="{9D4281B2-0CB2-44CF-AF92-15D229252E47}" dt="2024-01-15T07:30:06.937" v="508" actId="20577"/>
          <ac:spMkLst>
            <pc:docMk/>
            <pc:sldMk cId="2697310174" sldId="291"/>
            <ac:spMk id="5" creationId="{27536441-B9C9-3EDF-F62F-D8D2EFEA484A}"/>
          </ac:spMkLst>
        </pc:spChg>
        <pc:spChg chg="add del mod">
          <ac:chgData name="泰良 中村" userId="fdbe07fe32ca836e" providerId="LiveId" clId="{9D4281B2-0CB2-44CF-AF92-15D229252E47}" dt="2024-01-15T07:37:15.240" v="521" actId="478"/>
          <ac:spMkLst>
            <pc:docMk/>
            <pc:sldMk cId="2697310174" sldId="291"/>
            <ac:spMk id="10" creationId="{5CD63742-B671-3983-FCD0-5E28D02240D1}"/>
          </ac:spMkLst>
        </pc:spChg>
        <pc:spChg chg="add mod">
          <ac:chgData name="泰良 中村" userId="fdbe07fe32ca836e" providerId="LiveId" clId="{9D4281B2-0CB2-44CF-AF92-15D229252E47}" dt="2024-01-15T07:38:05.295" v="527" actId="164"/>
          <ac:spMkLst>
            <pc:docMk/>
            <pc:sldMk cId="2697310174" sldId="291"/>
            <ac:spMk id="11" creationId="{3F2896E3-3766-8BDB-4A54-A15CB42782AB}"/>
          </ac:spMkLst>
        </pc:spChg>
        <pc:grpChg chg="add mod">
          <ac:chgData name="泰良 中村" userId="fdbe07fe32ca836e" providerId="LiveId" clId="{9D4281B2-0CB2-44CF-AF92-15D229252E47}" dt="2024-01-15T07:38:05.295" v="527" actId="164"/>
          <ac:grpSpMkLst>
            <pc:docMk/>
            <pc:sldMk cId="2697310174" sldId="291"/>
            <ac:grpSpMk id="12" creationId="{5B3C8FEE-84A9-D8E4-C08E-8C85E564C07B}"/>
          </ac:grpSpMkLst>
        </pc:grpChg>
        <pc:picChg chg="del">
          <ac:chgData name="泰良 中村" userId="fdbe07fe32ca836e" providerId="LiveId" clId="{9D4281B2-0CB2-44CF-AF92-15D229252E47}" dt="2024-01-15T07:26:15.245" v="239" actId="478"/>
          <ac:picMkLst>
            <pc:docMk/>
            <pc:sldMk cId="2697310174" sldId="291"/>
            <ac:picMk id="7" creationId="{91ED5199-74AD-7610-755C-49A8F9619D77}"/>
          </ac:picMkLst>
        </pc:picChg>
        <pc:picChg chg="add mod">
          <ac:chgData name="泰良 中村" userId="fdbe07fe32ca836e" providerId="LiveId" clId="{9D4281B2-0CB2-44CF-AF92-15D229252E47}" dt="2024-01-15T07:38:05.295" v="527" actId="164"/>
          <ac:picMkLst>
            <pc:docMk/>
            <pc:sldMk cId="2697310174" sldId="291"/>
            <ac:picMk id="9" creationId="{A590661D-1DEA-79A7-1C8D-E6195B77F587}"/>
          </ac:picMkLst>
        </pc:picChg>
        <pc:picChg chg="add del mod">
          <ac:chgData name="泰良 中村" userId="fdbe07fe32ca836e" providerId="LiveId" clId="{9D4281B2-0CB2-44CF-AF92-15D229252E47}" dt="2024-01-15T07:31:09.672" v="511" actId="478"/>
          <ac:picMkLst>
            <pc:docMk/>
            <pc:sldMk cId="2697310174" sldId="291"/>
            <ac:picMk id="1026" creationId="{B8DC992A-ACD5-1202-8CDF-0B9D4F906714}"/>
          </ac:picMkLst>
        </pc:picChg>
      </pc:sldChg>
      <pc:sldChg chg="delSp modSp add mod setBg modCm">
        <pc:chgData name="泰良 中村" userId="fdbe07fe32ca836e" providerId="LiveId" clId="{9D4281B2-0CB2-44CF-AF92-15D229252E47}" dt="2024-01-15T09:41:58.123" v="2321"/>
        <pc:sldMkLst>
          <pc:docMk/>
          <pc:sldMk cId="629212760" sldId="292"/>
        </pc:sldMkLst>
        <pc:spChg chg="mod">
          <ac:chgData name="泰良 中村" userId="fdbe07fe32ca836e" providerId="LiveId" clId="{9D4281B2-0CB2-44CF-AF92-15D229252E47}" dt="2024-01-15T07:56:15.804" v="1114" actId="20577"/>
          <ac:spMkLst>
            <pc:docMk/>
            <pc:sldMk cId="629212760" sldId="292"/>
            <ac:spMk id="4" creationId="{8456D8EA-CEFB-CCB6-EF76-4DA594253140}"/>
          </ac:spMkLst>
        </pc:spChg>
        <pc:spChg chg="mod">
          <ac:chgData name="泰良 中村" userId="fdbe07fe32ca836e" providerId="LiveId" clId="{9D4281B2-0CB2-44CF-AF92-15D229252E47}" dt="2024-01-15T09:35:34.291" v="2320" actId="20577"/>
          <ac:spMkLst>
            <pc:docMk/>
            <pc:sldMk cId="629212760" sldId="292"/>
            <ac:spMk id="5" creationId="{27536441-B9C9-3EDF-F62F-D8D2EFEA484A}"/>
          </ac:spMkLst>
        </pc:spChg>
        <pc:spChg chg="del">
          <ac:chgData name="泰良 中村" userId="fdbe07fe32ca836e" providerId="LiveId" clId="{9D4281B2-0CB2-44CF-AF92-15D229252E47}" dt="2024-01-15T07:56:28.758" v="1119" actId="478"/>
          <ac:spMkLst>
            <pc:docMk/>
            <pc:sldMk cId="629212760" sldId="292"/>
            <ac:spMk id="10" creationId="{DC888BCD-4468-03BE-6313-605AA5C74C46}"/>
          </ac:spMkLst>
        </pc:spChg>
        <pc:spChg chg="mod">
          <ac:chgData name="泰良 中村" userId="fdbe07fe32ca836e" providerId="LiveId" clId="{9D4281B2-0CB2-44CF-AF92-15D229252E47}" dt="2024-01-15T07:57:14.441" v="1155" actId="14100"/>
          <ac:spMkLst>
            <pc:docMk/>
            <pc:sldMk cId="629212760" sldId="292"/>
            <ac:spMk id="11" creationId="{EBE786CF-2E33-DB0D-2F88-9EF8C5A4EB25}"/>
          </ac:spMkLst>
        </pc:spChg>
        <pc:spChg chg="del">
          <ac:chgData name="泰良 中村" userId="fdbe07fe32ca836e" providerId="LiveId" clId="{9D4281B2-0CB2-44CF-AF92-15D229252E47}" dt="2024-01-15T07:56:25.103" v="1115" actId="478"/>
          <ac:spMkLst>
            <pc:docMk/>
            <pc:sldMk cId="629212760" sldId="292"/>
            <ac:spMk id="12" creationId="{7B8FF34F-A28A-52F7-D06C-268BB6C62092}"/>
          </ac:spMkLst>
        </pc:spChg>
        <pc:spChg chg="del">
          <ac:chgData name="泰良 中村" userId="fdbe07fe32ca836e" providerId="LiveId" clId="{9D4281B2-0CB2-44CF-AF92-15D229252E47}" dt="2024-01-15T07:56:27.357" v="1118" actId="478"/>
          <ac:spMkLst>
            <pc:docMk/>
            <pc:sldMk cId="629212760" sldId="292"/>
            <ac:spMk id="22" creationId="{646CCD1E-4A19-E72B-67D9-CB2ACEF1D6F1}"/>
          </ac:spMkLst>
        </pc:spChg>
        <pc:grpChg chg="mod">
          <ac:chgData name="泰良 中村" userId="fdbe07fe32ca836e" providerId="LiveId" clId="{9D4281B2-0CB2-44CF-AF92-15D229252E47}" dt="2024-01-15T07:56:56.020" v="1151" actId="14100"/>
          <ac:grpSpMkLst>
            <pc:docMk/>
            <pc:sldMk cId="629212760" sldId="292"/>
            <ac:grpSpMk id="2" creationId="{101E6810-A7F7-7082-99B0-60772934B446}"/>
          </ac:grpSpMkLst>
        </pc:grpChg>
        <pc:picChg chg="del">
          <ac:chgData name="泰良 中村" userId="fdbe07fe32ca836e" providerId="LiveId" clId="{9D4281B2-0CB2-44CF-AF92-15D229252E47}" dt="2024-01-15T07:56:26.444" v="1117" actId="478"/>
          <ac:picMkLst>
            <pc:docMk/>
            <pc:sldMk cId="629212760" sldId="292"/>
            <ac:picMk id="15" creationId="{398B5018-1EA5-DEAC-A654-1504D0F1A119}"/>
          </ac:picMkLst>
        </pc:picChg>
        <pc:cxnChg chg="del">
          <ac:chgData name="泰良 中村" userId="fdbe07fe32ca836e" providerId="LiveId" clId="{9D4281B2-0CB2-44CF-AF92-15D229252E47}" dt="2024-01-15T07:56:30.110" v="1120" actId="478"/>
          <ac:cxnSpMkLst>
            <pc:docMk/>
            <pc:sldMk cId="629212760" sldId="292"/>
            <ac:cxnSpMk id="14" creationId="{B0D7873B-B860-7166-D36F-E8F6D4059140}"/>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9D4281B2-0CB2-44CF-AF92-15D229252E47}" dt="2024-01-15T09:41:58.123" v="2321"/>
              <pc2:cmMkLst xmlns:pc2="http://schemas.microsoft.com/office/powerpoint/2019/9/main/command">
                <pc:docMk/>
                <pc:sldMk cId="629212760" sldId="292"/>
                <pc2:cmMk id="{F7F4BBB2-6584-4C74-BCC3-A992B428EED8}"/>
              </pc2:cmMkLst>
              <pc226:cmRplyChg chg="add mod">
                <pc226:chgData name="泰良 中村" userId="fdbe07fe32ca836e" providerId="LiveId" clId="{9D4281B2-0CB2-44CF-AF92-15D229252E47}" dt="2024-01-15T09:41:58.123" v="2321"/>
                <pc2:cmRplyMkLst xmlns:pc2="http://schemas.microsoft.com/office/powerpoint/2019/9/main/command">
                  <pc:docMk/>
                  <pc:sldMk cId="629212760" sldId="292"/>
                  <pc2:cmMk id="{F7F4BBB2-6584-4C74-BCC3-A992B428EED8}"/>
                  <pc2:cmRplyMk id="{E0EE9FAF-CFCC-4E92-BF2B-75E9163E116D}"/>
                </pc2:cmRplyMkLst>
              </pc226:cmRplyChg>
            </pc226:cmChg>
          </p:ext>
        </pc:extLst>
      </pc:sldChg>
      <pc:sldMasterChg chg="modSp mod">
        <pc:chgData name="泰良 中村" userId="fdbe07fe32ca836e" providerId="LiveId" clId="{9D4281B2-0CB2-44CF-AF92-15D229252E47}" dt="2024-01-15T07:20:23.602" v="97" actId="20577"/>
        <pc:sldMasterMkLst>
          <pc:docMk/>
          <pc:sldMasterMk cId="3840268684" sldId="2147483648"/>
        </pc:sldMasterMkLst>
        <pc:spChg chg="mod">
          <ac:chgData name="泰良 中村" userId="fdbe07fe32ca836e" providerId="LiveId" clId="{9D4281B2-0CB2-44CF-AF92-15D229252E47}" dt="2024-01-15T07:20:23.602" v="97" actId="20577"/>
          <ac:spMkLst>
            <pc:docMk/>
            <pc:sldMasterMk cId="3840268684" sldId="2147483648"/>
            <ac:spMk id="6" creationId="{FEB5DF92-7281-876D-B9D4-A1B6B8C51088}"/>
          </ac:spMkLst>
        </pc:spChg>
      </pc:sldMasterChg>
    </pc:docChg>
  </pc:docChgLst>
  <pc:docChgLst>
    <pc:chgData name="根本拓也" userId="fe29bf06-f4a9-430d-8f5a-a1728b29eb07" providerId="ADAL" clId="{C5EE4BD6-AAA1-4947-A7DD-84B687744046}"/>
    <pc:docChg chg="undo redo custSel delSld modSld">
      <pc:chgData name="根本拓也" userId="fe29bf06-f4a9-430d-8f5a-a1728b29eb07" providerId="ADAL" clId="{C5EE4BD6-AAA1-4947-A7DD-84B687744046}" dt="2024-06-16T12:48:36.560" v="1294" actId="20577"/>
      <pc:docMkLst>
        <pc:docMk/>
      </pc:docMkLst>
      <pc:sldChg chg="del">
        <pc:chgData name="根本拓也" userId="fe29bf06-f4a9-430d-8f5a-a1728b29eb07" providerId="ADAL" clId="{C5EE4BD6-AAA1-4947-A7DD-84B687744046}" dt="2024-06-16T12:23:10.951" v="1" actId="47"/>
        <pc:sldMkLst>
          <pc:docMk/>
          <pc:sldMk cId="1415429646" sldId="256"/>
        </pc:sldMkLst>
      </pc:sldChg>
      <pc:sldChg chg="del">
        <pc:chgData name="根本拓也" userId="fe29bf06-f4a9-430d-8f5a-a1728b29eb07" providerId="ADAL" clId="{C5EE4BD6-AAA1-4947-A7DD-84B687744046}" dt="2024-06-16T12:23:10.951" v="1" actId="47"/>
        <pc:sldMkLst>
          <pc:docMk/>
          <pc:sldMk cId="2308864707" sldId="257"/>
        </pc:sldMkLst>
      </pc:sldChg>
      <pc:sldChg chg="del">
        <pc:chgData name="根本拓也" userId="fe29bf06-f4a9-430d-8f5a-a1728b29eb07" providerId="ADAL" clId="{C5EE4BD6-AAA1-4947-A7DD-84B687744046}" dt="2024-06-16T12:23:10.951" v="1" actId="47"/>
        <pc:sldMkLst>
          <pc:docMk/>
          <pc:sldMk cId="2178706407" sldId="259"/>
        </pc:sldMkLst>
      </pc:sldChg>
      <pc:sldChg chg="addSp delSp modSp mod">
        <pc:chgData name="根本拓也" userId="fe29bf06-f4a9-430d-8f5a-a1728b29eb07" providerId="ADAL" clId="{C5EE4BD6-AAA1-4947-A7DD-84B687744046}" dt="2024-06-16T12:48:36.560" v="1294" actId="20577"/>
        <pc:sldMkLst>
          <pc:docMk/>
          <pc:sldMk cId="3723279915" sldId="260"/>
        </pc:sldMkLst>
        <pc:spChg chg="del">
          <ac:chgData name="根本拓也" userId="fe29bf06-f4a9-430d-8f5a-a1728b29eb07" providerId="ADAL" clId="{C5EE4BD6-AAA1-4947-A7DD-84B687744046}" dt="2024-06-16T12:40:13.682" v="1101" actId="478"/>
          <ac:spMkLst>
            <pc:docMk/>
            <pc:sldMk cId="3723279915" sldId="260"/>
            <ac:spMk id="2" creationId="{97E19063-5CDA-8CD0-7031-CA3203905424}"/>
          </ac:spMkLst>
        </pc:spChg>
        <pc:spChg chg="mod">
          <ac:chgData name="根本拓也" userId="fe29bf06-f4a9-430d-8f5a-a1728b29eb07" providerId="ADAL" clId="{C5EE4BD6-AAA1-4947-A7DD-84B687744046}" dt="2024-06-16T12:45:09.690" v="1269" actId="6549"/>
          <ac:spMkLst>
            <pc:docMk/>
            <pc:sldMk cId="3723279915" sldId="260"/>
            <ac:spMk id="4" creationId="{8456D8EA-CEFB-CCB6-EF76-4DA594253140}"/>
          </ac:spMkLst>
        </pc:spChg>
        <pc:spChg chg="mod">
          <ac:chgData name="根本拓也" userId="fe29bf06-f4a9-430d-8f5a-a1728b29eb07" providerId="ADAL" clId="{C5EE4BD6-AAA1-4947-A7DD-84B687744046}" dt="2024-06-16T12:48:36.560" v="1294" actId="20577"/>
          <ac:spMkLst>
            <pc:docMk/>
            <pc:sldMk cId="3723279915" sldId="260"/>
            <ac:spMk id="5" creationId="{27536441-B9C9-3EDF-F62F-D8D2EFEA484A}"/>
          </ac:spMkLst>
        </pc:spChg>
        <pc:spChg chg="add del mod">
          <ac:chgData name="根本拓也" userId="fe29bf06-f4a9-430d-8f5a-a1728b29eb07" providerId="ADAL" clId="{C5EE4BD6-AAA1-4947-A7DD-84B687744046}" dt="2024-06-16T12:40:37.696" v="1107" actId="478"/>
          <ac:spMkLst>
            <pc:docMk/>
            <pc:sldMk cId="3723279915" sldId="260"/>
            <ac:spMk id="6" creationId="{95D6F668-A85E-08D6-5BFC-80DE02AAE8FC}"/>
          </ac:spMkLst>
        </pc:spChg>
        <pc:spChg chg="mod">
          <ac:chgData name="根本拓也" userId="fe29bf06-f4a9-430d-8f5a-a1728b29eb07" providerId="ADAL" clId="{C5EE4BD6-AAA1-4947-A7DD-84B687744046}" dt="2024-06-16T12:44:39.841" v="1262" actId="1076"/>
          <ac:spMkLst>
            <pc:docMk/>
            <pc:sldMk cId="3723279915" sldId="260"/>
            <ac:spMk id="7" creationId="{7183B7B8-2140-ADD9-8BDC-169BDD8A3E77}"/>
          </ac:spMkLst>
        </pc:spChg>
        <pc:spChg chg="add del mod">
          <ac:chgData name="根本拓也" userId="fe29bf06-f4a9-430d-8f5a-a1728b29eb07" providerId="ADAL" clId="{C5EE4BD6-AAA1-4947-A7DD-84B687744046}" dt="2024-06-16T12:40:40.251" v="1108" actId="478"/>
          <ac:spMkLst>
            <pc:docMk/>
            <pc:sldMk cId="3723279915" sldId="260"/>
            <ac:spMk id="9" creationId="{22B8B00F-8B73-FD9A-53C2-05CDAE0CEEBC}"/>
          </ac:spMkLst>
        </pc:spChg>
      </pc:sldChg>
      <pc:sldChg chg="del">
        <pc:chgData name="根本拓也" userId="fe29bf06-f4a9-430d-8f5a-a1728b29eb07" providerId="ADAL" clId="{C5EE4BD6-AAA1-4947-A7DD-84B687744046}" dt="2024-06-16T12:23:07.621" v="0" actId="47"/>
        <pc:sldMkLst>
          <pc:docMk/>
          <pc:sldMk cId="1116791747" sldId="262"/>
        </pc:sldMkLst>
      </pc:sldChg>
      <pc:sldChg chg="del">
        <pc:chgData name="根本拓也" userId="fe29bf06-f4a9-430d-8f5a-a1728b29eb07" providerId="ADAL" clId="{C5EE4BD6-AAA1-4947-A7DD-84B687744046}" dt="2024-06-16T12:23:10.951" v="1" actId="47"/>
        <pc:sldMkLst>
          <pc:docMk/>
          <pc:sldMk cId="2697310174" sldId="291"/>
        </pc:sldMkLst>
      </pc:sldChg>
    </pc:docChg>
  </pc:docChgLst>
  <pc:docChgLst>
    <pc:chgData name="根本拓也" userId="fe29bf06-f4a9-430d-8f5a-a1728b29eb07" providerId="ADAL" clId="{12A619C3-4A4E-40C0-9D4A-61C8B43C4719}"/>
    <pc:docChg chg="custSel delSld modSld">
      <pc:chgData name="根本拓也" userId="fe29bf06-f4a9-430d-8f5a-a1728b29eb07" providerId="ADAL" clId="{12A619C3-4A4E-40C0-9D4A-61C8B43C4719}" dt="2024-03-08T01:54:16.945" v="60" actId="20577"/>
      <pc:docMkLst>
        <pc:docMk/>
      </pc:docMkLst>
      <pc:sldChg chg="modSp mod">
        <pc:chgData name="根本拓也" userId="fe29bf06-f4a9-430d-8f5a-a1728b29eb07" providerId="ADAL" clId="{12A619C3-4A4E-40C0-9D4A-61C8B43C4719}" dt="2024-03-08T01:54:09.967" v="53" actId="20577"/>
        <pc:sldMkLst>
          <pc:docMk/>
          <pc:sldMk cId="1415429646" sldId="256"/>
        </pc:sldMkLst>
        <pc:spChg chg="mod">
          <ac:chgData name="根本拓也" userId="fe29bf06-f4a9-430d-8f5a-a1728b29eb07" providerId="ADAL" clId="{12A619C3-4A4E-40C0-9D4A-61C8B43C4719}" dt="2024-03-08T01:54:09.967" v="53" actId="20577"/>
          <ac:spMkLst>
            <pc:docMk/>
            <pc:sldMk cId="1415429646" sldId="256"/>
            <ac:spMk id="8" creationId="{B104D398-5D27-FD7C-C5D5-7EB75DBCA2A4}"/>
          </ac:spMkLst>
        </pc:spChg>
      </pc:sldChg>
      <pc:sldChg chg="modSp mod">
        <pc:chgData name="根本拓也" userId="fe29bf06-f4a9-430d-8f5a-a1728b29eb07" providerId="ADAL" clId="{12A619C3-4A4E-40C0-9D4A-61C8B43C4719}" dt="2024-03-08T01:54:16.945" v="60" actId="20577"/>
        <pc:sldMkLst>
          <pc:docMk/>
          <pc:sldMk cId="2308864707" sldId="257"/>
        </pc:sldMkLst>
        <pc:spChg chg="mod">
          <ac:chgData name="根本拓也" userId="fe29bf06-f4a9-430d-8f5a-a1728b29eb07" providerId="ADAL" clId="{12A619C3-4A4E-40C0-9D4A-61C8B43C4719}" dt="2024-03-08T01:54:16.945" v="60" actId="20577"/>
          <ac:spMkLst>
            <pc:docMk/>
            <pc:sldMk cId="2308864707" sldId="257"/>
            <ac:spMk id="5" creationId="{27536441-B9C9-3EDF-F62F-D8D2EFEA484A}"/>
          </ac:spMkLst>
        </pc:spChg>
      </pc:sldChg>
      <pc:sldChg chg="del">
        <pc:chgData name="根本拓也" userId="fe29bf06-f4a9-430d-8f5a-a1728b29eb07" providerId="ADAL" clId="{12A619C3-4A4E-40C0-9D4A-61C8B43C4719}" dt="2024-03-08T01:53:06.623" v="0" actId="47"/>
        <pc:sldMkLst>
          <pc:docMk/>
          <pc:sldMk cId="1433014894" sldId="258"/>
        </pc:sldMkLst>
      </pc:sldChg>
      <pc:sldChg chg="modSp mod">
        <pc:chgData name="根本拓也" userId="fe29bf06-f4a9-430d-8f5a-a1728b29eb07" providerId="ADAL" clId="{12A619C3-4A4E-40C0-9D4A-61C8B43C4719}" dt="2024-03-08T01:53:20.273" v="22" actId="20577"/>
        <pc:sldMkLst>
          <pc:docMk/>
          <pc:sldMk cId="2178706407" sldId="259"/>
        </pc:sldMkLst>
        <pc:spChg chg="mod">
          <ac:chgData name="根本拓也" userId="fe29bf06-f4a9-430d-8f5a-a1728b29eb07" providerId="ADAL" clId="{12A619C3-4A4E-40C0-9D4A-61C8B43C4719}" dt="2024-03-08T01:53:18.056" v="18"/>
          <ac:spMkLst>
            <pc:docMk/>
            <pc:sldMk cId="2178706407" sldId="259"/>
            <ac:spMk id="4" creationId="{8456D8EA-CEFB-CCB6-EF76-4DA594253140}"/>
          </ac:spMkLst>
        </pc:spChg>
        <pc:spChg chg="mod">
          <ac:chgData name="根本拓也" userId="fe29bf06-f4a9-430d-8f5a-a1728b29eb07" providerId="ADAL" clId="{12A619C3-4A4E-40C0-9D4A-61C8B43C4719}" dt="2024-03-08T01:53:20.273" v="22" actId="20577"/>
          <ac:spMkLst>
            <pc:docMk/>
            <pc:sldMk cId="2178706407" sldId="259"/>
            <ac:spMk id="5" creationId="{27536441-B9C9-3EDF-F62F-D8D2EFEA484A}"/>
          </ac:spMkLst>
        </pc:spChg>
      </pc:sldChg>
      <pc:sldChg chg="delSp modSp mod">
        <pc:chgData name="根本拓也" userId="fe29bf06-f4a9-430d-8f5a-a1728b29eb07" providerId="ADAL" clId="{12A619C3-4A4E-40C0-9D4A-61C8B43C4719}" dt="2024-03-08T01:53:33.436" v="35" actId="478"/>
        <pc:sldMkLst>
          <pc:docMk/>
          <pc:sldMk cId="3723279915" sldId="260"/>
        </pc:sldMkLst>
        <pc:spChg chg="mod">
          <ac:chgData name="根本拓也" userId="fe29bf06-f4a9-430d-8f5a-a1728b29eb07" providerId="ADAL" clId="{12A619C3-4A4E-40C0-9D4A-61C8B43C4719}" dt="2024-03-08T01:53:29.607" v="30"/>
          <ac:spMkLst>
            <pc:docMk/>
            <pc:sldMk cId="3723279915" sldId="260"/>
            <ac:spMk id="4" creationId="{8456D8EA-CEFB-CCB6-EF76-4DA594253140}"/>
          </ac:spMkLst>
        </pc:spChg>
        <pc:spChg chg="mod">
          <ac:chgData name="根本拓也" userId="fe29bf06-f4a9-430d-8f5a-a1728b29eb07" providerId="ADAL" clId="{12A619C3-4A4E-40C0-9D4A-61C8B43C4719}" dt="2024-03-08T01:53:31.676" v="34" actId="20577"/>
          <ac:spMkLst>
            <pc:docMk/>
            <pc:sldMk cId="3723279915" sldId="260"/>
            <ac:spMk id="5" creationId="{27536441-B9C9-3EDF-F62F-D8D2EFEA484A}"/>
          </ac:spMkLst>
        </pc:spChg>
        <pc:picChg chg="del">
          <ac:chgData name="根本拓也" userId="fe29bf06-f4a9-430d-8f5a-a1728b29eb07" providerId="ADAL" clId="{12A619C3-4A4E-40C0-9D4A-61C8B43C4719}" dt="2024-03-08T01:53:33.436" v="35" actId="478"/>
          <ac:picMkLst>
            <pc:docMk/>
            <pc:sldMk cId="3723279915" sldId="260"/>
            <ac:picMk id="6" creationId="{37C85977-2D94-3BC6-7D5F-11C5DE82D599}"/>
          </ac:picMkLst>
        </pc:picChg>
      </pc:sldChg>
      <pc:sldChg chg="del">
        <pc:chgData name="根本拓也" userId="fe29bf06-f4a9-430d-8f5a-a1728b29eb07" providerId="ADAL" clId="{12A619C3-4A4E-40C0-9D4A-61C8B43C4719}" dt="2024-03-08T01:53:35.309" v="36" actId="47"/>
        <pc:sldMkLst>
          <pc:docMk/>
          <pc:sldMk cId="54527627" sldId="261"/>
        </pc:sldMkLst>
      </pc:sldChg>
      <pc:sldChg chg="modSp mod">
        <pc:chgData name="根本拓也" userId="fe29bf06-f4a9-430d-8f5a-a1728b29eb07" providerId="ADAL" clId="{12A619C3-4A4E-40C0-9D4A-61C8B43C4719}" dt="2024-03-08T01:53:42.399" v="41" actId="6549"/>
        <pc:sldMkLst>
          <pc:docMk/>
          <pc:sldMk cId="1116791747" sldId="262"/>
        </pc:sldMkLst>
        <pc:spChg chg="mod">
          <ac:chgData name="根本拓也" userId="fe29bf06-f4a9-430d-8f5a-a1728b29eb07" providerId="ADAL" clId="{12A619C3-4A4E-40C0-9D4A-61C8B43C4719}" dt="2024-03-08T01:53:39.632" v="40" actId="20577"/>
          <ac:spMkLst>
            <pc:docMk/>
            <pc:sldMk cId="1116791747" sldId="262"/>
            <ac:spMk id="4" creationId="{8456D8EA-CEFB-CCB6-EF76-4DA594253140}"/>
          </ac:spMkLst>
        </pc:spChg>
        <pc:graphicFrameChg chg="modGraphic">
          <ac:chgData name="根本拓也" userId="fe29bf06-f4a9-430d-8f5a-a1728b29eb07" providerId="ADAL" clId="{12A619C3-4A4E-40C0-9D4A-61C8B43C4719}" dt="2024-03-08T01:53:42.399" v="41" actId="6549"/>
          <ac:graphicFrameMkLst>
            <pc:docMk/>
            <pc:sldMk cId="1116791747" sldId="262"/>
            <ac:graphicFrameMk id="6" creationId="{E631576A-713F-EA33-0C21-427AEBDE8D0B}"/>
          </ac:graphicFrameMkLst>
        </pc:graphicFrameChg>
      </pc:sldChg>
      <pc:sldChg chg="del">
        <pc:chgData name="根本拓也" userId="fe29bf06-f4a9-430d-8f5a-a1728b29eb07" providerId="ADAL" clId="{12A619C3-4A4E-40C0-9D4A-61C8B43C4719}" dt="2024-03-08T01:53:47.013" v="42" actId="47"/>
        <pc:sldMkLst>
          <pc:docMk/>
          <pc:sldMk cId="557973209" sldId="263"/>
        </pc:sldMkLst>
      </pc:sldChg>
      <pc:sldChg chg="del">
        <pc:chgData name="根本拓也" userId="fe29bf06-f4a9-430d-8f5a-a1728b29eb07" providerId="ADAL" clId="{12A619C3-4A4E-40C0-9D4A-61C8B43C4719}" dt="2024-03-08T01:53:47.013" v="42" actId="47"/>
        <pc:sldMkLst>
          <pc:docMk/>
          <pc:sldMk cId="63405965" sldId="264"/>
        </pc:sldMkLst>
      </pc:sldChg>
      <pc:sldChg chg="del">
        <pc:chgData name="根本拓也" userId="fe29bf06-f4a9-430d-8f5a-a1728b29eb07" providerId="ADAL" clId="{12A619C3-4A4E-40C0-9D4A-61C8B43C4719}" dt="2024-03-08T01:53:47.013" v="42" actId="47"/>
        <pc:sldMkLst>
          <pc:docMk/>
          <pc:sldMk cId="4211491020" sldId="265"/>
        </pc:sldMkLst>
      </pc:sldChg>
      <pc:sldChg chg="del">
        <pc:chgData name="根本拓也" userId="fe29bf06-f4a9-430d-8f5a-a1728b29eb07" providerId="ADAL" clId="{12A619C3-4A4E-40C0-9D4A-61C8B43C4719}" dt="2024-03-08T01:53:47.013" v="42" actId="47"/>
        <pc:sldMkLst>
          <pc:docMk/>
          <pc:sldMk cId="1714904473" sldId="266"/>
        </pc:sldMkLst>
      </pc:sldChg>
      <pc:sldChg chg="del">
        <pc:chgData name="根本拓也" userId="fe29bf06-f4a9-430d-8f5a-a1728b29eb07" providerId="ADAL" clId="{12A619C3-4A4E-40C0-9D4A-61C8B43C4719}" dt="2024-03-08T01:53:47.013" v="42" actId="47"/>
        <pc:sldMkLst>
          <pc:docMk/>
          <pc:sldMk cId="3608024358" sldId="267"/>
        </pc:sldMkLst>
      </pc:sldChg>
      <pc:sldChg chg="del">
        <pc:chgData name="根本拓也" userId="fe29bf06-f4a9-430d-8f5a-a1728b29eb07" providerId="ADAL" clId="{12A619C3-4A4E-40C0-9D4A-61C8B43C4719}" dt="2024-03-08T01:53:47.013" v="42" actId="47"/>
        <pc:sldMkLst>
          <pc:docMk/>
          <pc:sldMk cId="1503482910" sldId="268"/>
        </pc:sldMkLst>
      </pc:sldChg>
      <pc:sldChg chg="del">
        <pc:chgData name="根本拓也" userId="fe29bf06-f4a9-430d-8f5a-a1728b29eb07" providerId="ADAL" clId="{12A619C3-4A4E-40C0-9D4A-61C8B43C4719}" dt="2024-03-08T01:53:47.013" v="42" actId="47"/>
        <pc:sldMkLst>
          <pc:docMk/>
          <pc:sldMk cId="4256377332" sldId="269"/>
        </pc:sldMkLst>
      </pc:sldChg>
      <pc:sldChg chg="del">
        <pc:chgData name="根本拓也" userId="fe29bf06-f4a9-430d-8f5a-a1728b29eb07" providerId="ADAL" clId="{12A619C3-4A4E-40C0-9D4A-61C8B43C4719}" dt="2024-03-08T01:53:47.013" v="42" actId="47"/>
        <pc:sldMkLst>
          <pc:docMk/>
          <pc:sldMk cId="4212317190" sldId="270"/>
        </pc:sldMkLst>
      </pc:sldChg>
      <pc:sldChg chg="del">
        <pc:chgData name="根本拓也" userId="fe29bf06-f4a9-430d-8f5a-a1728b29eb07" providerId="ADAL" clId="{12A619C3-4A4E-40C0-9D4A-61C8B43C4719}" dt="2024-03-08T01:53:47.013" v="42" actId="47"/>
        <pc:sldMkLst>
          <pc:docMk/>
          <pc:sldMk cId="3595861571" sldId="271"/>
        </pc:sldMkLst>
      </pc:sldChg>
      <pc:sldChg chg="del">
        <pc:chgData name="根本拓也" userId="fe29bf06-f4a9-430d-8f5a-a1728b29eb07" providerId="ADAL" clId="{12A619C3-4A4E-40C0-9D4A-61C8B43C4719}" dt="2024-03-08T01:53:47.013" v="42" actId="47"/>
        <pc:sldMkLst>
          <pc:docMk/>
          <pc:sldMk cId="4200993964" sldId="272"/>
        </pc:sldMkLst>
      </pc:sldChg>
      <pc:sldChg chg="del">
        <pc:chgData name="根本拓也" userId="fe29bf06-f4a9-430d-8f5a-a1728b29eb07" providerId="ADAL" clId="{12A619C3-4A4E-40C0-9D4A-61C8B43C4719}" dt="2024-03-08T01:53:47.013" v="42" actId="47"/>
        <pc:sldMkLst>
          <pc:docMk/>
          <pc:sldMk cId="279798818" sldId="273"/>
        </pc:sldMkLst>
      </pc:sldChg>
      <pc:sldChg chg="del">
        <pc:chgData name="根本拓也" userId="fe29bf06-f4a9-430d-8f5a-a1728b29eb07" providerId="ADAL" clId="{12A619C3-4A4E-40C0-9D4A-61C8B43C4719}" dt="2024-03-08T01:53:47.013" v="42" actId="47"/>
        <pc:sldMkLst>
          <pc:docMk/>
          <pc:sldMk cId="3439777432" sldId="274"/>
        </pc:sldMkLst>
      </pc:sldChg>
      <pc:sldChg chg="del">
        <pc:chgData name="根本拓也" userId="fe29bf06-f4a9-430d-8f5a-a1728b29eb07" providerId="ADAL" clId="{12A619C3-4A4E-40C0-9D4A-61C8B43C4719}" dt="2024-03-08T01:53:47.013" v="42" actId="47"/>
        <pc:sldMkLst>
          <pc:docMk/>
          <pc:sldMk cId="3539444" sldId="275"/>
        </pc:sldMkLst>
      </pc:sldChg>
      <pc:sldChg chg="del">
        <pc:chgData name="根本拓也" userId="fe29bf06-f4a9-430d-8f5a-a1728b29eb07" providerId="ADAL" clId="{12A619C3-4A4E-40C0-9D4A-61C8B43C4719}" dt="2024-03-08T01:53:47.013" v="42" actId="47"/>
        <pc:sldMkLst>
          <pc:docMk/>
          <pc:sldMk cId="3422501903" sldId="276"/>
        </pc:sldMkLst>
      </pc:sldChg>
      <pc:sldChg chg="del">
        <pc:chgData name="根本拓也" userId="fe29bf06-f4a9-430d-8f5a-a1728b29eb07" providerId="ADAL" clId="{12A619C3-4A4E-40C0-9D4A-61C8B43C4719}" dt="2024-03-08T01:53:47.013" v="42" actId="47"/>
        <pc:sldMkLst>
          <pc:docMk/>
          <pc:sldMk cId="3213348651" sldId="277"/>
        </pc:sldMkLst>
      </pc:sldChg>
      <pc:sldChg chg="del">
        <pc:chgData name="根本拓也" userId="fe29bf06-f4a9-430d-8f5a-a1728b29eb07" providerId="ADAL" clId="{12A619C3-4A4E-40C0-9D4A-61C8B43C4719}" dt="2024-03-08T01:53:47.013" v="42" actId="47"/>
        <pc:sldMkLst>
          <pc:docMk/>
          <pc:sldMk cId="1734194402" sldId="278"/>
        </pc:sldMkLst>
      </pc:sldChg>
      <pc:sldChg chg="del">
        <pc:chgData name="根本拓也" userId="fe29bf06-f4a9-430d-8f5a-a1728b29eb07" providerId="ADAL" clId="{12A619C3-4A4E-40C0-9D4A-61C8B43C4719}" dt="2024-03-08T01:53:47.013" v="42" actId="47"/>
        <pc:sldMkLst>
          <pc:docMk/>
          <pc:sldMk cId="464905289" sldId="279"/>
        </pc:sldMkLst>
      </pc:sldChg>
      <pc:sldChg chg="del">
        <pc:chgData name="根本拓也" userId="fe29bf06-f4a9-430d-8f5a-a1728b29eb07" providerId="ADAL" clId="{12A619C3-4A4E-40C0-9D4A-61C8B43C4719}" dt="2024-03-08T01:53:47.013" v="42" actId="47"/>
        <pc:sldMkLst>
          <pc:docMk/>
          <pc:sldMk cId="2785807946" sldId="280"/>
        </pc:sldMkLst>
      </pc:sldChg>
      <pc:sldChg chg="del">
        <pc:chgData name="根本拓也" userId="fe29bf06-f4a9-430d-8f5a-a1728b29eb07" providerId="ADAL" clId="{12A619C3-4A4E-40C0-9D4A-61C8B43C4719}" dt="2024-03-08T01:53:47.013" v="42" actId="47"/>
        <pc:sldMkLst>
          <pc:docMk/>
          <pc:sldMk cId="1462205323" sldId="281"/>
        </pc:sldMkLst>
      </pc:sldChg>
      <pc:sldChg chg="del">
        <pc:chgData name="根本拓也" userId="fe29bf06-f4a9-430d-8f5a-a1728b29eb07" providerId="ADAL" clId="{12A619C3-4A4E-40C0-9D4A-61C8B43C4719}" dt="2024-03-08T01:53:47.013" v="42" actId="47"/>
        <pc:sldMkLst>
          <pc:docMk/>
          <pc:sldMk cId="1493812739" sldId="282"/>
        </pc:sldMkLst>
      </pc:sldChg>
      <pc:sldChg chg="del">
        <pc:chgData name="根本拓也" userId="fe29bf06-f4a9-430d-8f5a-a1728b29eb07" providerId="ADAL" clId="{12A619C3-4A4E-40C0-9D4A-61C8B43C4719}" dt="2024-03-08T01:53:47.013" v="42" actId="47"/>
        <pc:sldMkLst>
          <pc:docMk/>
          <pc:sldMk cId="61117759" sldId="283"/>
        </pc:sldMkLst>
      </pc:sldChg>
      <pc:sldChg chg="del">
        <pc:chgData name="根本拓也" userId="fe29bf06-f4a9-430d-8f5a-a1728b29eb07" providerId="ADAL" clId="{12A619C3-4A4E-40C0-9D4A-61C8B43C4719}" dt="2024-03-08T01:53:47.013" v="42" actId="47"/>
        <pc:sldMkLst>
          <pc:docMk/>
          <pc:sldMk cId="2836919085" sldId="284"/>
        </pc:sldMkLst>
      </pc:sldChg>
      <pc:sldChg chg="del">
        <pc:chgData name="根本拓也" userId="fe29bf06-f4a9-430d-8f5a-a1728b29eb07" providerId="ADAL" clId="{12A619C3-4A4E-40C0-9D4A-61C8B43C4719}" dt="2024-03-08T01:53:47.013" v="42" actId="47"/>
        <pc:sldMkLst>
          <pc:docMk/>
          <pc:sldMk cId="1931861296" sldId="285"/>
        </pc:sldMkLst>
      </pc:sldChg>
      <pc:sldChg chg="del">
        <pc:chgData name="根本拓也" userId="fe29bf06-f4a9-430d-8f5a-a1728b29eb07" providerId="ADAL" clId="{12A619C3-4A4E-40C0-9D4A-61C8B43C4719}" dt="2024-03-08T01:53:47.013" v="42" actId="47"/>
        <pc:sldMkLst>
          <pc:docMk/>
          <pc:sldMk cId="1043777425" sldId="286"/>
        </pc:sldMkLst>
      </pc:sldChg>
      <pc:sldChg chg="del">
        <pc:chgData name="根本拓也" userId="fe29bf06-f4a9-430d-8f5a-a1728b29eb07" providerId="ADAL" clId="{12A619C3-4A4E-40C0-9D4A-61C8B43C4719}" dt="2024-03-08T01:53:47.013" v="42" actId="47"/>
        <pc:sldMkLst>
          <pc:docMk/>
          <pc:sldMk cId="4282728681" sldId="287"/>
        </pc:sldMkLst>
      </pc:sldChg>
      <pc:sldChg chg="del">
        <pc:chgData name="根本拓也" userId="fe29bf06-f4a9-430d-8f5a-a1728b29eb07" providerId="ADAL" clId="{12A619C3-4A4E-40C0-9D4A-61C8B43C4719}" dt="2024-03-08T01:53:47.013" v="42" actId="47"/>
        <pc:sldMkLst>
          <pc:docMk/>
          <pc:sldMk cId="2356256038" sldId="288"/>
        </pc:sldMkLst>
      </pc:sldChg>
      <pc:sldChg chg="del">
        <pc:chgData name="根本拓也" userId="fe29bf06-f4a9-430d-8f5a-a1728b29eb07" providerId="ADAL" clId="{12A619C3-4A4E-40C0-9D4A-61C8B43C4719}" dt="2024-03-08T01:53:47.013" v="42" actId="47"/>
        <pc:sldMkLst>
          <pc:docMk/>
          <pc:sldMk cId="589300162" sldId="289"/>
        </pc:sldMkLst>
      </pc:sldChg>
      <pc:sldChg chg="del">
        <pc:chgData name="根本拓也" userId="fe29bf06-f4a9-430d-8f5a-a1728b29eb07" providerId="ADAL" clId="{12A619C3-4A4E-40C0-9D4A-61C8B43C4719}" dt="2024-03-08T01:53:47.013" v="42" actId="47"/>
        <pc:sldMkLst>
          <pc:docMk/>
          <pc:sldMk cId="2583107954" sldId="290"/>
        </pc:sldMkLst>
      </pc:sldChg>
      <pc:sldChg chg="modSp mod">
        <pc:chgData name="根本拓也" userId="fe29bf06-f4a9-430d-8f5a-a1728b29eb07" providerId="ADAL" clId="{12A619C3-4A4E-40C0-9D4A-61C8B43C4719}" dt="2024-03-08T01:53:13.276" v="12" actId="20577"/>
        <pc:sldMkLst>
          <pc:docMk/>
          <pc:sldMk cId="2697310174" sldId="291"/>
        </pc:sldMkLst>
        <pc:spChg chg="mod">
          <ac:chgData name="根本拓也" userId="fe29bf06-f4a9-430d-8f5a-a1728b29eb07" providerId="ADAL" clId="{12A619C3-4A4E-40C0-9D4A-61C8B43C4719}" dt="2024-03-08T01:53:13.276" v="12" actId="20577"/>
          <ac:spMkLst>
            <pc:docMk/>
            <pc:sldMk cId="2697310174" sldId="291"/>
            <ac:spMk id="5" creationId="{27536441-B9C9-3EDF-F62F-D8D2EFEA484A}"/>
          </ac:spMkLst>
        </pc:spChg>
      </pc:sldChg>
    </pc:docChg>
  </pc:docChgLst>
  <pc:docChgLst>
    <pc:chgData name="泰良 中村" userId="fdbe07fe32ca836e" providerId="LiveId" clId="{15E2AD8C-6078-4447-B795-B8FE0B47BA28}"/>
    <pc:docChg chg="undo custSel addSld modSld">
      <pc:chgData name="泰良 中村" userId="fdbe07fe32ca836e" providerId="LiveId" clId="{15E2AD8C-6078-4447-B795-B8FE0B47BA28}" dt="2024-01-10T10:35:23.036" v="2589" actId="14100"/>
      <pc:docMkLst>
        <pc:docMk/>
      </pc:docMkLst>
      <pc:sldChg chg="modSp mod modCm">
        <pc:chgData name="泰良 中村" userId="fdbe07fe32ca836e" providerId="LiveId" clId="{15E2AD8C-6078-4447-B795-B8FE0B47BA28}" dt="2024-01-10T05:21:25.001" v="243"/>
        <pc:sldMkLst>
          <pc:docMk/>
          <pc:sldMk cId="54527627" sldId="261"/>
        </pc:sldMkLst>
        <pc:spChg chg="mod ord">
          <ac:chgData name="泰良 中村" userId="fdbe07fe32ca836e" providerId="LiveId" clId="{15E2AD8C-6078-4447-B795-B8FE0B47BA28}" dt="2024-01-10T05:21:11.996" v="242" actId="20577"/>
          <ac:spMkLst>
            <pc:docMk/>
            <pc:sldMk cId="54527627" sldId="26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21:25.001" v="243"/>
              <pc2:cmMkLst xmlns:pc2="http://schemas.microsoft.com/office/powerpoint/2019/9/main/command">
                <pc:docMk/>
                <pc:sldMk cId="54527627" sldId="261"/>
                <pc2:cmMk id="{3BA73687-E92C-4C24-8E97-67D2B58CAB97}"/>
              </pc2:cmMkLst>
              <pc226:cmRplyChg chg="add">
                <pc226:chgData name="泰良 中村" userId="fdbe07fe32ca836e" providerId="LiveId" clId="{15E2AD8C-6078-4447-B795-B8FE0B47BA28}" dt="2024-01-10T05:21:25.001" v="243"/>
                <pc2:cmRplyMkLst xmlns:pc2="http://schemas.microsoft.com/office/powerpoint/2019/9/main/command">
                  <pc:docMk/>
                  <pc:sldMk cId="54527627" sldId="261"/>
                  <pc2:cmMk id="{3BA73687-E92C-4C24-8E97-67D2B58CAB97}"/>
                  <pc2:cmRplyMk id="{F6402196-B18E-4B8A-95D5-92E72C1DF19A}"/>
                </pc2:cmRplyMkLst>
              </pc226:cmRplyChg>
            </pc226:cmChg>
            <pc226:cmChg xmlns:pc226="http://schemas.microsoft.com/office/powerpoint/2022/06/main/command" chg="mod">
              <pc226:chgData name="泰良 中村" userId="fdbe07fe32ca836e" providerId="LiveId" clId="{15E2AD8C-6078-4447-B795-B8FE0B47BA28}" dt="2024-01-10T05:21:11.454" v="241" actId="20577"/>
              <pc2:cmMkLst xmlns:pc2="http://schemas.microsoft.com/office/powerpoint/2019/9/main/command">
                <pc:docMk/>
                <pc:sldMk cId="54527627" sldId="261"/>
                <pc2:cmMk id="{08B368CB-D5FD-4394-B016-D089938F593E}"/>
              </pc2:cmMkLst>
              <pc226:cmRplyChg chg="add">
                <pc226:chgData name="泰良 中村" userId="fdbe07fe32ca836e" providerId="LiveId" clId="{15E2AD8C-6078-4447-B795-B8FE0B47BA28}" dt="2024-01-10T05:20:33.305" v="201"/>
                <pc2:cmRplyMkLst xmlns:pc2="http://schemas.microsoft.com/office/powerpoint/2019/9/main/command">
                  <pc:docMk/>
                  <pc:sldMk cId="54527627" sldId="261"/>
                  <pc2:cmMk id="{08B368CB-D5FD-4394-B016-D089938F593E}"/>
                  <pc2:cmRplyMk id="{841A207B-53FB-4D98-BC0F-CB7998B5265E}"/>
                </pc2:cmRplyMkLst>
              </pc226:cmRplyChg>
            </pc226:cmChg>
          </p:ext>
        </pc:extLst>
      </pc:sldChg>
      <pc:sldChg chg="modSp mod modCm">
        <pc:chgData name="泰良 中村" userId="fdbe07fe32ca836e" providerId="LiveId" clId="{15E2AD8C-6078-4447-B795-B8FE0B47BA28}" dt="2024-01-10T10:00:40.639" v="1375"/>
        <pc:sldMkLst>
          <pc:docMk/>
          <pc:sldMk cId="1116791747" sldId="262"/>
        </pc:sldMkLst>
        <pc:spChg chg="mod">
          <ac:chgData name="泰良 中村" userId="fdbe07fe32ca836e" providerId="LiveId" clId="{15E2AD8C-6078-4447-B795-B8FE0B47BA28}" dt="2024-01-10T05:24:50.669" v="269" actId="20577"/>
          <ac:spMkLst>
            <pc:docMk/>
            <pc:sldMk cId="1116791747" sldId="262"/>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0:40.639" v="1375"/>
              <pc2:cmMkLst xmlns:pc2="http://schemas.microsoft.com/office/powerpoint/2019/9/main/command">
                <pc:docMk/>
                <pc:sldMk cId="1116791747" sldId="262"/>
                <pc2:cmMk id="{ABE28E11-251D-45F2-951F-70C64B7E70C0}"/>
              </pc2:cmMkLst>
              <pc226:cmRplyChg chg="add mod">
                <pc226:chgData name="泰良 中村" userId="fdbe07fe32ca836e" providerId="LiveId" clId="{15E2AD8C-6078-4447-B795-B8FE0B47BA28}" dt="2024-01-10T10:00:40.639" v="1375"/>
                <pc2:cmRplyMkLst xmlns:pc2="http://schemas.microsoft.com/office/powerpoint/2019/9/main/command">
                  <pc:docMk/>
                  <pc:sldMk cId="1116791747" sldId="262"/>
                  <pc2:cmMk id="{ABE28E11-251D-45F2-951F-70C64B7E70C0}"/>
                  <pc2:cmRplyMk id="{4285F832-BBFD-4F82-AFFA-3745FD02307E}"/>
                </pc2:cmRplyMkLst>
              </pc226:cmRplyChg>
            </pc226:cmChg>
          </p:ext>
        </pc:extLst>
      </pc:sldChg>
      <pc:sldChg chg="modSp mod">
        <pc:chgData name="泰良 中村" userId="fdbe07fe32ca836e" providerId="LiveId" clId="{15E2AD8C-6078-4447-B795-B8FE0B47BA28}" dt="2024-01-10T05:25:02.007" v="296" actId="20577"/>
        <pc:sldMkLst>
          <pc:docMk/>
          <pc:sldMk cId="557973209" sldId="263"/>
        </pc:sldMkLst>
        <pc:spChg chg="mod">
          <ac:chgData name="泰良 中村" userId="fdbe07fe32ca836e" providerId="LiveId" clId="{15E2AD8C-6078-4447-B795-B8FE0B47BA28}" dt="2024-01-10T05:25:02.007" v="296" actId="20577"/>
          <ac:spMkLst>
            <pc:docMk/>
            <pc:sldMk cId="557973209" sldId="263"/>
            <ac:spMk id="4" creationId="{8456D8EA-CEFB-CCB6-EF76-4DA594253140}"/>
          </ac:spMkLst>
        </pc:spChg>
      </pc:sldChg>
      <pc:sldChg chg="addSp delSp modSp mod modCm">
        <pc:chgData name="泰良 中村" userId="fdbe07fe32ca836e" providerId="LiveId" clId="{15E2AD8C-6078-4447-B795-B8FE0B47BA28}" dt="2024-01-10T10:01:28.492" v="1400" actId="20577"/>
        <pc:sldMkLst>
          <pc:docMk/>
          <pc:sldMk cId="63405965" sldId="264"/>
        </pc:sldMkLst>
        <pc:spChg chg="mod ord topLvl">
          <ac:chgData name="泰良 中村" userId="fdbe07fe32ca836e" providerId="LiveId" clId="{15E2AD8C-6078-4447-B795-B8FE0B47BA28}" dt="2024-01-10T05:34:56.302" v="334" actId="14100"/>
          <ac:spMkLst>
            <pc:docMk/>
            <pc:sldMk cId="63405965" sldId="264"/>
            <ac:spMk id="10" creationId="{DC888BCD-4468-03BE-6313-605AA5C74C46}"/>
          </ac:spMkLst>
        </pc:spChg>
        <pc:spChg chg="mod">
          <ac:chgData name="泰良 中村" userId="fdbe07fe32ca836e" providerId="LiveId" clId="{15E2AD8C-6078-4447-B795-B8FE0B47BA28}" dt="2024-01-10T05:29:09.996" v="299" actId="164"/>
          <ac:spMkLst>
            <pc:docMk/>
            <pc:sldMk cId="63405965" sldId="264"/>
            <ac:spMk id="11" creationId="{EBE786CF-2E33-DB0D-2F88-9EF8C5A4EB25}"/>
          </ac:spMkLst>
        </pc:spChg>
        <pc:spChg chg="mod">
          <ac:chgData name="泰良 中村" userId="fdbe07fe32ca836e" providerId="LiveId" clId="{15E2AD8C-6078-4447-B795-B8FE0B47BA28}" dt="2024-01-10T10:01:28.492" v="1400" actId="20577"/>
          <ac:spMkLst>
            <pc:docMk/>
            <pc:sldMk cId="63405965" sldId="264"/>
            <ac:spMk id="12" creationId="{7B8FF34F-A28A-52F7-D06C-268BB6C62092}"/>
          </ac:spMkLst>
        </pc:spChg>
        <pc:spChg chg="add mod">
          <ac:chgData name="泰良 中村" userId="fdbe07fe32ca836e" providerId="LiveId" clId="{15E2AD8C-6078-4447-B795-B8FE0B47BA28}" dt="2024-01-10T05:36:28.710" v="346" actId="14100"/>
          <ac:spMkLst>
            <pc:docMk/>
            <pc:sldMk cId="63405965" sldId="264"/>
            <ac:spMk id="22" creationId="{646CCD1E-4A19-E72B-67D9-CB2ACEF1D6F1}"/>
          </ac:spMkLst>
        </pc:spChg>
        <pc:spChg chg="add mod">
          <ac:chgData name="泰良 中村" userId="fdbe07fe32ca836e" providerId="LiveId" clId="{15E2AD8C-6078-4447-B795-B8FE0B47BA28}" dt="2024-01-10T05:37:42.058" v="411" actId="1076"/>
          <ac:spMkLst>
            <pc:docMk/>
            <pc:sldMk cId="63405965" sldId="264"/>
            <ac:spMk id="23" creationId="{50CB4B0F-7C9D-3B1D-80DE-34365E87E1ED}"/>
          </ac:spMkLst>
        </pc:spChg>
        <pc:grpChg chg="add mod">
          <ac:chgData name="泰良 中村" userId="fdbe07fe32ca836e" providerId="LiveId" clId="{15E2AD8C-6078-4447-B795-B8FE0B47BA28}" dt="2024-01-10T05:29:33.955" v="304" actId="1076"/>
          <ac:grpSpMkLst>
            <pc:docMk/>
            <pc:sldMk cId="63405965" sldId="264"/>
            <ac:grpSpMk id="2" creationId="{101E6810-A7F7-7082-99B0-60772934B446}"/>
          </ac:grpSpMkLst>
        </pc:grpChg>
        <pc:grpChg chg="add del mod">
          <ac:chgData name="泰良 中村" userId="fdbe07fe32ca836e" providerId="LiveId" clId="{15E2AD8C-6078-4447-B795-B8FE0B47BA28}" dt="2024-01-10T05:33:14.208" v="318" actId="478"/>
          <ac:grpSpMkLst>
            <pc:docMk/>
            <pc:sldMk cId="63405965" sldId="264"/>
            <ac:grpSpMk id="6" creationId="{625509F5-1F72-8E03-C727-6641BB522A45}"/>
          </ac:grpSpMkLst>
        </pc:grpChg>
        <pc:picChg chg="del mod topLvl">
          <ac:chgData name="泰良 中村" userId="fdbe07fe32ca836e" providerId="LiveId" clId="{15E2AD8C-6078-4447-B795-B8FE0B47BA28}" dt="2024-01-10T05:33:14.208" v="318" actId="478"/>
          <ac:picMkLst>
            <pc:docMk/>
            <pc:sldMk cId="63405965" sldId="264"/>
            <ac:picMk id="7" creationId="{49211E19-00A7-2B6A-5403-4590B246D350}"/>
          </ac:picMkLst>
        </pc:picChg>
        <pc:picChg chg="mod">
          <ac:chgData name="泰良 中村" userId="fdbe07fe32ca836e" providerId="LiveId" clId="{15E2AD8C-6078-4447-B795-B8FE0B47BA28}" dt="2024-01-10T05:29:09.996" v="299" actId="164"/>
          <ac:picMkLst>
            <pc:docMk/>
            <pc:sldMk cId="63405965" sldId="264"/>
            <ac:picMk id="9" creationId="{FAE8C31B-4DAA-ABE4-9210-E4BBF72AE319}"/>
          </ac:picMkLst>
        </pc:picChg>
        <pc:picChg chg="add del mod ord modCrop">
          <ac:chgData name="泰良 中村" userId="fdbe07fe32ca836e" providerId="LiveId" clId="{15E2AD8C-6078-4447-B795-B8FE0B47BA28}" dt="2024-01-10T05:37:13.378" v="368" actId="1076"/>
          <ac:picMkLst>
            <pc:docMk/>
            <pc:sldMk cId="63405965" sldId="264"/>
            <ac:picMk id="15" creationId="{398B5018-1EA5-DEAC-A654-1504D0F1A119}"/>
          </ac:picMkLst>
        </pc:picChg>
        <pc:cxnChg chg="mod">
          <ac:chgData name="泰良 中村" userId="fdbe07fe32ca836e" providerId="LiveId" clId="{15E2AD8C-6078-4447-B795-B8FE0B47BA28}" dt="2024-01-10T05:34:59.947" v="338" actId="1035"/>
          <ac:cxnSpMkLst>
            <pc:docMk/>
            <pc:sldMk cId="63405965" sldId="264"/>
            <ac:cxnSpMk id="14" creationId="{B0D7873B-B860-7166-D36F-E8F6D4059140}"/>
          </ac:cxnSpMkLst>
        </pc:cxnChg>
        <pc:cxnChg chg="add mod">
          <ac:chgData name="泰良 中村" userId="fdbe07fe32ca836e" providerId="LiveId" clId="{15E2AD8C-6078-4447-B795-B8FE0B47BA28}" dt="2024-01-10T05:36:11.182" v="343" actId="14100"/>
          <ac:cxnSpMkLst>
            <pc:docMk/>
            <pc:sldMk cId="63405965" sldId="264"/>
            <ac:cxnSpMk id="18" creationId="{5613D189-812B-B620-0974-A402AC264D9F}"/>
          </ac:cxnSpMkLst>
        </pc:cxn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1:27.926" v="1399" actId="20577"/>
              <pc2:cmMkLst xmlns:pc2="http://schemas.microsoft.com/office/powerpoint/2019/9/main/command">
                <pc:docMk/>
                <pc:sldMk cId="63405965" sldId="264"/>
                <pc2:cmMk id="{2DA2385D-D025-4E77-989A-E3D033C00C22}"/>
              </pc2:cmMkLst>
              <pc226:cmRplyChg chg="add mod">
                <pc226:chgData name="泰良 中村" userId="fdbe07fe32ca836e" providerId="LiveId" clId="{15E2AD8C-6078-4447-B795-B8FE0B47BA28}" dt="2024-01-10T05:41:26.140" v="433"/>
                <pc2:cmRplyMkLst xmlns:pc2="http://schemas.microsoft.com/office/powerpoint/2019/9/main/command">
                  <pc:docMk/>
                  <pc:sldMk cId="63405965" sldId="264"/>
                  <pc2:cmMk id="{2DA2385D-D025-4E77-989A-E3D033C00C22}"/>
                  <pc2:cmRplyMk id="{19DA60F6-12F6-43BC-A864-A7098F10C730}"/>
                </pc2:cmRplyMkLst>
              </pc226:cmRplyChg>
            </pc226:cmChg>
          </p:ext>
        </pc:extLst>
      </pc:sldChg>
      <pc:sldChg chg="modSp mod modCm">
        <pc:chgData name="泰良 中村" userId="fdbe07fe32ca836e" providerId="LiveId" clId="{15E2AD8C-6078-4447-B795-B8FE0B47BA28}" dt="2024-01-10T05:55:33.024" v="461"/>
        <pc:sldMkLst>
          <pc:docMk/>
          <pc:sldMk cId="3608024358" sldId="267"/>
        </pc:sldMkLst>
        <pc:spChg chg="mod">
          <ac:chgData name="泰良 中村" userId="fdbe07fe32ca836e" providerId="LiveId" clId="{15E2AD8C-6078-4447-B795-B8FE0B47BA28}" dt="2024-01-10T05:53:57.734" v="459" actId="20577"/>
          <ac:spMkLst>
            <pc:docMk/>
            <pc:sldMk cId="3608024358" sldId="267"/>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5:55:33.024" v="461"/>
              <pc2:cmMkLst xmlns:pc2="http://schemas.microsoft.com/office/powerpoint/2019/9/main/command">
                <pc:docMk/>
                <pc:sldMk cId="3608024358" sldId="267"/>
                <pc2:cmMk id="{64738BC1-F5FC-450E-AE70-03ED6D49E43E}"/>
              </pc2:cmMkLst>
              <pc226:cmRplyChg chg="add mod">
                <pc226:chgData name="泰良 中村" userId="fdbe07fe32ca836e" providerId="LiveId" clId="{15E2AD8C-6078-4447-B795-B8FE0B47BA28}" dt="2024-01-10T05:55:33.024" v="461"/>
                <pc2:cmRplyMkLst xmlns:pc2="http://schemas.microsoft.com/office/powerpoint/2019/9/main/command">
                  <pc:docMk/>
                  <pc:sldMk cId="3608024358" sldId="267"/>
                  <pc2:cmMk id="{64738BC1-F5FC-450E-AE70-03ED6D49E43E}"/>
                  <pc2:cmRplyMk id="{B8293838-B050-4362-836D-832DB55745C9}"/>
                </pc2:cmRplyMkLst>
              </pc226:cmRplyChg>
            </pc226:cmChg>
          </p:ext>
        </pc:extLst>
      </pc:sldChg>
      <pc:sldChg chg="modSp mod modCm">
        <pc:chgData name="泰良 中村" userId="fdbe07fe32ca836e" providerId="LiveId" clId="{15E2AD8C-6078-4447-B795-B8FE0B47BA28}" dt="2024-01-10T06:20:04.335" v="837" actId="20577"/>
        <pc:sldMkLst>
          <pc:docMk/>
          <pc:sldMk cId="1503482910" sldId="268"/>
        </pc:sldMkLst>
        <pc:spChg chg="mod">
          <ac:chgData name="泰良 中村" userId="fdbe07fe32ca836e" providerId="LiveId" clId="{15E2AD8C-6078-4447-B795-B8FE0B47BA28}" dt="2024-01-10T06:20:04.335" v="837" actId="20577"/>
          <ac:spMkLst>
            <pc:docMk/>
            <pc:sldMk cId="1503482910" sldId="268"/>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6EEACE3D-2429-45CA-9E81-CDFB040C1FD4}"/>
              </pc2:cmMkLst>
              <pc226:cmRplyChg chg="add mod">
                <pc226:chgData name="泰良 中村" userId="fdbe07fe32ca836e" providerId="LiveId" clId="{15E2AD8C-6078-4447-B795-B8FE0B47BA28}" dt="2024-01-10T06:06:04.295" v="631"/>
                <pc2:cmRplyMkLst xmlns:pc2="http://schemas.microsoft.com/office/powerpoint/2019/9/main/command">
                  <pc:docMk/>
                  <pc:sldMk cId="1503482910" sldId="268"/>
                  <pc2:cmMk id="{6EEACE3D-2429-45CA-9E81-CDFB040C1FD4}"/>
                  <pc2:cmRplyMk id="{D590A29D-BC7B-4906-9CC5-9D7CD8C21F7A}"/>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D237C440-88E1-4A17-B9E7-42676CB89506}"/>
              </pc2:cmMkLst>
              <pc226:cmRplyChg chg="add mod">
                <pc226:chgData name="泰良 中村" userId="fdbe07fe32ca836e" providerId="LiveId" clId="{15E2AD8C-6078-4447-B795-B8FE0B47BA28}" dt="2024-01-10T06:15:00.142" v="737"/>
                <pc2:cmRplyMkLst xmlns:pc2="http://schemas.microsoft.com/office/powerpoint/2019/9/main/command">
                  <pc:docMk/>
                  <pc:sldMk cId="1503482910" sldId="268"/>
                  <pc2:cmMk id="{D237C440-88E1-4A17-B9E7-42676CB89506}"/>
                  <pc2:cmRplyMk id="{0138C3B3-6A8A-4DE9-A950-69DE48C58593}"/>
                </pc2:cmRplyMkLst>
              </pc226:cmRplyChg>
            </pc226:cmChg>
            <pc226:cmChg xmlns:pc226="http://schemas.microsoft.com/office/powerpoint/2022/06/main/command" chg="mod">
              <pc226:chgData name="泰良 中村" userId="fdbe07fe32ca836e" providerId="LiveId" clId="{15E2AD8C-6078-4447-B795-B8FE0B47BA28}" dt="2024-01-10T06:20:04.137" v="836" actId="20577"/>
              <pc2:cmMkLst xmlns:pc2="http://schemas.microsoft.com/office/powerpoint/2019/9/main/command">
                <pc:docMk/>
                <pc:sldMk cId="1503482910" sldId="268"/>
                <pc2:cmMk id="{365308BA-C97D-48A7-A526-FF53DE5C7728}"/>
              </pc2:cmMkLst>
              <pc226:cmRplyChg chg="add">
                <pc226:chgData name="泰良 中村" userId="fdbe07fe32ca836e" providerId="LiveId" clId="{15E2AD8C-6078-4447-B795-B8FE0B47BA28}" dt="2024-01-10T06:03:17.840" v="463"/>
                <pc2:cmRplyMkLst xmlns:pc2="http://schemas.microsoft.com/office/powerpoint/2019/9/main/command">
                  <pc:docMk/>
                  <pc:sldMk cId="1503482910" sldId="268"/>
                  <pc2:cmMk id="{365308BA-C97D-48A7-A526-FF53DE5C7728}"/>
                  <pc2:cmRplyMk id="{A7FED0C0-583A-4382-8147-B9738C76EBAD}"/>
                </pc2:cmRplyMkLst>
              </pc226:cmRplyChg>
            </pc226:cmChg>
          </p:ext>
        </pc:extLst>
      </pc:sldChg>
      <pc:sldChg chg="modSp mod modCm">
        <pc:chgData name="泰良 中村" userId="fdbe07fe32ca836e" providerId="LiveId" clId="{15E2AD8C-6078-4447-B795-B8FE0B47BA28}" dt="2024-01-10T06:32:18.320" v="1126" actId="20577"/>
        <pc:sldMkLst>
          <pc:docMk/>
          <pc:sldMk cId="4256377332" sldId="269"/>
        </pc:sldMkLst>
        <pc:spChg chg="mod">
          <ac:chgData name="泰良 中村" userId="fdbe07fe32ca836e" providerId="LiveId" clId="{15E2AD8C-6078-4447-B795-B8FE0B47BA28}" dt="2024-01-10T06:32:18.320" v="1126" actId="20577"/>
          <ac:spMkLst>
            <pc:docMk/>
            <pc:sldMk cId="4256377332" sldId="269"/>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77D47631-2111-43E4-ADF9-EB0BF4C6CCAE}"/>
              </pc2:cmMkLst>
              <pc226:cmRplyChg chg="add">
                <pc226:chgData name="泰良 中村" userId="fdbe07fe32ca836e" providerId="LiveId" clId="{15E2AD8C-6078-4447-B795-B8FE0B47BA28}" dt="2024-01-10T06:31:01.915" v="1010"/>
                <pc2:cmRplyMkLst xmlns:pc2="http://schemas.microsoft.com/office/powerpoint/2019/9/main/command">
                  <pc:docMk/>
                  <pc:sldMk cId="4256377332" sldId="269"/>
                  <pc2:cmMk id="{77D47631-2111-43E4-ADF9-EB0BF4C6CCAE}"/>
                  <pc2:cmRplyMk id="{AEDE502B-40CB-4B00-A256-140C3EC7E33D}"/>
                </pc2:cmRplyMkLst>
              </pc226:cmRplyChg>
            </pc226:cmChg>
            <pc226:cmChg xmlns:pc226="http://schemas.microsoft.com/office/powerpoint/2022/06/main/command" chg="">
              <pc226:chgData name="泰良 中村" userId="fdbe07fe32ca836e" providerId="LiveId" clId="{15E2AD8C-6078-4447-B795-B8FE0B47BA28}" dt="2024-01-10T06:22:23.586" v="838"/>
              <pc2:cmMkLst xmlns:pc2="http://schemas.microsoft.com/office/powerpoint/2019/9/main/command">
                <pc:docMk/>
                <pc:sldMk cId="4256377332" sldId="269"/>
                <pc2:cmMk id="{C100B2A0-6447-4565-B4F0-BC9C98B50F38}"/>
              </pc2:cmMkLst>
              <pc226:cmRplyChg chg="add">
                <pc226:chgData name="泰良 中村" userId="fdbe07fe32ca836e" providerId="LiveId" clId="{15E2AD8C-6078-4447-B795-B8FE0B47BA28}" dt="2024-01-10T06:22:23.586" v="838"/>
                <pc2:cmRplyMkLst xmlns:pc2="http://schemas.microsoft.com/office/powerpoint/2019/9/main/command">
                  <pc:docMk/>
                  <pc:sldMk cId="4256377332" sldId="269"/>
                  <pc2:cmMk id="{C100B2A0-6447-4565-B4F0-BC9C98B50F38}"/>
                  <pc2:cmRplyMk id="{817E28A6-5819-49E2-B1DA-635A8C57882E}"/>
                </pc2:cmRplyMkLst>
              </pc226:cmRplyChg>
            </pc226:cmChg>
            <pc226:cmChg xmlns:pc226="http://schemas.microsoft.com/office/powerpoint/2022/06/main/command" chg="mod">
              <pc226:chgData name="泰良 中村" userId="fdbe07fe32ca836e" providerId="LiveId" clId="{15E2AD8C-6078-4447-B795-B8FE0B47BA28}" dt="2024-01-10T06:32:18.102" v="1125" actId="20577"/>
              <pc2:cmMkLst xmlns:pc2="http://schemas.microsoft.com/office/powerpoint/2019/9/main/command">
                <pc:docMk/>
                <pc:sldMk cId="4256377332" sldId="269"/>
                <pc2:cmMk id="{6DF7E2CF-44FE-4345-B3A4-167BD2C5E7F8}"/>
              </pc2:cmMkLst>
              <pc226:cmRplyChg chg="add">
                <pc226:chgData name="泰良 中村" userId="fdbe07fe32ca836e" providerId="LiveId" clId="{15E2AD8C-6078-4447-B795-B8FE0B47BA28}" dt="2024-01-10T06:26:19.416" v="839"/>
                <pc2:cmRplyMkLst xmlns:pc2="http://schemas.microsoft.com/office/powerpoint/2019/9/main/command">
                  <pc:docMk/>
                  <pc:sldMk cId="4256377332" sldId="269"/>
                  <pc2:cmMk id="{6DF7E2CF-44FE-4345-B3A4-167BD2C5E7F8}"/>
                  <pc2:cmRplyMk id="{FD0D060F-6563-44CC-8DE9-F484BC0F2D95}"/>
                </pc2:cmRplyMkLst>
              </pc226:cmRplyChg>
            </pc226:cmChg>
          </p:ext>
        </pc:extLst>
      </pc:sldChg>
      <pc:sldChg chg="modSp mod modCm">
        <pc:chgData name="泰良 中村" userId="fdbe07fe32ca836e" providerId="LiveId" clId="{15E2AD8C-6078-4447-B795-B8FE0B47BA28}" dt="2024-01-10T09:42:56.274" v="1197"/>
        <pc:sldMkLst>
          <pc:docMk/>
          <pc:sldMk cId="3595861571" sldId="271"/>
        </pc:sldMkLst>
        <pc:spChg chg="mod">
          <ac:chgData name="泰良 中村" userId="fdbe07fe32ca836e" providerId="LiveId" clId="{15E2AD8C-6078-4447-B795-B8FE0B47BA28}" dt="2024-01-10T09:42:27.636" v="1196" actId="20577"/>
          <ac:spMkLst>
            <pc:docMk/>
            <pc:sldMk cId="3595861571" sldId="27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42:56.274" v="1197"/>
              <pc2:cmMkLst xmlns:pc2="http://schemas.microsoft.com/office/powerpoint/2019/9/main/command">
                <pc:docMk/>
                <pc:sldMk cId="3595861571" sldId="271"/>
                <pc2:cmMk id="{024CB22D-11E3-42AB-BE56-660C8577C07A}"/>
              </pc2:cmMkLst>
              <pc226:cmRplyChg chg="add mod">
                <pc226:chgData name="泰良 中村" userId="fdbe07fe32ca836e" providerId="LiveId" clId="{15E2AD8C-6078-4447-B795-B8FE0B47BA28}" dt="2024-01-10T09:42:56.274" v="1197"/>
                <pc2:cmRplyMkLst xmlns:pc2="http://schemas.microsoft.com/office/powerpoint/2019/9/main/command">
                  <pc:docMk/>
                  <pc:sldMk cId="3595861571" sldId="271"/>
                  <pc2:cmMk id="{024CB22D-11E3-42AB-BE56-660C8577C07A}"/>
                  <pc2:cmRplyMk id="{D9ADDF4A-AB67-467D-AB0D-9A3DC9D9C343}"/>
                </pc2:cmRplyMkLst>
              </pc226:cmRplyChg>
            </pc226:cmChg>
          </p:ext>
        </pc:extLst>
      </pc:sldChg>
      <pc:sldChg chg="modSp mod modCm">
        <pc:chgData name="泰良 中村" userId="fdbe07fe32ca836e" providerId="LiveId" clId="{15E2AD8C-6078-4447-B795-B8FE0B47BA28}" dt="2024-01-10T10:03:52.754" v="1433" actId="20577"/>
        <pc:sldMkLst>
          <pc:docMk/>
          <pc:sldMk cId="279798818" sldId="273"/>
        </pc:sldMkLst>
        <pc:spChg chg="mod">
          <ac:chgData name="泰良 中村" userId="fdbe07fe32ca836e" providerId="LiveId" clId="{15E2AD8C-6078-4447-B795-B8FE0B47BA28}" dt="2024-01-10T10:03:52.754" v="1433" actId="20577"/>
          <ac:spMkLst>
            <pc:docMk/>
            <pc:sldMk cId="279798818" sldId="27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03:52.273" v="1432" actId="20577"/>
              <pc2:cmMkLst xmlns:pc2="http://schemas.microsoft.com/office/powerpoint/2019/9/main/command">
                <pc:docMk/>
                <pc:sldMk cId="279798818" sldId="273"/>
                <pc2:cmMk id="{07333023-9F92-4498-8155-2EB1BF1065DB}"/>
              </pc2:cmMkLst>
              <pc226:cmRplyChg chg="add">
                <pc226:chgData name="泰良 中村" userId="fdbe07fe32ca836e" providerId="LiveId" clId="{15E2AD8C-6078-4447-B795-B8FE0B47BA28}" dt="2024-01-10T09:48:31.146" v="1229"/>
                <pc2:cmRplyMkLst xmlns:pc2="http://schemas.microsoft.com/office/powerpoint/2019/9/main/command">
                  <pc:docMk/>
                  <pc:sldMk cId="279798818" sldId="273"/>
                  <pc2:cmMk id="{07333023-9F92-4498-8155-2EB1BF1065DB}"/>
                  <pc2:cmRplyMk id="{62A3EDEE-BDBF-4F84-80E2-7C7A7D0E5F26}"/>
                </pc2:cmRplyMkLst>
              </pc226:cmRplyChg>
            </pc226:cmChg>
          </p:ext>
        </pc:extLst>
      </pc:sldChg>
      <pc:sldChg chg="modSp mod modCm">
        <pc:chgData name="泰良 中村" userId="fdbe07fe32ca836e" providerId="LiveId" clId="{15E2AD8C-6078-4447-B795-B8FE0B47BA28}" dt="2024-01-10T09:50:37.576" v="1233"/>
        <pc:sldMkLst>
          <pc:docMk/>
          <pc:sldMk cId="61117759" sldId="283"/>
        </pc:sldMkLst>
        <pc:spChg chg="mod">
          <ac:chgData name="泰良 中村" userId="fdbe07fe32ca836e" providerId="LiveId" clId="{15E2AD8C-6078-4447-B795-B8FE0B47BA28}" dt="2024-01-10T09:50:27.239" v="1232" actId="20577"/>
          <ac:spMkLst>
            <pc:docMk/>
            <pc:sldMk cId="61117759" sldId="28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0:37.576" v="1233"/>
              <pc2:cmMkLst xmlns:pc2="http://schemas.microsoft.com/office/powerpoint/2019/9/main/command">
                <pc:docMk/>
                <pc:sldMk cId="61117759" sldId="283"/>
                <pc2:cmMk id="{F9D2B28D-C7F7-412E-8770-8CF309B3352A}"/>
              </pc2:cmMkLst>
              <pc226:cmRplyChg chg="add">
                <pc226:chgData name="泰良 中村" userId="fdbe07fe32ca836e" providerId="LiveId" clId="{15E2AD8C-6078-4447-B795-B8FE0B47BA28}" dt="2024-01-10T09:50:37.576" v="1233"/>
                <pc2:cmRplyMkLst xmlns:pc2="http://schemas.microsoft.com/office/powerpoint/2019/9/main/command">
                  <pc:docMk/>
                  <pc:sldMk cId="61117759" sldId="283"/>
                  <pc2:cmMk id="{F9D2B28D-C7F7-412E-8770-8CF309B3352A}"/>
                  <pc2:cmRplyMk id="{60D589AD-DA5A-4789-BF0F-775AFED1CB2F}"/>
                </pc2:cmRplyMkLst>
              </pc226:cmRplyChg>
            </pc226:cmChg>
          </p:ext>
        </pc:extLst>
      </pc:sldChg>
      <pc:sldChg chg="modSp mod modCm">
        <pc:chgData name="泰良 中村" userId="fdbe07fe32ca836e" providerId="LiveId" clId="{15E2AD8C-6078-4447-B795-B8FE0B47BA28}" dt="2024-01-10T09:57:33.696" v="1371" actId="14100"/>
        <pc:sldMkLst>
          <pc:docMk/>
          <pc:sldMk cId="1043777425" sldId="286"/>
        </pc:sldMkLst>
        <pc:spChg chg="mod">
          <ac:chgData name="泰良 中村" userId="fdbe07fe32ca836e" providerId="LiveId" clId="{15E2AD8C-6078-4447-B795-B8FE0B47BA28}" dt="2024-01-10T09:52:13.457" v="1243" actId="20577"/>
          <ac:spMkLst>
            <pc:docMk/>
            <pc:sldMk cId="1043777425" sldId="286"/>
            <ac:spMk id="4" creationId="{8456D8EA-CEFB-CCB6-EF76-4DA594253140}"/>
          </ac:spMkLst>
        </pc:spChg>
        <pc:spChg chg="mod">
          <ac:chgData name="泰良 中村" userId="fdbe07fe32ca836e" providerId="LiveId" clId="{15E2AD8C-6078-4447-B795-B8FE0B47BA28}" dt="2024-01-10T09:57:23.708" v="1369" actId="6549"/>
          <ac:spMkLst>
            <pc:docMk/>
            <pc:sldMk cId="1043777425" sldId="286"/>
            <ac:spMk id="5" creationId="{27536441-B9C9-3EDF-F62F-D8D2EFEA484A}"/>
          </ac:spMkLst>
        </pc:spChg>
        <pc:picChg chg="mod">
          <ac:chgData name="泰良 中村" userId="fdbe07fe32ca836e" providerId="LiveId" clId="{15E2AD8C-6078-4447-B795-B8FE0B47BA28}" dt="2024-01-10T09:57:33.696" v="1371" actId="14100"/>
          <ac:picMkLst>
            <pc:docMk/>
            <pc:sldMk cId="1043777425" sldId="286"/>
            <ac:picMk id="2" creationId="{20D0A1CF-7920-BB46-16E6-47E6CC742B0C}"/>
          </ac:picMkLst>
        </pc:picChg>
        <pc:picChg chg="mod">
          <ac:chgData name="泰良 中村" userId="fdbe07fe32ca836e" providerId="LiveId" clId="{15E2AD8C-6078-4447-B795-B8FE0B47BA28}" dt="2024-01-10T09:57:30.816" v="1370" actId="14100"/>
          <ac:picMkLst>
            <pc:docMk/>
            <pc:sldMk cId="1043777425" sldId="286"/>
            <ac:picMk id="6" creationId="{F3AB0E1C-8925-8673-3FAF-5FB2559E634F}"/>
          </ac:picMkLst>
        </pc:pic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09:52:30.733" v="1244"/>
              <pc2:cmMkLst xmlns:pc2="http://schemas.microsoft.com/office/powerpoint/2019/9/main/command">
                <pc:docMk/>
                <pc:sldMk cId="1043777425" sldId="286"/>
                <pc2:cmMk id="{5F956A81-EE67-4256-BDD2-4A8F2498511E}"/>
              </pc2:cmMkLst>
              <pc226:cmRplyChg chg="add">
                <pc226:chgData name="泰良 中村" userId="fdbe07fe32ca836e" providerId="LiveId" clId="{15E2AD8C-6078-4447-B795-B8FE0B47BA28}" dt="2024-01-10T09:52:30.733" v="1244"/>
                <pc2:cmRplyMkLst xmlns:pc2="http://schemas.microsoft.com/office/powerpoint/2019/9/main/command">
                  <pc:docMk/>
                  <pc:sldMk cId="1043777425" sldId="286"/>
                  <pc2:cmMk id="{5F956A81-EE67-4256-BDD2-4A8F2498511E}"/>
                  <pc2:cmRplyMk id="{35032007-A3DE-4E69-8FD2-6A1389D997B3}"/>
                </pc2:cmRplyMkLst>
              </pc226:cmRplyChg>
            </pc226:cmChg>
            <pc226:cmChg xmlns:pc226="http://schemas.microsoft.com/office/powerpoint/2022/06/main/command" chg="">
              <pc226:chgData name="泰良 中村" userId="fdbe07fe32ca836e" providerId="LiveId" clId="{15E2AD8C-6078-4447-B795-B8FE0B47BA28}" dt="2024-01-10T09:57:17.691" v="1368"/>
              <pc2:cmMkLst xmlns:pc2="http://schemas.microsoft.com/office/powerpoint/2019/9/main/command">
                <pc:docMk/>
                <pc:sldMk cId="1043777425" sldId="286"/>
                <pc2:cmMk id="{1AC7B2DD-DE33-4FC3-87A9-60C7500EAB3E}"/>
              </pc2:cmMkLst>
              <pc226:cmRplyChg chg="add">
                <pc226:chgData name="泰良 中村" userId="fdbe07fe32ca836e" providerId="LiveId" clId="{15E2AD8C-6078-4447-B795-B8FE0B47BA28}" dt="2024-01-10T09:57:17.691" v="1368"/>
                <pc2:cmRplyMkLst xmlns:pc2="http://schemas.microsoft.com/office/powerpoint/2019/9/main/command">
                  <pc:docMk/>
                  <pc:sldMk cId="1043777425" sldId="286"/>
                  <pc2:cmMk id="{1AC7B2DD-DE33-4FC3-87A9-60C7500EAB3E}"/>
                  <pc2:cmRplyMk id="{F53609CB-28F7-4219-985B-554E0C11F410}"/>
                </pc2:cmRplyMkLst>
              </pc226:cmRplyChg>
            </pc226:cmChg>
          </p:ext>
        </pc:extLst>
      </pc:sldChg>
      <pc:sldChg chg="modSp mod modCm">
        <pc:chgData name="泰良 中村" userId="fdbe07fe32ca836e" providerId="LiveId" clId="{15E2AD8C-6078-4447-B795-B8FE0B47BA28}" dt="2024-01-10T10:35:23.036" v="2589" actId="14100"/>
        <pc:sldMkLst>
          <pc:docMk/>
          <pc:sldMk cId="2356256038" sldId="288"/>
        </pc:sldMkLst>
        <pc:spChg chg="mod">
          <ac:chgData name="泰良 中村" userId="fdbe07fe32ca836e" providerId="LiveId" clId="{15E2AD8C-6078-4447-B795-B8FE0B47BA28}" dt="2024-01-10T10:31:13.771" v="2484" actId="20577"/>
          <ac:spMkLst>
            <pc:docMk/>
            <pc:sldMk cId="2356256038" sldId="288"/>
            <ac:spMk id="14" creationId="{B9F3C117-3D35-0868-D877-38E8A426B656}"/>
          </ac:spMkLst>
        </pc:spChg>
        <pc:spChg chg="mod">
          <ac:chgData name="泰良 中村" userId="fdbe07fe32ca836e" providerId="LiveId" clId="{15E2AD8C-6078-4447-B795-B8FE0B47BA28}" dt="2024-01-10T10:33:21.614" v="2499" actId="20577"/>
          <ac:spMkLst>
            <pc:docMk/>
            <pc:sldMk cId="2356256038" sldId="288"/>
            <ac:spMk id="15" creationId="{EB429761-6862-B45E-DEE2-F6DF801DAE6F}"/>
          </ac:spMkLst>
        </pc:spChg>
        <pc:spChg chg="mod">
          <ac:chgData name="泰良 中村" userId="fdbe07fe32ca836e" providerId="LiveId" clId="{15E2AD8C-6078-4447-B795-B8FE0B47BA28}" dt="2024-01-10T10:35:23.036" v="2589" actId="14100"/>
          <ac:spMkLst>
            <pc:docMk/>
            <pc:sldMk cId="2356256038" sldId="288"/>
            <ac:spMk id="18" creationId="{DA7967A9-D953-D9DF-6AF9-A8F3D0D77576}"/>
          </ac:spMkLst>
        </pc:spChg>
        <pc:extLst>
          <p:ext xmlns:p="http://schemas.openxmlformats.org/presentationml/2006/main" uri="{D6D511B9-2390-475A-947B-AFAB55BFBCF1}">
            <pc226:cmChg xmlns:pc226="http://schemas.microsoft.com/office/powerpoint/2022/06/main/command" chg="mod">
              <pc226:chgData name="泰良 中村" userId="fdbe07fe32ca836e" providerId="LiveId" clId="{15E2AD8C-6078-4447-B795-B8FE0B47BA28}" dt="2024-01-10T10:35:09.352" v="2587" actId="20577"/>
              <pc2:cmMkLst xmlns:pc2="http://schemas.microsoft.com/office/powerpoint/2019/9/main/command">
                <pc:docMk/>
                <pc:sldMk cId="2356256038" sldId="288"/>
                <pc2:cmMk id="{7D89C31C-1B0E-4D7A-8A41-878D3F9084B0}"/>
              </pc2:cmMkLst>
            </pc226:cmChg>
            <pc226:cmChg xmlns:pc226="http://schemas.microsoft.com/office/powerpoint/2022/06/main/command" chg="mod">
              <pc226:chgData name="泰良 中村" userId="fdbe07fe32ca836e" providerId="LiveId" clId="{15E2AD8C-6078-4447-B795-B8FE0B47BA28}" dt="2024-01-10T10:32:39.214" v="2486"/>
              <pc2:cmMkLst xmlns:pc2="http://schemas.microsoft.com/office/powerpoint/2019/9/main/command">
                <pc:docMk/>
                <pc:sldMk cId="2356256038" sldId="288"/>
                <pc2:cmMk id="{328CF937-F4C1-4A3C-BFC4-98B827323F52}"/>
              </pc2:cmMkLst>
              <pc226:cmRplyChg chg="add">
                <pc226:chgData name="泰良 中村" userId="fdbe07fe32ca836e" providerId="LiveId" clId="{15E2AD8C-6078-4447-B795-B8FE0B47BA28}" dt="2024-01-10T10:32:39.214" v="2486"/>
                <pc2:cmRplyMkLst xmlns:pc2="http://schemas.microsoft.com/office/powerpoint/2019/9/main/command">
                  <pc:docMk/>
                  <pc:sldMk cId="2356256038" sldId="288"/>
                  <pc2:cmMk id="{328CF937-F4C1-4A3C-BFC4-98B827323F52}"/>
                  <pc2:cmRplyMk id="{0E27506E-EF04-4AAE-A56E-8150EC471E94}"/>
                </pc2:cmRplyMkLst>
              </pc226:cmRplyChg>
            </pc226:cmChg>
            <pc226:cmChg xmlns:pc226="http://schemas.microsoft.com/office/powerpoint/2022/06/main/command" chg="mod">
              <pc226:chgData name="泰良 中村" userId="fdbe07fe32ca836e" providerId="LiveId" clId="{15E2AD8C-6078-4447-B795-B8FE0B47BA28}" dt="2024-01-10T10:31:39.698" v="2485"/>
              <pc2:cmMkLst xmlns:pc2="http://schemas.microsoft.com/office/powerpoint/2019/9/main/command">
                <pc:docMk/>
                <pc:sldMk cId="2356256038" sldId="288"/>
                <pc2:cmMk id="{A7611662-B024-447A-B9B6-7A0A3157F43E}"/>
              </pc2:cmMkLst>
              <pc226:cmRplyChg chg="add">
                <pc226:chgData name="泰良 中村" userId="fdbe07fe32ca836e" providerId="LiveId" clId="{15E2AD8C-6078-4447-B795-B8FE0B47BA28}" dt="2024-01-10T10:31:39.698" v="2485"/>
                <pc2:cmRplyMkLst xmlns:pc2="http://schemas.microsoft.com/office/powerpoint/2019/9/main/command">
                  <pc:docMk/>
                  <pc:sldMk cId="2356256038" sldId="288"/>
                  <pc2:cmMk id="{A7611662-B024-447A-B9B6-7A0A3157F43E}"/>
                  <pc2:cmRplyMk id="{73883CB3-A2BB-46F1-AD4B-38855EBA1F09}"/>
                </pc2:cmRplyMkLst>
              </pc226:cmRplyChg>
            </pc226:cmChg>
            <pc226:cmChg xmlns:pc226="http://schemas.microsoft.com/office/powerpoint/2022/06/main/command" chg="mod">
              <pc226:chgData name="泰良 中村" userId="fdbe07fe32ca836e" providerId="LiveId" clId="{15E2AD8C-6078-4447-B795-B8FE0B47BA28}" dt="2024-01-10T10:33:32.822" v="2500"/>
              <pc2:cmMkLst xmlns:pc2="http://schemas.microsoft.com/office/powerpoint/2019/9/main/command">
                <pc:docMk/>
                <pc:sldMk cId="2356256038" sldId="288"/>
                <pc2:cmMk id="{533329B6-C9ED-45E8-AA95-95B77DC2DB31}"/>
              </pc2:cmMkLst>
              <pc226:cmRplyChg chg="add">
                <pc226:chgData name="泰良 中村" userId="fdbe07fe32ca836e" providerId="LiveId" clId="{15E2AD8C-6078-4447-B795-B8FE0B47BA28}" dt="2024-01-10T10:33:32.822" v="2500"/>
                <pc2:cmRplyMkLst xmlns:pc2="http://schemas.microsoft.com/office/powerpoint/2019/9/main/command">
                  <pc:docMk/>
                  <pc:sldMk cId="2356256038" sldId="288"/>
                  <pc2:cmMk id="{533329B6-C9ED-45E8-AA95-95B77DC2DB31}"/>
                  <pc2:cmRplyMk id="{A942A4F2-610D-4175-B277-416686649F15}"/>
                </pc2:cmRplyMkLst>
              </pc226:cmRplyChg>
            </pc226:cmChg>
          </p:ext>
        </pc:extLst>
      </pc:sldChg>
      <pc:sldChg chg="addSp delSp modSp add mod setBg delCm">
        <pc:chgData name="泰良 中村" userId="fdbe07fe32ca836e" providerId="LiveId" clId="{15E2AD8C-6078-4447-B795-B8FE0B47BA28}" dt="2024-01-10T10:17:36.845" v="1770" actId="20577"/>
        <pc:sldMkLst>
          <pc:docMk/>
          <pc:sldMk cId="589300162" sldId="289"/>
        </pc:sldMkLst>
        <pc:spChg chg="mod">
          <ac:chgData name="泰良 中村" userId="fdbe07fe32ca836e" providerId="LiveId" clId="{15E2AD8C-6078-4447-B795-B8FE0B47BA28}" dt="2024-01-10T10:05:44.080" v="1462" actId="20577"/>
          <ac:spMkLst>
            <pc:docMk/>
            <pc:sldMk cId="589300162" sldId="289"/>
            <ac:spMk id="4" creationId="{8456D8EA-CEFB-CCB6-EF76-4DA594253140}"/>
          </ac:spMkLst>
        </pc:spChg>
        <pc:spChg chg="mod">
          <ac:chgData name="泰良 中村" userId="fdbe07fe32ca836e" providerId="LiveId" clId="{15E2AD8C-6078-4447-B795-B8FE0B47BA28}" dt="2024-01-10T10:17:36.845" v="1770" actId="20577"/>
          <ac:spMkLst>
            <pc:docMk/>
            <pc:sldMk cId="589300162" sldId="289"/>
            <ac:spMk id="5" creationId="{27536441-B9C9-3EDF-F62F-D8D2EFEA484A}"/>
          </ac:spMkLst>
        </pc:spChg>
        <pc:picChg chg="del">
          <ac:chgData name="泰良 中村" userId="fdbe07fe32ca836e" providerId="LiveId" clId="{15E2AD8C-6078-4447-B795-B8FE0B47BA28}" dt="2024-01-10T09:58:31.981" v="1373" actId="478"/>
          <ac:picMkLst>
            <pc:docMk/>
            <pc:sldMk cId="589300162" sldId="289"/>
            <ac:picMk id="2" creationId="{20D0A1CF-7920-BB46-16E6-47E6CC742B0C}"/>
          </ac:picMkLst>
        </pc:picChg>
        <pc:picChg chg="del">
          <ac:chgData name="泰良 中村" userId="fdbe07fe32ca836e" providerId="LiveId" clId="{15E2AD8C-6078-4447-B795-B8FE0B47BA28}" dt="2024-01-10T09:58:32.813" v="1374" actId="478"/>
          <ac:picMkLst>
            <pc:docMk/>
            <pc:sldMk cId="589300162" sldId="289"/>
            <ac:picMk id="6" creationId="{F3AB0E1C-8925-8673-3FAF-5FB2559E634F}"/>
          </ac:picMkLst>
        </pc:picChg>
        <pc:picChg chg="add mod">
          <ac:chgData name="泰良 中村" userId="fdbe07fe32ca836e" providerId="LiveId" clId="{15E2AD8C-6078-4447-B795-B8FE0B47BA28}" dt="2024-01-10T10:12:15.547" v="1545" actId="14861"/>
          <ac:picMkLst>
            <pc:docMk/>
            <pc:sldMk cId="589300162" sldId="289"/>
            <ac:picMk id="8" creationId="{CFCF6493-4269-1C37-B9C0-DEBA78D04743}"/>
          </ac:picMkLst>
        </pc:picChg>
        <pc:extLst>
          <p:ext xmlns:p="http://schemas.openxmlformats.org/presentationml/2006/main" uri="{D6D511B9-2390-475A-947B-AFAB55BFBCF1}">
            <pc226:cmChg xmlns:pc226="http://schemas.microsoft.com/office/powerpoint/2022/06/main/command" chg="del">
              <pc226:chgData name="泰良 中村" userId="fdbe07fe32ca836e" providerId="LiveId" clId="{15E2AD8C-6078-4447-B795-B8FE0B47BA28}" dt="2024-01-10T09:53:18.104" v="1247"/>
              <pc2:cmMkLst xmlns:pc2="http://schemas.microsoft.com/office/powerpoint/2019/9/main/command">
                <pc:docMk/>
                <pc:sldMk cId="589300162" sldId="289"/>
                <pc2:cmMk id="{55CDA576-FBC7-4FC8-B3FC-ED5BEF0CE110}"/>
              </pc2:cmMkLst>
            </pc226:cmChg>
            <pc226:cmChg xmlns:pc226="http://schemas.microsoft.com/office/powerpoint/2022/06/main/command" chg="del">
              <pc226:chgData name="泰良 中村" userId="fdbe07fe32ca836e" providerId="LiveId" clId="{15E2AD8C-6078-4447-B795-B8FE0B47BA28}" dt="2024-01-10T09:53:13.018" v="1246"/>
              <pc2:cmMkLst xmlns:pc2="http://schemas.microsoft.com/office/powerpoint/2019/9/main/command">
                <pc:docMk/>
                <pc:sldMk cId="589300162" sldId="289"/>
                <pc2:cmMk id="{07DE79CF-A5BA-4FF6-BF6C-02A4C38256AE}"/>
              </pc2:cmMkLst>
            </pc226:cmChg>
          </p:ext>
        </pc:extLst>
      </pc:sldChg>
      <pc:sldChg chg="modSp add mod setBg">
        <pc:chgData name="泰良 中村" userId="fdbe07fe32ca836e" providerId="LiveId" clId="{15E2AD8C-6078-4447-B795-B8FE0B47BA28}" dt="2024-01-10T10:30:09.786" v="2419" actId="20577"/>
        <pc:sldMkLst>
          <pc:docMk/>
          <pc:sldMk cId="2583107954" sldId="290"/>
        </pc:sldMkLst>
        <pc:spChg chg="mod">
          <ac:chgData name="泰良 中村" userId="fdbe07fe32ca836e" providerId="LiveId" clId="{15E2AD8C-6078-4447-B795-B8FE0B47BA28}" dt="2024-01-10T10:19:35.182" v="1781" actId="20577"/>
          <ac:spMkLst>
            <pc:docMk/>
            <pc:sldMk cId="2583107954" sldId="290"/>
            <ac:spMk id="4" creationId="{8456D8EA-CEFB-CCB6-EF76-4DA594253140}"/>
          </ac:spMkLst>
        </pc:spChg>
        <pc:spChg chg="mod">
          <ac:chgData name="泰良 中村" userId="fdbe07fe32ca836e" providerId="LiveId" clId="{15E2AD8C-6078-4447-B795-B8FE0B47BA28}" dt="2024-01-10T10:30:09.786" v="2419" actId="20577"/>
          <ac:spMkLst>
            <pc:docMk/>
            <pc:sldMk cId="2583107954" sldId="290"/>
            <ac:spMk id="5" creationId="{27536441-B9C9-3EDF-F62F-D8D2EFEA484A}"/>
          </ac:spMkLst>
        </pc:spChg>
      </pc:sldChg>
    </pc:docChg>
  </pc:docChgLst>
  <pc:docChgLst>
    <pc:chgData name="拓也 根本" userId="da31d6ba2682652c" providerId="LiveId" clId="{76A98A65-2C98-482E-A86C-24390DD898D7}"/>
    <pc:docChg chg="modSld">
      <pc:chgData name="拓也 根本" userId="da31d6ba2682652c" providerId="LiveId" clId="{76A98A65-2C98-482E-A86C-24390DD898D7}" dt="2024-01-14T13:27:50.428" v="226" actId="20577"/>
      <pc:docMkLst>
        <pc:docMk/>
      </pc:docMkLst>
      <pc:sldChg chg="modSp mod">
        <pc:chgData name="拓也 根本" userId="da31d6ba2682652c" providerId="LiveId" clId="{76A98A65-2C98-482E-A86C-24390DD898D7}" dt="2024-01-14T13:14:14.667" v="1" actId="20577"/>
        <pc:sldMkLst>
          <pc:docMk/>
          <pc:sldMk cId="2308864707" sldId="257"/>
        </pc:sldMkLst>
        <pc:spChg chg="mod">
          <ac:chgData name="拓也 根本" userId="da31d6ba2682652c" providerId="LiveId" clId="{76A98A65-2C98-482E-A86C-24390DD898D7}" dt="2024-01-14T13:14:14.667" v="1" actId="20577"/>
          <ac:spMkLst>
            <pc:docMk/>
            <pc:sldMk cId="2308864707" sldId="257"/>
            <ac:spMk id="5" creationId="{27536441-B9C9-3EDF-F62F-D8D2EFEA484A}"/>
          </ac:spMkLst>
        </pc:spChg>
      </pc:sldChg>
      <pc:sldChg chg="modSp mod">
        <pc:chgData name="拓也 根本" userId="da31d6ba2682652c" providerId="LiveId" clId="{76A98A65-2C98-482E-A86C-24390DD898D7}" dt="2024-01-14T13:16:06.007" v="73" actId="6549"/>
        <pc:sldMkLst>
          <pc:docMk/>
          <pc:sldMk cId="1433014894" sldId="258"/>
        </pc:sldMkLst>
        <pc:spChg chg="mod">
          <ac:chgData name="拓也 根本" userId="da31d6ba2682652c" providerId="LiveId" clId="{76A98A65-2C98-482E-A86C-24390DD898D7}" dt="2024-01-14T13:16:06.007" v="73" actId="6549"/>
          <ac:spMkLst>
            <pc:docMk/>
            <pc:sldMk cId="1433014894" sldId="258"/>
            <ac:spMk id="5" creationId="{27536441-B9C9-3EDF-F62F-D8D2EFEA484A}"/>
          </ac:spMkLst>
        </pc:spChg>
      </pc:sldChg>
      <pc:sldChg chg="addCm">
        <pc:chgData name="拓也 根本" userId="da31d6ba2682652c" providerId="LiveId" clId="{76A98A65-2C98-482E-A86C-24390DD898D7}" dt="2024-01-14T13:12:01.663" v="0"/>
        <pc:sldMkLst>
          <pc:docMk/>
          <pc:sldMk cId="2178706407" sldId="259"/>
        </pc:sldMkLst>
        <pc:extLst>
          <p:ext xmlns:p="http://schemas.openxmlformats.org/presentationml/2006/main" uri="{D6D511B9-2390-475A-947B-AFAB55BFBCF1}">
            <pc226:cmChg xmlns:pc226="http://schemas.microsoft.com/office/powerpoint/2022/06/main/command" chg="add">
              <pc226:chgData name="拓也 根本" userId="da31d6ba2682652c" providerId="LiveId" clId="{76A98A65-2C98-482E-A86C-24390DD898D7}" dt="2024-01-14T13:12:01.663" v="0"/>
              <pc2:cmMkLst xmlns:pc2="http://schemas.microsoft.com/office/powerpoint/2019/9/main/command">
                <pc:docMk/>
                <pc:sldMk cId="2178706407" sldId="259"/>
                <pc2:cmMk id="{6C8B0EA2-C124-4705-9DFB-BF1780B31763}"/>
              </pc2:cmMkLst>
            </pc226:cmChg>
          </p:ext>
        </pc:extLst>
      </pc:sldChg>
      <pc:sldChg chg="modSp mod">
        <pc:chgData name="拓也 根本" userId="da31d6ba2682652c" providerId="LiveId" clId="{76A98A65-2C98-482E-A86C-24390DD898D7}" dt="2024-01-14T13:16:48.977" v="107" actId="20577"/>
        <pc:sldMkLst>
          <pc:docMk/>
          <pc:sldMk cId="3723279915" sldId="260"/>
        </pc:sldMkLst>
        <pc:spChg chg="mod">
          <ac:chgData name="拓也 根本" userId="da31d6ba2682652c" providerId="LiveId" clId="{76A98A65-2C98-482E-A86C-24390DD898D7}" dt="2024-01-14T13:16:48.977" v="107" actId="20577"/>
          <ac:spMkLst>
            <pc:docMk/>
            <pc:sldMk cId="3723279915" sldId="260"/>
            <ac:spMk id="5" creationId="{27536441-B9C9-3EDF-F62F-D8D2EFEA484A}"/>
          </ac:spMkLst>
        </pc:spChg>
      </pc:sldChg>
      <pc:sldChg chg="modSp mod">
        <pc:chgData name="拓也 根本" userId="da31d6ba2682652c" providerId="LiveId" clId="{76A98A65-2C98-482E-A86C-24390DD898D7}" dt="2024-01-14T13:20:08.325" v="168" actId="20577"/>
        <pc:sldMkLst>
          <pc:docMk/>
          <pc:sldMk cId="1116791747" sldId="262"/>
        </pc:sldMkLst>
        <pc:graphicFrameChg chg="mod modGraphic">
          <ac:chgData name="拓也 根本" userId="da31d6ba2682652c" providerId="LiveId" clId="{76A98A65-2C98-482E-A86C-24390DD898D7}" dt="2024-01-14T13:20:08.325" v="168" actId="20577"/>
          <ac:graphicFrameMkLst>
            <pc:docMk/>
            <pc:sldMk cId="1116791747" sldId="262"/>
            <ac:graphicFrameMk id="6" creationId="{E631576A-713F-EA33-0C21-427AEBDE8D0B}"/>
          </ac:graphicFrameMkLst>
        </pc:graphicFrameChg>
      </pc:sldChg>
      <pc:sldChg chg="modSp mod">
        <pc:chgData name="拓也 根本" userId="da31d6ba2682652c" providerId="LiveId" clId="{76A98A65-2C98-482E-A86C-24390DD898D7}" dt="2024-01-14T13:25:13.567" v="221" actId="20577"/>
        <pc:sldMkLst>
          <pc:docMk/>
          <pc:sldMk cId="557973209" sldId="263"/>
        </pc:sldMkLst>
        <pc:graphicFrameChg chg="mod modGraphic">
          <ac:chgData name="拓也 根本" userId="da31d6ba2682652c" providerId="LiveId" clId="{76A98A65-2C98-482E-A86C-24390DD898D7}" dt="2024-01-14T13:25:13.567" v="221" actId="20577"/>
          <ac:graphicFrameMkLst>
            <pc:docMk/>
            <pc:sldMk cId="557973209" sldId="263"/>
            <ac:graphicFrameMk id="6" creationId="{E631576A-713F-EA33-0C21-427AEBDE8D0B}"/>
          </ac:graphicFrameMkLst>
        </pc:graphicFrameChg>
      </pc:sldChg>
      <pc:sldChg chg="modSp mod">
        <pc:chgData name="拓也 根本" userId="da31d6ba2682652c" providerId="LiveId" clId="{76A98A65-2C98-482E-A86C-24390DD898D7}" dt="2024-01-14T13:25:50.774" v="224" actId="20577"/>
        <pc:sldMkLst>
          <pc:docMk/>
          <pc:sldMk cId="4211491020" sldId="265"/>
        </pc:sldMkLst>
        <pc:spChg chg="mod">
          <ac:chgData name="拓也 根本" userId="da31d6ba2682652c" providerId="LiveId" clId="{76A98A65-2C98-482E-A86C-24390DD898D7}" dt="2024-01-14T13:25:50.774" v="224" actId="20577"/>
          <ac:spMkLst>
            <pc:docMk/>
            <pc:sldMk cId="4211491020" sldId="265"/>
            <ac:spMk id="5" creationId="{27536441-B9C9-3EDF-F62F-D8D2EFEA484A}"/>
          </ac:spMkLst>
        </pc:spChg>
      </pc:sldChg>
      <pc:sldChg chg="modSp mod">
        <pc:chgData name="拓也 根本" userId="da31d6ba2682652c" providerId="LiveId" clId="{76A98A65-2C98-482E-A86C-24390DD898D7}" dt="2024-01-14T13:27:50.428" v="226" actId="20577"/>
        <pc:sldMkLst>
          <pc:docMk/>
          <pc:sldMk cId="2836919085" sldId="284"/>
        </pc:sldMkLst>
        <pc:spChg chg="mod">
          <ac:chgData name="拓也 根本" userId="da31d6ba2682652c" providerId="LiveId" clId="{76A98A65-2C98-482E-A86C-24390DD898D7}" dt="2024-01-14T13:27:50.428" v="226" actId="20577"/>
          <ac:spMkLst>
            <pc:docMk/>
            <pc:sldMk cId="2836919085" sldId="284"/>
            <ac:spMk id="5" creationId="{27536441-B9C9-3EDF-F62F-D8D2EFEA484A}"/>
          </ac:spMkLst>
        </pc:spChg>
      </pc:sldChg>
    </pc:docChg>
  </pc:docChgLst>
  <pc:docChgLst>
    <pc:chgData name="根本 拓也" userId="da31d6ba2682652c" providerId="LiveId" clId="{76A98A65-2C98-482E-A86C-24390DD898D7}"/>
    <pc:docChg chg="undo redo custSel modSld">
      <pc:chgData name="根本 拓也" userId="da31d6ba2682652c" providerId="LiveId" clId="{76A98A65-2C98-482E-A86C-24390DD898D7}" dt="2024-01-13T20:32:47.555" v="1309"/>
      <pc:docMkLst>
        <pc:docMk/>
      </pc:docMkLst>
      <pc:sldChg chg="modSp mod addCm">
        <pc:chgData name="根本 拓也" userId="da31d6ba2682652c" providerId="LiveId" clId="{76A98A65-2C98-482E-A86C-24390DD898D7}" dt="2024-01-13T20:21:13.108" v="1279" actId="20577"/>
        <pc:sldMkLst>
          <pc:docMk/>
          <pc:sldMk cId="2308864707" sldId="257"/>
        </pc:sldMkLst>
        <pc:spChg chg="mod">
          <ac:chgData name="根本 拓也" userId="da31d6ba2682652c" providerId="LiveId" clId="{76A98A65-2C98-482E-A86C-24390DD898D7}" dt="2024-01-13T20:21:13.108" v="1279" actId="20577"/>
          <ac:spMkLst>
            <pc:docMk/>
            <pc:sldMk cId="2308864707" sldId="257"/>
            <ac:spMk id="5" creationId="{27536441-B9C9-3EDF-F62F-D8D2EFEA484A}"/>
          </ac:spMkLst>
        </pc:spChg>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05:31.425" v="1024"/>
              <pc2:cmMkLst xmlns:pc2="http://schemas.microsoft.com/office/powerpoint/2019/9/main/command">
                <pc:docMk/>
                <pc:sldMk cId="2308864707" sldId="257"/>
                <pc2:cmMk id="{31BB4545-B240-4807-80DB-43DCA015329A}"/>
              </pc2:cmMkLst>
            </pc226:cmChg>
          </p:ext>
        </pc:extLst>
      </pc:sldChg>
      <pc:sldChg chg="modSp mod">
        <pc:chgData name="根本 拓也" userId="da31d6ba2682652c" providerId="LiveId" clId="{76A98A65-2C98-482E-A86C-24390DD898D7}" dt="2024-01-13T20:20:36.508" v="1271" actId="20577"/>
        <pc:sldMkLst>
          <pc:docMk/>
          <pc:sldMk cId="2178706407" sldId="259"/>
        </pc:sldMkLst>
        <pc:spChg chg="mod">
          <ac:chgData name="根本 拓也" userId="da31d6ba2682652c" providerId="LiveId" clId="{76A98A65-2C98-482E-A86C-24390DD898D7}" dt="2024-01-13T20:20:36.508" v="1271" actId="20577"/>
          <ac:spMkLst>
            <pc:docMk/>
            <pc:sldMk cId="2178706407" sldId="259"/>
            <ac:spMk id="5" creationId="{27536441-B9C9-3EDF-F62F-D8D2EFEA484A}"/>
          </ac:spMkLst>
        </pc:spChg>
      </pc:sldChg>
      <pc:sldChg chg="modSp mod modCm">
        <pc:chgData name="根本 拓也" userId="da31d6ba2682652c" providerId="LiveId" clId="{76A98A65-2C98-482E-A86C-24390DD898D7}" dt="2024-01-13T18:55:12.717" v="18" actId="115"/>
        <pc:sldMkLst>
          <pc:docMk/>
          <pc:sldMk cId="54527627" sldId="261"/>
        </pc:sldMkLst>
        <pc:spChg chg="mod">
          <ac:chgData name="根本 拓也" userId="da31d6ba2682652c" providerId="LiveId" clId="{76A98A65-2C98-482E-A86C-24390DD898D7}" dt="2024-01-13T18:55:12.717" v="18" actId="115"/>
          <ac:spMkLst>
            <pc:docMk/>
            <pc:sldMk cId="54527627" sldId="26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3BA73687-E92C-4C24-8E97-67D2B58CAB97}"/>
              </pc2:cmMkLst>
            </pc226:cmChg>
            <pc226:cmChg xmlns:pc226="http://schemas.microsoft.com/office/powerpoint/2022/06/main/command" chg="mod">
              <pc226:chgData name="根本 拓也" userId="da31d6ba2682652c" providerId="LiveId" clId="{76A98A65-2C98-482E-A86C-24390DD898D7}" dt="2024-01-13T18:54:39.143" v="16" actId="20577"/>
              <pc2:cmMkLst xmlns:pc2="http://schemas.microsoft.com/office/powerpoint/2019/9/main/command">
                <pc:docMk/>
                <pc:sldMk cId="54527627" sldId="261"/>
                <pc2:cmMk id="{08B368CB-D5FD-4394-B016-D089938F593E}"/>
              </pc2:cmMkLst>
            </pc226:cmChg>
          </p:ext>
        </pc:extLst>
      </pc:sldChg>
      <pc:sldChg chg="modSp mod modCm">
        <pc:chgData name="根本 拓也" userId="da31d6ba2682652c" providerId="LiveId" clId="{76A98A65-2C98-482E-A86C-24390DD898D7}" dt="2024-01-13T19:06:13.116" v="116" actId="20577"/>
        <pc:sldMkLst>
          <pc:docMk/>
          <pc:sldMk cId="1116791747" sldId="262"/>
        </pc:sldMkLst>
        <pc:spChg chg="mod">
          <ac:chgData name="根本 拓也" userId="da31d6ba2682652c" providerId="LiveId" clId="{76A98A65-2C98-482E-A86C-24390DD898D7}" dt="2024-01-13T19:06:13.116" v="116" actId="20577"/>
          <ac:spMkLst>
            <pc:docMk/>
            <pc:sldMk cId="1116791747" sldId="262"/>
            <ac:spMk id="4" creationId="{8456D8EA-CEFB-CCB6-EF76-4DA594253140}"/>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13.116" v="116" actId="20577"/>
              <pc2:cmMkLst xmlns:pc2="http://schemas.microsoft.com/office/powerpoint/2019/9/main/command">
                <pc:docMk/>
                <pc:sldMk cId="1116791747" sldId="262"/>
                <pc2:cmMk id="{ABE28E11-251D-45F2-951F-70C64B7E70C0}"/>
              </pc2:cmMkLst>
            </pc226:cmChg>
          </p:ext>
        </pc:extLst>
      </pc:sldChg>
      <pc:sldChg chg="modSp mod">
        <pc:chgData name="根本 拓也" userId="da31d6ba2682652c" providerId="LiveId" clId="{76A98A65-2C98-482E-A86C-24390DD898D7}" dt="2024-01-13T19:06:21.171" v="129" actId="6549"/>
        <pc:sldMkLst>
          <pc:docMk/>
          <pc:sldMk cId="557973209" sldId="263"/>
        </pc:sldMkLst>
        <pc:spChg chg="mod">
          <ac:chgData name="根本 拓也" userId="da31d6ba2682652c" providerId="LiveId" clId="{76A98A65-2C98-482E-A86C-24390DD898D7}" dt="2024-01-13T19:06:21.171" v="129" actId="6549"/>
          <ac:spMkLst>
            <pc:docMk/>
            <pc:sldMk cId="557973209" sldId="263"/>
            <ac:spMk id="4" creationId="{8456D8EA-CEFB-CCB6-EF76-4DA594253140}"/>
          </ac:spMkLst>
        </pc:spChg>
        <pc:graphicFrameChg chg="mod">
          <ac:chgData name="根本 拓也" userId="da31d6ba2682652c" providerId="LiveId" clId="{76A98A65-2C98-482E-A86C-24390DD898D7}" dt="2024-01-13T18:56:02.691" v="19"/>
          <ac:graphicFrameMkLst>
            <pc:docMk/>
            <pc:sldMk cId="557973209" sldId="263"/>
            <ac:graphicFrameMk id="6" creationId="{E631576A-713F-EA33-0C21-427AEBDE8D0B}"/>
          </ac:graphicFrameMkLst>
        </pc:graphicFrameChg>
      </pc:sldChg>
      <pc:sldChg chg="modSp mod modCm">
        <pc:chgData name="根本 拓也" userId="da31d6ba2682652c" providerId="LiveId" clId="{76A98A65-2C98-482E-A86C-24390DD898D7}" dt="2024-01-13T19:04:30.314" v="93"/>
        <pc:sldMkLst>
          <pc:docMk/>
          <pc:sldMk cId="63405965" sldId="264"/>
        </pc:sldMkLst>
        <pc:spChg chg="mod">
          <ac:chgData name="根本 拓也" userId="da31d6ba2682652c" providerId="LiveId" clId="{76A98A65-2C98-482E-A86C-24390DD898D7}" dt="2024-01-13T18:59:13.660" v="92" actId="115"/>
          <ac:spMkLst>
            <pc:docMk/>
            <pc:sldMk cId="63405965" sldId="264"/>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04:30.314" v="93"/>
              <pc2:cmMkLst xmlns:pc2="http://schemas.microsoft.com/office/powerpoint/2019/9/main/command">
                <pc:docMk/>
                <pc:sldMk cId="63405965" sldId="264"/>
                <pc2:cmMk id="{2DA2385D-D025-4E77-989A-E3D033C00C22}"/>
              </pc2:cmMkLst>
              <pc226:cmRplyChg chg="mod">
                <pc226:chgData name="根本 拓也" userId="da31d6ba2682652c" providerId="LiveId" clId="{76A98A65-2C98-482E-A86C-24390DD898D7}" dt="2024-01-13T19:04:30.314" v="93"/>
                <pc2:cmRplyMkLst xmlns:pc2="http://schemas.microsoft.com/office/powerpoint/2019/9/main/command">
                  <pc:docMk/>
                  <pc:sldMk cId="63405965" sldId="264"/>
                  <pc2:cmMk id="{2DA2385D-D025-4E77-989A-E3D033C00C22}"/>
                  <pc2:cmRplyMk id="{316A4074-344A-4D52-8E89-D2D35898C8B7}"/>
                </pc2:cmRplyMkLst>
              </pc226:cmRplyChg>
            </pc226:cmChg>
          </p:ext>
        </pc:extLst>
      </pc:sldChg>
      <pc:sldChg chg="modSp mod">
        <pc:chgData name="根本 拓也" userId="da31d6ba2682652c" providerId="LiveId" clId="{76A98A65-2C98-482E-A86C-24390DD898D7}" dt="2024-01-13T20:20:33.882" v="1267" actId="20577"/>
        <pc:sldMkLst>
          <pc:docMk/>
          <pc:sldMk cId="4211491020" sldId="265"/>
        </pc:sldMkLst>
        <pc:spChg chg="mod">
          <ac:chgData name="根本 拓也" userId="da31d6ba2682652c" providerId="LiveId" clId="{76A98A65-2C98-482E-A86C-24390DD898D7}" dt="2024-01-13T20:20:33.882" v="1267" actId="20577"/>
          <ac:spMkLst>
            <pc:docMk/>
            <pc:sldMk cId="4211491020" sldId="265"/>
            <ac:spMk id="5" creationId="{27536441-B9C9-3EDF-F62F-D8D2EFEA484A}"/>
          </ac:spMkLst>
        </pc:spChg>
      </pc:sldChg>
      <pc:sldChg chg="modSp mod">
        <pc:chgData name="根本 拓也" userId="da31d6ba2682652c" providerId="LiveId" clId="{76A98A65-2C98-482E-A86C-24390DD898D7}" dt="2024-01-13T19:31:13.041" v="443" actId="20577"/>
        <pc:sldMkLst>
          <pc:docMk/>
          <pc:sldMk cId="1714904473" sldId="266"/>
        </pc:sldMkLst>
        <pc:spChg chg="mod">
          <ac:chgData name="根本 拓也" userId="da31d6ba2682652c" providerId="LiveId" clId="{76A98A65-2C98-482E-A86C-24390DD898D7}" dt="2024-01-13T19:31:13.041" v="443" actId="20577"/>
          <ac:spMkLst>
            <pc:docMk/>
            <pc:sldMk cId="1714904473" sldId="266"/>
            <ac:spMk id="5" creationId="{27536441-B9C9-3EDF-F62F-D8D2EFEA484A}"/>
          </ac:spMkLst>
        </pc:spChg>
      </pc:sldChg>
      <pc:sldChg chg="modSp mod modCm">
        <pc:chgData name="根本 拓也" userId="da31d6ba2682652c" providerId="LiveId" clId="{76A98A65-2C98-482E-A86C-24390DD898D7}" dt="2024-01-13T19:48:24.355" v="728" actId="20577"/>
        <pc:sldMkLst>
          <pc:docMk/>
          <pc:sldMk cId="3608024358" sldId="267"/>
        </pc:sldMkLst>
        <pc:spChg chg="mod">
          <ac:chgData name="根本 拓也" userId="da31d6ba2682652c" providerId="LiveId" clId="{76A98A65-2C98-482E-A86C-24390DD898D7}" dt="2024-01-13T19:06:46.921" v="145" actId="20577"/>
          <ac:spMkLst>
            <pc:docMk/>
            <pc:sldMk cId="3608024358" sldId="267"/>
            <ac:spMk id="4" creationId="{8456D8EA-CEFB-CCB6-EF76-4DA594253140}"/>
          </ac:spMkLst>
        </pc:spChg>
        <pc:spChg chg="mod">
          <ac:chgData name="根本 拓也" userId="da31d6ba2682652c" providerId="LiveId" clId="{76A98A65-2C98-482E-A86C-24390DD898D7}" dt="2024-01-13T19:48:24.355" v="728" actId="20577"/>
          <ac:spMkLst>
            <pc:docMk/>
            <pc:sldMk cId="3608024358" sldId="267"/>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06:46.921" v="145" actId="20577"/>
              <pc2:cmMkLst xmlns:pc2="http://schemas.microsoft.com/office/powerpoint/2019/9/main/command">
                <pc:docMk/>
                <pc:sldMk cId="3608024358" sldId="267"/>
                <pc2:cmMk id="{64738BC1-F5FC-450E-AE70-03ED6D49E43E}"/>
              </pc2:cmMkLst>
            </pc226:cmChg>
          </p:ext>
        </pc:extLst>
      </pc:sldChg>
      <pc:sldChg chg="modSp mod modCm">
        <pc:chgData name="根本 拓也" userId="da31d6ba2682652c" providerId="LiveId" clId="{76A98A65-2C98-482E-A86C-24390DD898D7}" dt="2024-01-13T20:25:04.500" v="1281" actId="20577"/>
        <pc:sldMkLst>
          <pc:docMk/>
          <pc:sldMk cId="1503482910" sldId="268"/>
        </pc:sldMkLst>
        <pc:spChg chg="mod">
          <ac:chgData name="根本 拓也" userId="da31d6ba2682652c" providerId="LiveId" clId="{76A98A65-2C98-482E-A86C-24390DD898D7}" dt="2024-01-13T20:25:04.500" v="1281" actId="20577"/>
          <ac:spMkLst>
            <pc:docMk/>
            <pc:sldMk cId="1503482910" sldId="268"/>
            <ac:spMk id="5" creationId="{27536441-B9C9-3EDF-F62F-D8D2EFEA484A}"/>
          </ac:spMkLst>
        </pc:spChg>
        <pc:picChg chg="mod">
          <ac:chgData name="根本 拓也" userId="da31d6ba2682652c" providerId="LiveId" clId="{76A98A65-2C98-482E-A86C-24390DD898D7}" dt="2024-01-13T19:10:34.257" v="284" actId="1038"/>
          <ac:picMkLst>
            <pc:docMk/>
            <pc:sldMk cId="1503482910" sldId="268"/>
            <ac:picMk id="8" creationId="{5C1A9315-253D-4948-6259-1DE199EEFF92}"/>
          </ac:picMkLst>
        </pc:pic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6EEACE3D-2429-45CA-9E81-CDFB040C1FD4}"/>
              </pc2:cmMkLst>
              <pc226:cmRplyChg chg="add">
                <pc226:chgData name="根本 拓也" userId="da31d6ba2682652c" providerId="LiveId" clId="{76A98A65-2C98-482E-A86C-24390DD898D7}" dt="2024-01-13T19:12:13.865" v="286"/>
                <pc2:cmRplyMkLst xmlns:pc2="http://schemas.microsoft.com/office/powerpoint/2019/9/main/command">
                  <pc:docMk/>
                  <pc:sldMk cId="1503482910" sldId="268"/>
                  <pc2:cmMk id="{6EEACE3D-2429-45CA-9E81-CDFB040C1FD4}"/>
                  <pc2:cmRplyMk id="{2469AECC-32E0-4F65-9463-1E0B6E46EA59}"/>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D237C440-88E1-4A17-B9E7-42676CB89506}"/>
              </pc2:cmMkLst>
              <pc226:cmRplyChg chg="add">
                <pc226:chgData name="根本 拓也" userId="da31d6ba2682652c" providerId="LiveId" clId="{76A98A65-2C98-482E-A86C-24390DD898D7}" dt="2024-01-13T19:08:23.086" v="146"/>
                <pc2:cmRplyMkLst xmlns:pc2="http://schemas.microsoft.com/office/powerpoint/2019/9/main/command">
                  <pc:docMk/>
                  <pc:sldMk cId="1503482910" sldId="268"/>
                  <pc2:cmMk id="{D237C440-88E1-4A17-B9E7-42676CB89506}"/>
                  <pc2:cmRplyMk id="{3FB47E9D-3FEA-4978-A836-C194062D37BC}"/>
                </pc2:cmRplyMkLst>
              </pc226:cmRplyChg>
            </pc226:cmChg>
            <pc226:cmChg xmlns:pc226="http://schemas.microsoft.com/office/powerpoint/2022/06/main/command" chg="mod">
              <pc226:chgData name="根本 拓也" userId="da31d6ba2682652c" providerId="LiveId" clId="{76A98A65-2C98-482E-A86C-24390DD898D7}" dt="2024-01-13T20:25:04.500" v="1281" actId="20577"/>
              <pc2:cmMkLst xmlns:pc2="http://schemas.microsoft.com/office/powerpoint/2019/9/main/command">
                <pc:docMk/>
                <pc:sldMk cId="1503482910" sldId="268"/>
                <pc2:cmMk id="{365308BA-C97D-48A7-A526-FF53DE5C7728}"/>
              </pc2:cmMkLst>
              <pc226:cmRplyChg chg="add">
                <pc226:chgData name="根本 拓也" userId="da31d6ba2682652c" providerId="LiveId" clId="{76A98A65-2C98-482E-A86C-24390DD898D7}" dt="2024-01-13T19:11:37.596" v="285"/>
                <pc2:cmRplyMkLst xmlns:pc2="http://schemas.microsoft.com/office/powerpoint/2019/9/main/command">
                  <pc:docMk/>
                  <pc:sldMk cId="1503482910" sldId="268"/>
                  <pc2:cmMk id="{365308BA-C97D-48A7-A526-FF53DE5C7728}"/>
                  <pc2:cmRplyMk id="{FD4DD47E-57C4-48AF-AA4B-B1B172F5CD54}"/>
                </pc2:cmRplyMkLst>
              </pc226:cmRplyChg>
            </pc226:cmChg>
          </p:ext>
        </pc:extLst>
      </pc:sldChg>
      <pc:sldChg chg="modSp mod modCm">
        <pc:chgData name="根本 拓也" userId="da31d6ba2682652c" providerId="LiveId" clId="{76A98A65-2C98-482E-A86C-24390DD898D7}" dt="2024-01-13T19:52:47.167" v="978" actId="6549"/>
        <pc:sldMkLst>
          <pc:docMk/>
          <pc:sldMk cId="4256377332" sldId="269"/>
        </pc:sldMkLst>
        <pc:spChg chg="mod">
          <ac:chgData name="根本 拓也" userId="da31d6ba2682652c" providerId="LiveId" clId="{76A98A65-2C98-482E-A86C-24390DD898D7}" dt="2024-01-13T19:52:47.167" v="978" actId="6549"/>
          <ac:spMkLst>
            <pc:docMk/>
            <pc:sldMk cId="4256377332" sldId="269"/>
            <ac:spMk id="5" creationId="{27536441-B9C9-3EDF-F62F-D8D2EFEA484A}"/>
          </ac:spMkLst>
        </pc:spChg>
        <pc:picChg chg="mod">
          <ac:chgData name="根本 拓也" userId="da31d6ba2682652c" providerId="LiveId" clId="{76A98A65-2C98-482E-A86C-24390DD898D7}" dt="2024-01-13T19:52:25.071" v="958" actId="1035"/>
          <ac:picMkLst>
            <pc:docMk/>
            <pc:sldMk cId="4256377332" sldId="269"/>
            <ac:picMk id="7" creationId="{2967B614-E485-F021-101C-1CEA2002474C}"/>
          </ac:picMkLst>
        </pc:pic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77D47631-2111-43E4-ADF9-EB0BF4C6CCAE}"/>
              </pc2:cmMkLst>
              <pc226:cmRplyChg chg="add">
                <pc226:chgData name="根本 拓也" userId="da31d6ba2682652c" providerId="LiveId" clId="{76A98A65-2C98-482E-A86C-24390DD898D7}" dt="2024-01-13T19:21:05.039" v="323"/>
                <pc2:cmRplyMkLst xmlns:pc2="http://schemas.microsoft.com/office/powerpoint/2019/9/main/command">
                  <pc:docMk/>
                  <pc:sldMk cId="4256377332" sldId="269"/>
                  <pc2:cmMk id="{77D47631-2111-43E4-ADF9-EB0BF4C6CCAE}"/>
                  <pc2:cmRplyMk id="{88A9DBA5-6AA7-46ED-AB8D-B65CBD75E97F}"/>
                </pc2:cmRplyMkLst>
              </pc226:cmRplyChg>
            </pc226:cmChg>
            <pc226:cmChg xmlns:pc226="http://schemas.microsoft.com/office/powerpoint/2022/06/main/command" chg="">
              <pc226:chgData name="根本 拓也" userId="da31d6ba2682652c" providerId="LiveId" clId="{76A98A65-2C98-482E-A86C-24390DD898D7}" dt="2024-01-13T19:20:38.338" v="322"/>
              <pc2:cmMkLst xmlns:pc2="http://schemas.microsoft.com/office/powerpoint/2019/9/main/command">
                <pc:docMk/>
                <pc:sldMk cId="4256377332" sldId="269"/>
                <pc2:cmMk id="{C100B2A0-6447-4565-B4F0-BC9C98B50F38}"/>
              </pc2:cmMkLst>
              <pc226:cmRplyChg chg="add mod">
                <pc226:chgData name="根本 拓也" userId="da31d6ba2682652c" providerId="LiveId" clId="{76A98A65-2C98-482E-A86C-24390DD898D7}" dt="2024-01-13T19:20:38.338" v="322"/>
                <pc2:cmRplyMkLst xmlns:pc2="http://schemas.microsoft.com/office/powerpoint/2019/9/main/command">
                  <pc:docMk/>
                  <pc:sldMk cId="4256377332" sldId="269"/>
                  <pc2:cmMk id="{C100B2A0-6447-4565-B4F0-BC9C98B50F38}"/>
                  <pc2:cmRplyMk id="{5CCABAA5-73C1-477D-9E10-BCE2917BD70D}"/>
                </pc2:cmRplyMkLst>
              </pc226:cmRplyChg>
            </pc226:cmChg>
            <pc226:cmChg xmlns:pc226="http://schemas.microsoft.com/office/powerpoint/2022/06/main/command" chg="mod">
              <pc226:chgData name="根本 拓也" userId="da31d6ba2682652c" providerId="LiveId" clId="{76A98A65-2C98-482E-A86C-24390DD898D7}" dt="2024-01-13T19:52:47.167" v="978" actId="6549"/>
              <pc2:cmMkLst xmlns:pc2="http://schemas.microsoft.com/office/powerpoint/2019/9/main/command">
                <pc:docMk/>
                <pc:sldMk cId="4256377332" sldId="269"/>
                <pc2:cmMk id="{6DF7E2CF-44FE-4345-B3A4-167BD2C5E7F8}"/>
              </pc2:cmMkLst>
              <pc226:cmRplyChg chg="add">
                <pc226:chgData name="根本 拓也" userId="da31d6ba2682652c" providerId="LiveId" clId="{76A98A65-2C98-482E-A86C-24390DD898D7}" dt="2024-01-13T19:19:59.834" v="321"/>
                <pc2:cmRplyMkLst xmlns:pc2="http://schemas.microsoft.com/office/powerpoint/2019/9/main/command">
                  <pc:docMk/>
                  <pc:sldMk cId="4256377332" sldId="269"/>
                  <pc2:cmMk id="{6DF7E2CF-44FE-4345-B3A4-167BD2C5E7F8}"/>
                  <pc2:cmRplyMk id="{ABA596E2-EBD6-47AD-AAEB-5813EC35E8A9}"/>
                </pc2:cmRplyMkLst>
              </pc226:cmRplyChg>
            </pc226:cmChg>
          </p:ext>
        </pc:extLst>
      </pc:sldChg>
      <pc:sldChg chg="modSp mod">
        <pc:chgData name="根本 拓也" userId="da31d6ba2682652c" providerId="LiveId" clId="{76A98A65-2C98-482E-A86C-24390DD898D7}" dt="2024-01-13T20:20:17.808" v="1256" actId="20577"/>
        <pc:sldMkLst>
          <pc:docMk/>
          <pc:sldMk cId="4212317190" sldId="270"/>
        </pc:sldMkLst>
        <pc:spChg chg="mod">
          <ac:chgData name="根本 拓也" userId="da31d6ba2682652c" providerId="LiveId" clId="{76A98A65-2C98-482E-A86C-24390DD898D7}" dt="2024-01-13T20:20:17.808" v="1256" actId="20577"/>
          <ac:spMkLst>
            <pc:docMk/>
            <pc:sldMk cId="4212317190" sldId="270"/>
            <ac:spMk id="5" creationId="{27536441-B9C9-3EDF-F62F-D8D2EFEA484A}"/>
          </ac:spMkLst>
        </pc:spChg>
      </pc:sldChg>
      <pc:sldChg chg="modSp mod modCm">
        <pc:chgData name="根本 拓也" userId="da31d6ba2682652c" providerId="LiveId" clId="{76A98A65-2C98-482E-A86C-24390DD898D7}" dt="2024-01-13T19:23:09.914" v="342"/>
        <pc:sldMkLst>
          <pc:docMk/>
          <pc:sldMk cId="3595861571" sldId="271"/>
        </pc:sldMkLst>
        <pc:spChg chg="mod">
          <ac:chgData name="根本 拓也" userId="da31d6ba2682652c" providerId="LiveId" clId="{76A98A65-2C98-482E-A86C-24390DD898D7}" dt="2024-01-13T19:23:00.920" v="341" actId="6549"/>
          <ac:spMkLst>
            <pc:docMk/>
            <pc:sldMk cId="3595861571" sldId="271"/>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23:09.914" v="342"/>
              <pc2:cmMkLst xmlns:pc2="http://schemas.microsoft.com/office/powerpoint/2019/9/main/command">
                <pc:docMk/>
                <pc:sldMk cId="3595861571" sldId="271"/>
                <pc2:cmMk id="{024CB22D-11E3-42AB-BE56-660C8577C07A}"/>
              </pc2:cmMkLst>
              <pc226:cmRplyChg chg="add">
                <pc226:chgData name="根本 拓也" userId="da31d6ba2682652c" providerId="LiveId" clId="{76A98A65-2C98-482E-A86C-24390DD898D7}" dt="2024-01-13T19:23:09.914" v="342"/>
                <pc2:cmRplyMkLst xmlns:pc2="http://schemas.microsoft.com/office/powerpoint/2019/9/main/command">
                  <pc:docMk/>
                  <pc:sldMk cId="3595861571" sldId="271"/>
                  <pc2:cmMk id="{024CB22D-11E3-42AB-BE56-660C8577C07A}"/>
                  <pc2:cmRplyMk id="{36C229E4-10B4-4B6B-AAE5-B95E22F9C4CE}"/>
                </pc2:cmRplyMkLst>
              </pc226:cmRplyChg>
            </pc226:cmChg>
          </p:ext>
        </pc:extLst>
      </pc:sldChg>
      <pc:sldChg chg="modSp mod">
        <pc:chgData name="根本 拓也" userId="da31d6ba2682652c" providerId="LiveId" clId="{76A98A65-2C98-482E-A86C-24390DD898D7}" dt="2024-01-13T19:37:42.537" v="658" actId="6549"/>
        <pc:sldMkLst>
          <pc:docMk/>
          <pc:sldMk cId="4200993964" sldId="272"/>
        </pc:sldMkLst>
        <pc:spChg chg="mod">
          <ac:chgData name="根本 拓也" userId="da31d6ba2682652c" providerId="LiveId" clId="{76A98A65-2C98-482E-A86C-24390DD898D7}" dt="2024-01-13T19:37:42.537" v="658" actId="6549"/>
          <ac:spMkLst>
            <pc:docMk/>
            <pc:sldMk cId="4200993964" sldId="272"/>
            <ac:spMk id="5" creationId="{27536441-B9C9-3EDF-F62F-D8D2EFEA484A}"/>
          </ac:spMkLst>
        </pc:spChg>
      </pc:sldChg>
      <pc:sldChg chg="modSp mod modCm">
        <pc:chgData name="根本 拓也" userId="da31d6ba2682652c" providerId="LiveId" clId="{76A98A65-2C98-482E-A86C-24390DD898D7}" dt="2024-01-13T19:25:31.247" v="347"/>
        <pc:sldMkLst>
          <pc:docMk/>
          <pc:sldMk cId="279798818" sldId="273"/>
        </pc:sldMkLst>
        <pc:spChg chg="mod">
          <ac:chgData name="根本 拓也" userId="da31d6ba2682652c" providerId="LiveId" clId="{76A98A65-2C98-482E-A86C-24390DD898D7}" dt="2024-01-13T19:25:24.667" v="346" actId="115"/>
          <ac:spMkLst>
            <pc:docMk/>
            <pc:sldMk cId="279798818" sldId="273"/>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25:31.247" v="347"/>
              <pc2:cmMkLst xmlns:pc2="http://schemas.microsoft.com/office/powerpoint/2019/9/main/command">
                <pc:docMk/>
                <pc:sldMk cId="279798818" sldId="273"/>
                <pc2:cmMk id="{07333023-9F92-4498-8155-2EB1BF1065DB}"/>
              </pc2:cmMkLst>
              <pc226:cmRplyChg chg="add">
                <pc226:chgData name="根本 拓也" userId="da31d6ba2682652c" providerId="LiveId" clId="{76A98A65-2C98-482E-A86C-24390DD898D7}" dt="2024-01-13T19:25:31.247" v="347"/>
                <pc2:cmRplyMkLst xmlns:pc2="http://schemas.microsoft.com/office/powerpoint/2019/9/main/command">
                  <pc:docMk/>
                  <pc:sldMk cId="279798818" sldId="273"/>
                  <pc2:cmMk id="{07333023-9F92-4498-8155-2EB1BF1065DB}"/>
                  <pc2:cmRplyMk id="{430BDA0E-DE19-4357-8389-2F57D74C1B5B}"/>
                </pc2:cmRplyMkLst>
              </pc226:cmRplyChg>
            </pc226:cmChg>
          </p:ext>
        </pc:extLst>
      </pc:sldChg>
      <pc:sldChg chg="modSp mod">
        <pc:chgData name="根本 拓也" userId="da31d6ba2682652c" providerId="LiveId" clId="{76A98A65-2C98-482E-A86C-24390DD898D7}" dt="2024-01-13T20:20:17.491" v="1254" actId="20577"/>
        <pc:sldMkLst>
          <pc:docMk/>
          <pc:sldMk cId="3439777432" sldId="274"/>
        </pc:sldMkLst>
        <pc:spChg chg="mod">
          <ac:chgData name="根本 拓也" userId="da31d6ba2682652c" providerId="LiveId" clId="{76A98A65-2C98-482E-A86C-24390DD898D7}" dt="2024-01-13T20:20:17.491" v="1254" actId="20577"/>
          <ac:spMkLst>
            <pc:docMk/>
            <pc:sldMk cId="3439777432" sldId="274"/>
            <ac:spMk id="5" creationId="{27536441-B9C9-3EDF-F62F-D8D2EFEA484A}"/>
          </ac:spMkLst>
        </pc:spChg>
      </pc:sldChg>
      <pc:sldChg chg="modSp mod">
        <pc:chgData name="根本 拓也" userId="da31d6ba2682652c" providerId="LiveId" clId="{76A98A65-2C98-482E-A86C-24390DD898D7}" dt="2024-01-13T20:20:17.175" v="1252" actId="20577"/>
        <pc:sldMkLst>
          <pc:docMk/>
          <pc:sldMk cId="3422501903" sldId="276"/>
        </pc:sldMkLst>
        <pc:spChg chg="mod">
          <ac:chgData name="根本 拓也" userId="da31d6ba2682652c" providerId="LiveId" clId="{76A98A65-2C98-482E-A86C-24390DD898D7}" dt="2024-01-13T20:20:17.175" v="1252" actId="20577"/>
          <ac:spMkLst>
            <pc:docMk/>
            <pc:sldMk cId="3422501903" sldId="276"/>
            <ac:spMk id="5" creationId="{27536441-B9C9-3EDF-F62F-D8D2EFEA484A}"/>
          </ac:spMkLst>
        </pc:spChg>
      </pc:sldChg>
      <pc:sldChg chg="modSp mod">
        <pc:chgData name="根本 拓也" userId="da31d6ba2682652c" providerId="LiveId" clId="{76A98A65-2C98-482E-A86C-24390DD898D7}" dt="2024-01-13T19:37:41.696" v="647" actId="115"/>
        <pc:sldMkLst>
          <pc:docMk/>
          <pc:sldMk cId="3213348651" sldId="277"/>
        </pc:sldMkLst>
        <pc:spChg chg="mod">
          <ac:chgData name="根本 拓也" userId="da31d6ba2682652c" providerId="LiveId" clId="{76A98A65-2C98-482E-A86C-24390DD898D7}" dt="2024-01-13T19:37:41.696" v="647" actId="115"/>
          <ac:spMkLst>
            <pc:docMk/>
            <pc:sldMk cId="3213348651" sldId="277"/>
            <ac:spMk id="5" creationId="{27536441-B9C9-3EDF-F62F-D8D2EFEA484A}"/>
          </ac:spMkLst>
        </pc:spChg>
      </pc:sldChg>
      <pc:sldChg chg="modSp mod">
        <pc:chgData name="根本 拓也" userId="da31d6ba2682652c" providerId="LiveId" clId="{76A98A65-2C98-482E-A86C-24390DD898D7}" dt="2024-01-13T19:38:20.689" v="680" actId="20577"/>
        <pc:sldMkLst>
          <pc:docMk/>
          <pc:sldMk cId="1734194402" sldId="278"/>
        </pc:sldMkLst>
        <pc:spChg chg="mod">
          <ac:chgData name="根本 拓也" userId="da31d6ba2682652c" providerId="LiveId" clId="{76A98A65-2C98-482E-A86C-24390DD898D7}" dt="2024-01-13T19:38:20.689" v="680" actId="20577"/>
          <ac:spMkLst>
            <pc:docMk/>
            <pc:sldMk cId="1734194402" sldId="278"/>
            <ac:spMk id="5" creationId="{27536441-B9C9-3EDF-F62F-D8D2EFEA484A}"/>
          </ac:spMkLst>
        </pc:spChg>
      </pc:sldChg>
      <pc:sldChg chg="modSp mod addCm">
        <pc:chgData name="根本 拓也" userId="da31d6ba2682652c" providerId="LiveId" clId="{76A98A65-2C98-482E-A86C-24390DD898D7}" dt="2024-01-13T20:32:47.555" v="1309"/>
        <pc:sldMkLst>
          <pc:docMk/>
          <pc:sldMk cId="464905289" sldId="279"/>
        </pc:sldMkLst>
        <pc:spChg chg="mod">
          <ac:chgData name="根本 拓也" userId="da31d6ba2682652c" providerId="LiveId" clId="{76A98A65-2C98-482E-A86C-24390DD898D7}" dt="2024-01-13T19:39:07.748" v="684" actId="115"/>
          <ac:spMkLst>
            <pc:docMk/>
            <pc:sldMk cId="464905289" sldId="279"/>
            <ac:spMk id="5" creationId="{27536441-B9C9-3EDF-F62F-D8D2EFEA484A}"/>
          </ac:spMkLst>
        </pc:spChg>
        <pc:extLst>
          <p:ext xmlns:p="http://schemas.openxmlformats.org/presentationml/2006/main" uri="{D6D511B9-2390-475A-947B-AFAB55BFBCF1}">
            <pc226:cmChg xmlns:pc226="http://schemas.microsoft.com/office/powerpoint/2022/06/main/command" chg="add">
              <pc226:chgData name="根本 拓也" userId="da31d6ba2682652c" providerId="LiveId" clId="{76A98A65-2C98-482E-A86C-24390DD898D7}" dt="2024-01-13T20:32:47.555" v="1309"/>
              <pc2:cmMkLst xmlns:pc2="http://schemas.microsoft.com/office/powerpoint/2019/9/main/command">
                <pc:docMk/>
                <pc:sldMk cId="464905289" sldId="279"/>
                <pc2:cmMk id="{AFF2BB6A-4D31-459A-9B67-659D090201AA}"/>
              </pc2:cmMkLst>
            </pc226:cmChg>
          </p:ext>
        </pc:extLst>
      </pc:sldChg>
      <pc:sldChg chg="modSp mod">
        <pc:chgData name="根本 拓也" userId="da31d6ba2682652c" providerId="LiveId" clId="{76A98A65-2C98-482E-A86C-24390DD898D7}" dt="2024-01-13T20:29:49.987" v="1304" actId="6549"/>
        <pc:sldMkLst>
          <pc:docMk/>
          <pc:sldMk cId="2785807946" sldId="280"/>
        </pc:sldMkLst>
        <pc:spChg chg="mod">
          <ac:chgData name="根本 拓也" userId="da31d6ba2682652c" providerId="LiveId" clId="{76A98A65-2C98-482E-A86C-24390DD898D7}" dt="2024-01-13T20:29:49.987" v="1304" actId="6549"/>
          <ac:spMkLst>
            <pc:docMk/>
            <pc:sldMk cId="2785807946" sldId="280"/>
            <ac:spMk id="5" creationId="{27536441-B9C9-3EDF-F62F-D8D2EFEA484A}"/>
          </ac:spMkLst>
        </pc:spChg>
        <pc:picChg chg="mod">
          <ac:chgData name="根本 拓也" userId="da31d6ba2682652c" providerId="LiveId" clId="{76A98A65-2C98-482E-A86C-24390DD898D7}" dt="2024-01-13T19:50:09.617" v="778" actId="1037"/>
          <ac:picMkLst>
            <pc:docMk/>
            <pc:sldMk cId="2785807946" sldId="280"/>
            <ac:picMk id="9" creationId="{0624C59A-681D-6614-AAAE-16F39AC42885}"/>
          </ac:picMkLst>
        </pc:picChg>
      </pc:sldChg>
      <pc:sldChg chg="modSp mod">
        <pc:chgData name="根本 拓也" userId="da31d6ba2682652c" providerId="LiveId" clId="{76A98A65-2C98-482E-A86C-24390DD898D7}" dt="2024-01-13T19:53:32.492" v="985" actId="6549"/>
        <pc:sldMkLst>
          <pc:docMk/>
          <pc:sldMk cId="1462205323" sldId="281"/>
        </pc:sldMkLst>
        <pc:spChg chg="mod">
          <ac:chgData name="根本 拓也" userId="da31d6ba2682652c" providerId="LiveId" clId="{76A98A65-2C98-482E-A86C-24390DD898D7}" dt="2024-01-13T19:53:32.492" v="985" actId="6549"/>
          <ac:spMkLst>
            <pc:docMk/>
            <pc:sldMk cId="1462205323" sldId="281"/>
            <ac:spMk id="5" creationId="{27536441-B9C9-3EDF-F62F-D8D2EFEA484A}"/>
          </ac:spMkLst>
        </pc:spChg>
      </pc:sldChg>
      <pc:sldChg chg="modSp mod modCm">
        <pc:chgData name="根本 拓也" userId="da31d6ba2682652c" providerId="LiveId" clId="{76A98A65-2C98-482E-A86C-24390DD898D7}" dt="2024-01-13T19:54:51.468" v="992" actId="115"/>
        <pc:sldMkLst>
          <pc:docMk/>
          <pc:sldMk cId="61117759" sldId="283"/>
        </pc:sldMkLst>
        <pc:spChg chg="mod">
          <ac:chgData name="根本 拓也" userId="da31d6ba2682652c" providerId="LiveId" clId="{76A98A65-2C98-482E-A86C-24390DD898D7}" dt="2024-01-13T19:54:51.468" v="992" actId="115"/>
          <ac:spMkLst>
            <pc:docMk/>
            <pc:sldMk cId="61117759" sldId="283"/>
            <ac:spMk id="5" creationId="{27536441-B9C9-3EDF-F62F-D8D2EFEA484A}"/>
          </ac:spMkLst>
        </pc:spChg>
        <pc:extLst>
          <p:ext xmlns:p="http://schemas.openxmlformats.org/presentationml/2006/main" uri="{D6D511B9-2390-475A-947B-AFAB55BFBCF1}">
            <pc226:cmChg xmlns:pc226="http://schemas.microsoft.com/office/powerpoint/2022/06/main/command" chg="mod">
              <pc226:chgData name="根本 拓也" userId="da31d6ba2682652c" providerId="LiveId" clId="{76A98A65-2C98-482E-A86C-24390DD898D7}" dt="2024-01-13T19:54:24.368" v="990"/>
              <pc2:cmMkLst xmlns:pc2="http://schemas.microsoft.com/office/powerpoint/2019/9/main/command">
                <pc:docMk/>
                <pc:sldMk cId="61117759" sldId="283"/>
                <pc2:cmMk id="{F9D2B28D-C7F7-412E-8770-8CF309B3352A}"/>
              </pc2:cmMkLst>
              <pc226:cmRplyChg chg="add">
                <pc226:chgData name="根本 拓也" userId="da31d6ba2682652c" providerId="LiveId" clId="{76A98A65-2C98-482E-A86C-24390DD898D7}" dt="2024-01-13T19:54:24.368" v="990"/>
                <pc2:cmRplyMkLst xmlns:pc2="http://schemas.microsoft.com/office/powerpoint/2019/9/main/command">
                  <pc:docMk/>
                  <pc:sldMk cId="61117759" sldId="283"/>
                  <pc2:cmMk id="{F9D2B28D-C7F7-412E-8770-8CF309B3352A}"/>
                  <pc2:cmRplyMk id="{92246856-9BDB-4B82-BBC5-37C000EA1D84}"/>
                </pc2:cmRplyMkLst>
              </pc226:cmRplyChg>
            </pc226:cmChg>
          </p:ext>
        </pc:extLst>
      </pc:sldChg>
      <pc:sldChg chg="modSp mod">
        <pc:chgData name="根本 拓也" userId="da31d6ba2682652c" providerId="LiveId" clId="{76A98A65-2C98-482E-A86C-24390DD898D7}" dt="2024-01-13T19:55:28.525" v="996" actId="6549"/>
        <pc:sldMkLst>
          <pc:docMk/>
          <pc:sldMk cId="2836919085" sldId="284"/>
        </pc:sldMkLst>
        <pc:spChg chg="mod">
          <ac:chgData name="根本 拓也" userId="da31d6ba2682652c" providerId="LiveId" clId="{76A98A65-2C98-482E-A86C-24390DD898D7}" dt="2024-01-13T19:55:28.525" v="996" actId="6549"/>
          <ac:spMkLst>
            <pc:docMk/>
            <pc:sldMk cId="2836919085" sldId="284"/>
            <ac:spMk id="5" creationId="{27536441-B9C9-3EDF-F62F-D8D2EFEA484A}"/>
          </ac:spMkLst>
        </pc:spChg>
      </pc:sldChg>
      <pc:sldChg chg="modSp mod modCm">
        <pc:chgData name="根本 拓也" userId="da31d6ba2682652c" providerId="LiveId" clId="{76A98A65-2C98-482E-A86C-24390DD898D7}" dt="2024-01-13T20:31:42.146" v="1308" actId="20577"/>
        <pc:sldMkLst>
          <pc:docMk/>
          <pc:sldMk cId="1043777425" sldId="286"/>
        </pc:sldMkLst>
        <pc:spChg chg="mod">
          <ac:chgData name="根本 拓也" userId="da31d6ba2682652c" providerId="LiveId" clId="{76A98A65-2C98-482E-A86C-24390DD898D7}" dt="2024-01-13T20:31:42.146" v="1308" actId="20577"/>
          <ac:spMkLst>
            <pc:docMk/>
            <pc:sldMk cId="1043777425" sldId="286"/>
            <ac:spMk id="5" creationId="{27536441-B9C9-3EDF-F62F-D8D2EFEA484A}"/>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6:14.001" v="997"/>
              <pc2:cmMkLst xmlns:pc2="http://schemas.microsoft.com/office/powerpoint/2019/9/main/command">
                <pc:docMk/>
                <pc:sldMk cId="1043777425" sldId="286"/>
                <pc2:cmMk id="{5F956A81-EE67-4256-BDD2-4A8F2498511E}"/>
              </pc2:cmMkLst>
              <pc226:cmRplyChg chg="add">
                <pc226:chgData name="根本 拓也" userId="da31d6ba2682652c" providerId="LiveId" clId="{76A98A65-2C98-482E-A86C-24390DD898D7}" dt="2024-01-13T19:56:14.001" v="997"/>
                <pc2:cmRplyMkLst xmlns:pc2="http://schemas.microsoft.com/office/powerpoint/2019/9/main/command">
                  <pc:docMk/>
                  <pc:sldMk cId="1043777425" sldId="286"/>
                  <pc2:cmMk id="{5F956A81-EE67-4256-BDD2-4A8F2498511E}"/>
                  <pc2:cmRplyMk id="{91E2163B-73CC-4BDF-B364-3E1A68543CAA}"/>
                </pc2:cmRplyMkLst>
              </pc226:cmRplyChg>
            </pc226:cmChg>
            <pc226:cmChg xmlns:pc226="http://schemas.microsoft.com/office/powerpoint/2022/06/main/command" chg="mod">
              <pc226:chgData name="根本 拓也" userId="da31d6ba2682652c" providerId="LiveId" clId="{76A98A65-2C98-482E-A86C-24390DD898D7}" dt="2024-01-13T19:57:57.756" v="1011"/>
              <pc2:cmMkLst xmlns:pc2="http://schemas.microsoft.com/office/powerpoint/2019/9/main/command">
                <pc:docMk/>
                <pc:sldMk cId="1043777425" sldId="286"/>
                <pc2:cmMk id="{1AC7B2DD-DE33-4FC3-87A9-60C7500EAB3E}"/>
              </pc2:cmMkLst>
              <pc226:cmRplyChg chg="add">
                <pc226:chgData name="根本 拓也" userId="da31d6ba2682652c" providerId="LiveId" clId="{76A98A65-2C98-482E-A86C-24390DD898D7}" dt="2024-01-13T19:57:57.756" v="1011"/>
                <pc2:cmRplyMkLst xmlns:pc2="http://schemas.microsoft.com/office/powerpoint/2019/9/main/command">
                  <pc:docMk/>
                  <pc:sldMk cId="1043777425" sldId="286"/>
                  <pc2:cmMk id="{1AC7B2DD-DE33-4FC3-87A9-60C7500EAB3E}"/>
                  <pc2:cmRplyMk id="{BF5745C4-486C-4619-9B0A-A4A0FB1E3FEE}"/>
                </pc2:cmRplyMkLst>
              </pc226:cmRplyChg>
            </pc226:cmChg>
          </p:ext>
        </pc:extLst>
      </pc:sldChg>
      <pc:sldChg chg="modSp mod modCm">
        <pc:chgData name="根本 拓也" userId="da31d6ba2682652c" providerId="LiveId" clId="{76A98A65-2C98-482E-A86C-24390DD898D7}" dt="2024-01-13T19:59:55.959" v="1023" actId="115"/>
        <pc:sldMkLst>
          <pc:docMk/>
          <pc:sldMk cId="2356256038" sldId="288"/>
        </pc:sldMkLst>
        <pc:spChg chg="mod">
          <ac:chgData name="根本 拓也" userId="da31d6ba2682652c" providerId="LiveId" clId="{76A98A65-2C98-482E-A86C-24390DD898D7}" dt="2024-01-13T19:59:55.959" v="1023" actId="115"/>
          <ac:spMkLst>
            <pc:docMk/>
            <pc:sldMk cId="2356256038" sldId="288"/>
            <ac:spMk id="15" creationId="{EB429761-6862-B45E-DEE2-F6DF801DAE6F}"/>
          </ac:spMkLst>
        </pc:spChg>
        <pc:extLst>
          <p:ext xmlns:p="http://schemas.openxmlformats.org/presentationml/2006/main" uri="{D6D511B9-2390-475A-947B-AFAB55BFBCF1}">
            <pc226:cmChg xmlns:pc226="http://schemas.microsoft.com/office/powerpoint/2022/06/main/command" chg="">
              <pc226:chgData name="根本 拓也" userId="da31d6ba2682652c" providerId="LiveId" clId="{76A98A65-2C98-482E-A86C-24390DD898D7}" dt="2024-01-13T19:59:44.364" v="1017"/>
              <pc2:cmMkLst xmlns:pc2="http://schemas.microsoft.com/office/powerpoint/2019/9/main/command">
                <pc:docMk/>
                <pc:sldMk cId="2356256038" sldId="288"/>
                <pc2:cmMk id="{7D89C31C-1B0E-4D7A-8A41-878D3F9084B0}"/>
              </pc2:cmMkLst>
              <pc226:cmRplyChg chg="add">
                <pc226:chgData name="根本 拓也" userId="da31d6ba2682652c" providerId="LiveId" clId="{76A98A65-2C98-482E-A86C-24390DD898D7}" dt="2024-01-13T19:59:44.364" v="1017"/>
                <pc2:cmRplyMkLst xmlns:pc2="http://schemas.microsoft.com/office/powerpoint/2019/9/main/command">
                  <pc:docMk/>
                  <pc:sldMk cId="2356256038" sldId="288"/>
                  <pc2:cmMk id="{7D89C31C-1B0E-4D7A-8A41-878D3F9084B0}"/>
                  <pc2:cmRplyMk id="{7E4CC8B1-0C6D-4DE4-8636-81CBAB7D705F}"/>
                </pc2:cmRplyMkLst>
              </pc226:cmRplyChg>
            </pc226:cmChg>
            <pc226:cmChg xmlns:pc226="http://schemas.microsoft.com/office/powerpoint/2022/06/main/command" chg="">
              <pc226:chgData name="根本 拓也" userId="da31d6ba2682652c" providerId="LiveId" clId="{76A98A65-2C98-482E-A86C-24390DD898D7}" dt="2024-01-13T19:58:54.117" v="1013"/>
              <pc2:cmMkLst xmlns:pc2="http://schemas.microsoft.com/office/powerpoint/2019/9/main/command">
                <pc:docMk/>
                <pc:sldMk cId="2356256038" sldId="288"/>
                <pc2:cmMk id="{328CF937-F4C1-4A3C-BFC4-98B827323F52}"/>
              </pc2:cmMkLst>
              <pc226:cmRplyChg chg="add">
                <pc226:chgData name="根本 拓也" userId="da31d6ba2682652c" providerId="LiveId" clId="{76A98A65-2C98-482E-A86C-24390DD898D7}" dt="2024-01-13T19:58:54.117" v="1013"/>
                <pc2:cmRplyMkLst xmlns:pc2="http://schemas.microsoft.com/office/powerpoint/2019/9/main/command">
                  <pc:docMk/>
                  <pc:sldMk cId="2356256038" sldId="288"/>
                  <pc2:cmMk id="{328CF937-F4C1-4A3C-BFC4-98B827323F52}"/>
                  <pc2:cmRplyMk id="{B3D75F1F-0392-441A-A0BA-4F40DAE11945}"/>
                </pc2:cmRplyMkLst>
              </pc226:cmRplyChg>
            </pc226:cmChg>
            <pc226:cmChg xmlns:pc226="http://schemas.microsoft.com/office/powerpoint/2022/06/main/command" chg="">
              <pc226:chgData name="根本 拓也" userId="da31d6ba2682652c" providerId="LiveId" clId="{76A98A65-2C98-482E-A86C-24390DD898D7}" dt="2024-01-13T19:58:31.928" v="1012"/>
              <pc2:cmMkLst xmlns:pc2="http://schemas.microsoft.com/office/powerpoint/2019/9/main/command">
                <pc:docMk/>
                <pc:sldMk cId="2356256038" sldId="288"/>
                <pc2:cmMk id="{A7611662-B024-447A-B9B6-7A0A3157F43E}"/>
              </pc2:cmMkLst>
              <pc226:cmRplyChg chg="add">
                <pc226:chgData name="根本 拓也" userId="da31d6ba2682652c" providerId="LiveId" clId="{76A98A65-2C98-482E-A86C-24390DD898D7}" dt="2024-01-13T19:58:31.928" v="1012"/>
                <pc2:cmRplyMkLst xmlns:pc2="http://schemas.microsoft.com/office/powerpoint/2019/9/main/command">
                  <pc:docMk/>
                  <pc:sldMk cId="2356256038" sldId="288"/>
                  <pc2:cmMk id="{A7611662-B024-447A-B9B6-7A0A3157F43E}"/>
                  <pc2:cmRplyMk id="{A6E518E4-BE44-4337-8D89-AC5D8A7C5AAC}"/>
                </pc2:cmRplyMkLst>
              </pc226:cmRplyChg>
            </pc226:cmChg>
            <pc226:cmChg xmlns:pc226="http://schemas.microsoft.com/office/powerpoint/2022/06/main/command" chg="mod">
              <pc226:chgData name="根本 拓也" userId="da31d6ba2682652c" providerId="LiveId" clId="{76A98A65-2C98-482E-A86C-24390DD898D7}" dt="2024-01-13T19:59:21.188" v="1016"/>
              <pc2:cmMkLst xmlns:pc2="http://schemas.microsoft.com/office/powerpoint/2019/9/main/command">
                <pc:docMk/>
                <pc:sldMk cId="2356256038" sldId="288"/>
                <pc2:cmMk id="{533329B6-C9ED-45E8-AA95-95B77DC2DB31}"/>
              </pc2:cmMkLst>
              <pc226:cmRplyChg chg="add">
                <pc226:chgData name="根本 拓也" userId="da31d6ba2682652c" providerId="LiveId" clId="{76A98A65-2C98-482E-A86C-24390DD898D7}" dt="2024-01-13T19:59:21.188" v="1016"/>
                <pc2:cmRplyMkLst xmlns:pc2="http://schemas.microsoft.com/office/powerpoint/2019/9/main/command">
                  <pc:docMk/>
                  <pc:sldMk cId="2356256038" sldId="288"/>
                  <pc2:cmMk id="{533329B6-C9ED-45E8-AA95-95B77DC2DB31}"/>
                  <pc2:cmRplyMk id="{EB732DF0-E983-4F58-A798-FB97CA5161E1}"/>
                </pc2:cmRplyMkLst>
              </pc226:cmRplyChg>
            </pc226:cmChg>
          </p:ext>
        </pc:extLst>
      </pc:sldChg>
      <pc:sldChg chg="modSp mod">
        <pc:chgData name="根本 拓也" userId="da31d6ba2682652c" providerId="LiveId" clId="{76A98A65-2C98-482E-A86C-24390DD898D7}" dt="2024-01-13T19:57:18.706" v="1008" actId="115"/>
        <pc:sldMkLst>
          <pc:docMk/>
          <pc:sldMk cId="589300162" sldId="289"/>
        </pc:sldMkLst>
        <pc:spChg chg="mod">
          <ac:chgData name="根本 拓也" userId="da31d6ba2682652c" providerId="LiveId" clId="{76A98A65-2C98-482E-A86C-24390DD898D7}" dt="2024-01-13T19:57:18.706" v="1008" actId="115"/>
          <ac:spMkLst>
            <pc:docMk/>
            <pc:sldMk cId="589300162" sldId="289"/>
            <ac:spMk id="5" creationId="{27536441-B9C9-3EDF-F62F-D8D2EFEA484A}"/>
          </ac:spMkLst>
        </pc:spChg>
      </pc:sldChg>
      <pc:sldChg chg="modSp mod">
        <pc:chgData name="根本 拓也" userId="da31d6ba2682652c" providerId="LiveId" clId="{76A98A65-2C98-482E-A86C-24390DD898D7}" dt="2024-01-13T19:57:41.395" v="1010" actId="115"/>
        <pc:sldMkLst>
          <pc:docMk/>
          <pc:sldMk cId="2583107954" sldId="290"/>
        </pc:sldMkLst>
        <pc:spChg chg="mod">
          <ac:chgData name="根本 拓也" userId="da31d6ba2682652c" providerId="LiveId" clId="{76A98A65-2C98-482E-A86C-24390DD898D7}" dt="2024-01-13T19:57:41.395" v="1010" actId="115"/>
          <ac:spMkLst>
            <pc:docMk/>
            <pc:sldMk cId="2583107954" sldId="290"/>
            <ac:spMk id="5" creationId="{27536441-B9C9-3EDF-F62F-D8D2EFEA484A}"/>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5B6B6E-EDED-4DEF-B39A-C54A0FD80DD9}" type="datetimeFigureOut">
              <a:rPr kumimoji="1" lang="ja-JP" altLang="en-US" smtClean="0"/>
              <a:t>2024/6/26</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BA249FB-0D0F-475B-82D3-3087D655B549}" type="slidenum">
              <a:rPr kumimoji="1" lang="ja-JP" altLang="en-US" smtClean="0"/>
              <a:t>‹#›</a:t>
            </a:fld>
            <a:endParaRPr kumimoji="1" lang="ja-JP" altLang="en-US"/>
          </a:p>
        </p:txBody>
      </p:sp>
    </p:spTree>
    <p:extLst>
      <p:ext uri="{BB962C8B-B14F-4D97-AF65-F5344CB8AC3E}">
        <p14:creationId xmlns:p14="http://schemas.microsoft.com/office/powerpoint/2010/main" val="286759667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8BA249FB-0D0F-475B-82D3-3087D655B549}" type="slidenum">
              <a:rPr kumimoji="1" lang="ja-JP" altLang="en-US" smtClean="0"/>
              <a:t>1</a:t>
            </a:fld>
            <a:endParaRPr kumimoji="1" lang="ja-JP" altLang="en-US"/>
          </a:p>
        </p:txBody>
      </p:sp>
    </p:spTree>
    <p:extLst>
      <p:ext uri="{BB962C8B-B14F-4D97-AF65-F5344CB8AC3E}">
        <p14:creationId xmlns:p14="http://schemas.microsoft.com/office/powerpoint/2010/main" val="10512040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ja-JP" altLang="en-US"/>
              <a:t>マスター タイトルの書式設定</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C4D4B376-1198-4D20-AFF3-C0564C295692}" type="datetime1">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dirty="0"/>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dirty="0"/>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3853940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A39B2FC1-BB4F-4E9B-9F6A-AFF892992B87}" type="datetime1">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834422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縦書きタイトルと&#10;縦書きテキスト">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864E4FB1-B2C8-4196-968A-A11279B9FAFC}" type="datetime1">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4077842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2FD5673-ECAB-4CE7-8D9F-31F47DD6A34F}" type="datetime1">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6976926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34FE090D-153B-4ECF-A6DF-65D6853D6E9B}" type="datetime1">
              <a:rPr kumimoji="1" lang="ja-JP" altLang="en-US" smtClean="0"/>
              <a:t>2024/6/26</a:t>
            </a:fld>
            <a:endParaRPr kumimoji="1" lang="ja-JP" altLang="en-US"/>
          </a:p>
        </p:txBody>
      </p:sp>
      <p:sp>
        <p:nvSpPr>
          <p:cNvPr id="5" name="Footer Placeholder 4"/>
          <p:cNvSpPr>
            <a:spLocks noGrp="1"/>
          </p:cNvSpPr>
          <p:nvPr>
            <p:ph type="ftr" sz="quarter" idx="11"/>
          </p:nvPr>
        </p:nvSpPr>
        <p:spPr/>
        <p:txBody>
          <a:bodyPr/>
          <a:lstStyle/>
          <a:p>
            <a:r>
              <a:rPr kumimoji="1" lang="en-US" altLang="ja-JP"/>
              <a:t>©2024 HINATA Consulting</a:t>
            </a:r>
            <a:endParaRPr kumimoji="1" lang="ja-JP" altLang="en-US"/>
          </a:p>
        </p:txBody>
      </p:sp>
      <p:sp>
        <p:nvSpPr>
          <p:cNvPr id="6" name="Slide Number Placeholder 5"/>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79325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BD46975-18BA-4FE5-B858-11CF4E50F92A}" type="datetime1">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921213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109728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217920" y="2582334"/>
            <a:ext cx="4937760" cy="33782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AE117479-A8C6-442C-AB55-A20C21B63219}" type="datetime1">
              <a:rPr kumimoji="1" lang="ja-JP" altLang="en-US" smtClean="0"/>
              <a:t>2024/6/26</a:t>
            </a:fld>
            <a:endParaRPr kumimoji="1" lang="ja-JP" altLang="en-US"/>
          </a:p>
        </p:txBody>
      </p:sp>
      <p:sp>
        <p:nvSpPr>
          <p:cNvPr id="8" name="Footer Placeholder 7"/>
          <p:cNvSpPr>
            <a:spLocks noGrp="1"/>
          </p:cNvSpPr>
          <p:nvPr>
            <p:ph type="ftr" sz="quarter" idx="11"/>
          </p:nvPr>
        </p:nvSpPr>
        <p:spPr/>
        <p:txBody>
          <a:bodyPr/>
          <a:lstStyle/>
          <a:p>
            <a:r>
              <a:rPr kumimoji="1" lang="en-US" altLang="ja-JP"/>
              <a:t>©2024 HINATA Consulting</a:t>
            </a:r>
            <a:endParaRPr kumimoji="1" lang="ja-JP" altLang="en-US"/>
          </a:p>
        </p:txBody>
      </p:sp>
      <p:sp>
        <p:nvSpPr>
          <p:cNvPr id="9" name="Slide Number Placeholder 8"/>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3646277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57FD405C-BFBC-42F4-9FC0-3A890D58EBC1}" type="datetime1">
              <a:rPr kumimoji="1" lang="ja-JP" altLang="en-US" smtClean="0"/>
              <a:t>2024/6/26</a:t>
            </a:fld>
            <a:endParaRPr kumimoji="1" lang="ja-JP" altLang="en-US"/>
          </a:p>
        </p:txBody>
      </p:sp>
      <p:sp>
        <p:nvSpPr>
          <p:cNvPr id="4" name="Footer Placeholder 3"/>
          <p:cNvSpPr>
            <a:spLocks noGrp="1"/>
          </p:cNvSpPr>
          <p:nvPr>
            <p:ph type="ftr" sz="quarter" idx="11"/>
          </p:nvPr>
        </p:nvSpPr>
        <p:spPr/>
        <p:txBody>
          <a:bodyPr/>
          <a:lstStyle/>
          <a:p>
            <a:r>
              <a:rPr kumimoji="1" lang="en-US" altLang="ja-JP"/>
              <a:t>©2024 HINATA Consulting</a:t>
            </a:r>
            <a:endParaRPr kumimoji="1" lang="ja-JP" altLang="en-US"/>
          </a:p>
        </p:txBody>
      </p:sp>
      <p:sp>
        <p:nvSpPr>
          <p:cNvPr id="5" name="Slide Number Placeholder 4"/>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21551661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白紙">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07A6B9D8-7A59-4CC6-A23A-DC5C6EF38C24}" type="datetime1">
              <a:rPr kumimoji="1" lang="ja-JP" altLang="en-US" smtClean="0"/>
              <a:t>2024/6/26</a:t>
            </a:fld>
            <a:endParaRPr kumimoji="1" lang="ja-JP" altLang="en-US"/>
          </a:p>
        </p:txBody>
      </p:sp>
      <p:sp>
        <p:nvSpPr>
          <p:cNvPr id="8" name="Footer Placeholder 7"/>
          <p:cNvSpPr>
            <a:spLocks noGrp="1"/>
          </p:cNvSpPr>
          <p:nvPr>
            <p:ph type="ftr" sz="quarter" idx="11"/>
          </p:nvPr>
        </p:nvSpPr>
        <p:spPr/>
        <p:txBody>
          <a:bodyPr/>
          <a:lstStyle>
            <a:lvl1pPr>
              <a:defRPr>
                <a:solidFill>
                  <a:srgbClr val="FFFFFF"/>
                </a:solidFill>
              </a:defRPr>
            </a:lvl1pPr>
          </a:lstStyle>
          <a:p>
            <a:r>
              <a:rPr kumimoji="1" lang="en-US" altLang="ja-JP"/>
              <a:t>©2024 HINATA Consulting</a:t>
            </a:r>
            <a:endParaRPr kumimoji="1" lang="ja-JP" altLang="en-US"/>
          </a:p>
        </p:txBody>
      </p:sp>
      <p:sp>
        <p:nvSpPr>
          <p:cNvPr id="9" name="Slide Number Placeholder 8"/>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3961836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ja-JP" altLang="en-US"/>
              <a:t>マスター タイトルの書式設定</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8E7ECFCE-7DCE-4B09-AC69-590D08BEAE64}" type="datetime1">
              <a:rPr kumimoji="1" lang="ja-JP" altLang="en-US" smtClean="0"/>
              <a:t>2024/6/26</a:t>
            </a:fld>
            <a:endParaRPr kumimoji="1" lang="ja-JP" alt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681633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BD59986B-4264-4EB5-A199-7EEDA2A3067E}" type="datetime1">
              <a:rPr kumimoji="1" lang="ja-JP" altLang="en-US" smtClean="0"/>
              <a:t>2024/6/26</a:t>
            </a:fld>
            <a:endParaRPr kumimoji="1" lang="ja-JP" altLang="en-US"/>
          </a:p>
        </p:txBody>
      </p:sp>
      <p:sp>
        <p:nvSpPr>
          <p:cNvPr id="6" name="Footer Placeholder 5"/>
          <p:cNvSpPr>
            <a:spLocks noGrp="1"/>
          </p:cNvSpPr>
          <p:nvPr>
            <p:ph type="ftr" sz="quarter" idx="11"/>
          </p:nvPr>
        </p:nvSpPr>
        <p:spPr/>
        <p:txBody>
          <a:bodyPr/>
          <a:lstStyle/>
          <a:p>
            <a:r>
              <a:rPr kumimoji="1" lang="en-US" altLang="ja-JP"/>
              <a:t>©2024 HINATA Consulting</a:t>
            </a:r>
            <a:endParaRPr kumimoji="1" lang="ja-JP" altLang="en-US"/>
          </a:p>
        </p:txBody>
      </p:sp>
      <p:sp>
        <p:nvSpPr>
          <p:cNvPr id="7" name="Slide Number Placeholder 6"/>
          <p:cNvSpPr>
            <a:spLocks noGrp="1"/>
          </p:cNvSpPr>
          <p:nvPr>
            <p:ph type="sldNum" sz="quarter" idx="12"/>
          </p:nvPr>
        </p:nvSpPr>
        <p:spPr/>
        <p:txBody>
          <a:bodyPr/>
          <a:lstStyle/>
          <a:p>
            <a:fld id="{AB112001-322C-4FD0-BB17-3461F237404C}" type="slidenum">
              <a:rPr kumimoji="1" lang="ja-JP" altLang="en-US" smtClean="0"/>
              <a:t>‹#›</a:t>
            </a:fld>
            <a:endParaRPr kumimoji="1" lang="ja-JP" altLang="en-US"/>
          </a:p>
        </p:txBody>
      </p:sp>
    </p:spTree>
    <p:extLst>
      <p:ext uri="{BB962C8B-B14F-4D97-AF65-F5344CB8AC3E}">
        <p14:creationId xmlns:p14="http://schemas.microsoft.com/office/powerpoint/2010/main" val="1039110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C8850EC7-C588-4DBD-AE11-8A43714EDB4F}" type="datetime1">
              <a:rPr kumimoji="1" lang="ja-JP" altLang="en-US" smtClean="0"/>
              <a:t>2024/6/26</a:t>
            </a:fld>
            <a:endParaRPr kumimoji="1" lang="ja-JP" alt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r>
              <a:rPr kumimoji="1" lang="en-US" altLang="ja-JP"/>
              <a:t>©2024 HINATA Consulting</a:t>
            </a:r>
            <a:endParaRPr kumimoji="1" lang="ja-JP" alt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r>
              <a:rPr lang="en-US" altLang="ja-JP"/>
              <a:t>©2024 HINATA</a:t>
            </a:r>
            <a:r>
              <a:rPr lang="ja-JP" altLang="en-US"/>
              <a:t> </a:t>
            </a:r>
            <a:r>
              <a:rPr lang="en-US" altLang="ja-JP"/>
              <a:t>Consulting</a:t>
            </a:r>
            <a:endParaRPr kumimoji="1" lang="ja-JP" altLang="en-US" dirty="0"/>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1502812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hdr="0" dt="0"/>
  <p:txStyles>
    <p:titleStyle>
      <a:lvl1pPr algn="l" defTabSz="914400" rtl="0" eaLnBrk="1" latinLnBrk="0" hangingPunct="1">
        <a:lnSpc>
          <a:spcPct val="85000"/>
        </a:lnSpc>
        <a:spcBef>
          <a:spcPct val="0"/>
        </a:spcBef>
        <a:buNone/>
        <a:defRPr kumimoji="1"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kumimoji="1"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kumimoji="1"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80000">
              <a:srgbClr val="EFF5FB"/>
            </a:gs>
            <a:gs pos="100000">
              <a:schemeClr val="accent1">
                <a:lumMod val="45000"/>
                <a:lumOff val="55000"/>
              </a:schemeClr>
            </a:gs>
            <a:gs pos="100000">
              <a:schemeClr val="accent1">
                <a:lumMod val="45000"/>
                <a:lumOff val="55000"/>
              </a:schemeClr>
            </a:gs>
          </a:gsLst>
          <a:lin ang="10800000" scaled="1"/>
        </a:gradFill>
        <a:effectLst/>
      </p:bgPr>
    </p:bg>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8456D8EA-CEFB-CCB6-EF76-4DA594253140}"/>
              </a:ext>
            </a:extLst>
          </p:cNvPr>
          <p:cNvSpPr txBox="1"/>
          <p:nvPr/>
        </p:nvSpPr>
        <p:spPr>
          <a:xfrm>
            <a:off x="1324546" y="263134"/>
            <a:ext cx="10354491" cy="584775"/>
          </a:xfrm>
          <a:prstGeom prst="rect">
            <a:avLst/>
          </a:prstGeom>
          <a:noFill/>
        </p:spPr>
        <p:txBody>
          <a:bodyPr wrap="square" rtlCol="0">
            <a:spAutoFit/>
          </a:bodyPr>
          <a:lstStyle/>
          <a:p>
            <a:r>
              <a:rPr kumimoji="1" lang="ja-JP" altLang="en-US" sz="3200" b="1" dirty="0">
                <a:solidFill>
                  <a:schemeClr val="tx1">
                    <a:lumMod val="65000"/>
                    <a:lumOff val="35000"/>
                  </a:schemeClr>
                </a:solidFill>
                <a:latin typeface="Meiryo UI" panose="020B0604030504040204" pitchFamily="50" charset="-128"/>
                <a:ea typeface="Meiryo UI" panose="020B0604030504040204" pitchFamily="50" charset="-128"/>
              </a:rPr>
              <a:t>本気で向きあってトレーニングをしてくれます！</a:t>
            </a:r>
          </a:p>
        </p:txBody>
      </p:sp>
      <p:sp>
        <p:nvSpPr>
          <p:cNvPr id="5" name="テキスト ボックス 4">
            <a:extLst>
              <a:ext uri="{FF2B5EF4-FFF2-40B4-BE49-F238E27FC236}">
                <a16:creationId xmlns:a16="http://schemas.microsoft.com/office/drawing/2014/main" id="{27536441-B9C9-3EDF-F62F-D8D2EFEA484A}"/>
              </a:ext>
            </a:extLst>
          </p:cNvPr>
          <p:cNvSpPr txBox="1"/>
          <p:nvPr/>
        </p:nvSpPr>
        <p:spPr>
          <a:xfrm>
            <a:off x="865240" y="1111045"/>
            <a:ext cx="10813798" cy="4822667"/>
          </a:xfrm>
          <a:prstGeom prst="rect">
            <a:avLst/>
          </a:prstGeom>
          <a:noFill/>
        </p:spPr>
        <p:txBody>
          <a:bodyPr wrap="square" rtlCol="0">
            <a:spAutoFit/>
          </a:bodyPr>
          <a:lstStyle/>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プレゼン専門ボイストレーナーの</a:t>
            </a:r>
            <a:r>
              <a:rPr lang="ja-JP" altLang="en-US" sz="3200" b="1" dirty="0">
                <a:solidFill>
                  <a:srgbClr val="FF0000"/>
                </a:solidFill>
                <a:latin typeface="Meiryo UI" panose="020B0604030504040204" pitchFamily="50" charset="-128"/>
                <a:ea typeface="Meiryo UI" panose="020B0604030504040204" pitchFamily="50" charset="-128"/>
              </a:rPr>
              <a:t>藤本京</a:t>
            </a:r>
            <a:r>
              <a:rPr lang="ja-JP" altLang="en-US" sz="2400" dirty="0">
                <a:solidFill>
                  <a:schemeClr val="tx1">
                    <a:lumMod val="65000"/>
                    <a:lumOff val="35000"/>
                  </a:schemeClr>
                </a:solidFill>
                <a:latin typeface="Meiryo UI" panose="020B0604030504040204" pitchFamily="50" charset="-128"/>
                <a:ea typeface="Meiryo UI" panose="020B0604030504040204" pitchFamily="50" charset="-128"/>
              </a:rPr>
              <a:t> </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さんを推薦いたします！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スポーツ</a:t>
            </a:r>
            <a:r>
              <a:rPr lang="en-US" altLang="ja-JP" sz="2200" dirty="0">
                <a:solidFill>
                  <a:schemeClr val="tx1">
                    <a:lumMod val="65000"/>
                    <a:lumOff val="35000"/>
                  </a:schemeClr>
                </a:solidFill>
                <a:latin typeface="Meiryo UI" panose="020B0604030504040204" pitchFamily="50" charset="-128"/>
                <a:ea typeface="Meiryo UI" panose="020B0604030504040204" pitchFamily="50" charset="-128"/>
              </a:rPr>
              <a:t>MC</a:t>
            </a: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の仕事をしている中で「大事なところで声が裏返るのをなくしたい」と思い</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藤本さんのボイストレーニングを受講させていただいております。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「ボイトレは筋トレだ」の如く普段使えていない顔や舌の筋肉が刺激されています。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そのきついトレーニングを乗り越えることができるのは藤本さんも一緒になって行ってくれるからです！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ただアドバイスをしてくれるだけでなく、一緒にトレーニングをしてくれるので</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「藤本さんも頑張ってくれているから頑張ろう！」とやる気にさせていただいております！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まだ、トレーニングの回数は折り返し地点ですが、初回の自分をは別人です！！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a:p>
            <a:pPr>
              <a:lnSpc>
                <a:spcPct val="150000"/>
              </a:lnSpc>
            </a:pPr>
            <a:r>
              <a:rPr lang="ja-JP" altLang="en-US" sz="2200" dirty="0">
                <a:solidFill>
                  <a:schemeClr val="tx1">
                    <a:lumMod val="65000"/>
                    <a:lumOff val="35000"/>
                  </a:schemeClr>
                </a:solidFill>
                <a:latin typeface="Meiryo UI" panose="020B0604030504040204" pitchFamily="50" charset="-128"/>
                <a:ea typeface="Meiryo UI" panose="020B0604030504040204" pitchFamily="50" charset="-128"/>
              </a:rPr>
              <a:t>素敵な声と自信を与えて下さった藤本京さんを推薦します！</a:t>
            </a:r>
            <a:endParaRPr lang="en-US" altLang="ja-JP" sz="2200" dirty="0">
              <a:solidFill>
                <a:schemeClr val="tx1">
                  <a:lumMod val="65000"/>
                  <a:lumOff val="35000"/>
                </a:schemeClr>
              </a:solidFill>
              <a:latin typeface="Meiryo UI" panose="020B0604030504040204" pitchFamily="50" charset="-128"/>
              <a:ea typeface="Meiryo UI" panose="020B0604030504040204" pitchFamily="50" charset="-128"/>
            </a:endParaRPr>
          </a:p>
        </p:txBody>
      </p:sp>
      <p:sp>
        <p:nvSpPr>
          <p:cNvPr id="7" name="フッター プレースホルダー 6">
            <a:extLst>
              <a:ext uri="{FF2B5EF4-FFF2-40B4-BE49-F238E27FC236}">
                <a16:creationId xmlns:a16="http://schemas.microsoft.com/office/drawing/2014/main" id="{7183B7B8-2140-ADD9-8BDC-169BDD8A3E77}"/>
              </a:ext>
            </a:extLst>
          </p:cNvPr>
          <p:cNvSpPr>
            <a:spLocks noGrp="1"/>
          </p:cNvSpPr>
          <p:nvPr>
            <p:ph type="ftr" sz="quarter" idx="11"/>
          </p:nvPr>
        </p:nvSpPr>
        <p:spPr>
          <a:xfrm>
            <a:off x="3086100" y="6475675"/>
            <a:ext cx="6019800" cy="240393"/>
          </a:xfrm>
        </p:spPr>
        <p:txBody>
          <a:bodyPr/>
          <a:lstStyle/>
          <a:p>
            <a:r>
              <a:rPr kumimoji="1" lang="ja-JP" altLang="en-US" sz="1800" b="1" dirty="0">
                <a:solidFill>
                  <a:schemeClr val="bg1"/>
                </a:solidFill>
              </a:rPr>
              <a:t>伴走型</a:t>
            </a:r>
            <a:r>
              <a:rPr kumimoji="1" lang="en-US" altLang="ja-JP" sz="1800" b="1" dirty="0">
                <a:solidFill>
                  <a:schemeClr val="bg1"/>
                </a:solidFill>
              </a:rPr>
              <a:t>SNS</a:t>
            </a:r>
            <a:r>
              <a:rPr kumimoji="1" lang="ja-JP" altLang="en-US" sz="1800" b="1" dirty="0">
                <a:solidFill>
                  <a:schemeClr val="bg1"/>
                </a:solidFill>
              </a:rPr>
              <a:t>コンサルタント</a:t>
            </a:r>
            <a:r>
              <a:rPr kumimoji="1" lang="en-US" altLang="ja-JP" sz="1800" b="1" dirty="0">
                <a:solidFill>
                  <a:schemeClr val="bg1"/>
                </a:solidFill>
              </a:rPr>
              <a:t>(Instagram)</a:t>
            </a:r>
            <a:r>
              <a:rPr kumimoji="1" lang="ja-JP" altLang="en-US" sz="1800" b="1" dirty="0">
                <a:solidFill>
                  <a:schemeClr val="bg1"/>
                </a:solidFill>
              </a:rPr>
              <a:t>　砂川伸夫</a:t>
            </a:r>
          </a:p>
        </p:txBody>
      </p:sp>
      <p:pic>
        <p:nvPicPr>
          <p:cNvPr id="6" name="図 5">
            <a:extLst>
              <a:ext uri="{FF2B5EF4-FFF2-40B4-BE49-F238E27FC236}">
                <a16:creationId xmlns:a16="http://schemas.microsoft.com/office/drawing/2014/main" id="{F2C45BCA-2691-1FBF-CD36-35370AE1623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0" y="0"/>
            <a:ext cx="1111045" cy="1111045"/>
          </a:xfrm>
          <a:prstGeom prst="rect">
            <a:avLst/>
          </a:prstGeom>
        </p:spPr>
      </p:pic>
    </p:spTree>
    <p:extLst>
      <p:ext uri="{BB962C8B-B14F-4D97-AF65-F5344CB8AC3E}">
        <p14:creationId xmlns:p14="http://schemas.microsoft.com/office/powerpoint/2010/main" val="3723279915"/>
      </p:ext>
    </p:extLst>
  </p:cSld>
  <p:clrMapOvr>
    <a:masterClrMapping/>
  </p:clrMapOvr>
</p:sld>
</file>

<file path=ppt/theme/theme1.xml><?xml version="1.0" encoding="utf-8"?>
<a:theme xmlns:a="http://schemas.openxmlformats.org/drawingml/2006/main" name="レトロスペクト">
  <a:themeElements>
    <a:clrScheme name="レトロスペクト">
      <a:dk1>
        <a:sysClr val="windowText" lastClr="000000"/>
      </a:dk1>
      <a:lt1>
        <a:sysClr val="window" lastClr="FFFFFF"/>
      </a:lt1>
      <a:dk2>
        <a:srgbClr val="514949"/>
      </a:dk2>
      <a:lt2>
        <a:srgbClr val="E1E1DB"/>
      </a:lt2>
      <a:accent1>
        <a:srgbClr val="9DBFBE"/>
      </a:accent1>
      <a:accent2>
        <a:srgbClr val="DB8631"/>
      </a:accent2>
      <a:accent3>
        <a:srgbClr val="E3CC5A"/>
      </a:accent3>
      <a:accent4>
        <a:srgbClr val="ACADA8"/>
      </a:accent4>
      <a:accent5>
        <a:srgbClr val="927C61"/>
      </a:accent5>
      <a:accent6>
        <a:srgbClr val="B3B435"/>
      </a:accent6>
      <a:hlink>
        <a:srgbClr val="0000FF"/>
      </a:hlink>
      <a:folHlink>
        <a:srgbClr val="800080"/>
      </a:folHlink>
    </a:clrScheme>
    <a:fontScheme name="レトロスペクト">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レトロスペクト">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243AF7DC-D15B-41C0-AE81-23980D1B9FC4}"/>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18847</TotalTime>
  <Words>174</Words>
  <Application>Microsoft Office PowerPoint</Application>
  <PresentationFormat>ワイド画面</PresentationFormat>
  <Paragraphs>12</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Meiryo UI</vt:lpstr>
      <vt:lpstr>游ゴシック</vt:lpstr>
      <vt:lpstr>Calibri</vt:lpstr>
      <vt:lpstr>Calibri Light</vt:lpstr>
      <vt:lpstr>レトロスペクト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泰良 中村</dc:creator>
  <cp:lastModifiedBy>伸夫 砂川</cp:lastModifiedBy>
  <cp:revision>83</cp:revision>
  <dcterms:created xsi:type="dcterms:W3CDTF">2023-12-26T11:17:42Z</dcterms:created>
  <dcterms:modified xsi:type="dcterms:W3CDTF">2024-06-26T12:48:45Z</dcterms:modified>
</cp:coreProperties>
</file>