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8" r:id="rId4"/>
  </p:sldMasterIdLst>
  <p:notesMasterIdLst>
    <p:notesMasterId r:id="rId6"/>
  </p:notesMasterIdLst>
  <p:handoutMasterIdLst>
    <p:handoutMasterId r:id="rId7"/>
  </p:handoutMasterIdLst>
  <p:sldIdLst>
    <p:sldId id="262" r:id="rId5"/>
  </p:sldIdLst>
  <p:sldSz cx="12192000" cy="6858000"/>
  <p:notesSz cx="6858000" cy="9144000"/>
  <p:defaultTextStyle>
    <a:defPPr rtl="0">
      <a:defRPr lang="ja-jp"/>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05" autoAdjust="0"/>
  </p:normalViewPr>
  <p:slideViewPr>
    <p:cSldViewPr snapToGrid="0">
      <p:cViewPr varScale="1">
        <p:scale>
          <a:sx n="104" d="100"/>
          <a:sy n="104" d="100"/>
        </p:scale>
        <p:origin x="2502" y="114"/>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100" d="100"/>
          <a:sy n="100" d="100"/>
        </p:scale>
        <p:origin x="3552"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5F1CF908-B9F8-4D75-9563-AB61F9135DC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ja-JP" altLang="en-US" noProof="1">
              <a:latin typeface="Meiryo UI" panose="020B0604030504040204" pitchFamily="50" charset="-128"/>
              <a:ea typeface="Meiryo UI" panose="020B0604030504040204" pitchFamily="50" charset="-128"/>
            </a:endParaRPr>
          </a:p>
        </p:txBody>
      </p:sp>
      <p:sp>
        <p:nvSpPr>
          <p:cNvPr id="3" name="日付プレースホルダー 2">
            <a:extLst>
              <a:ext uri="{FF2B5EF4-FFF2-40B4-BE49-F238E27FC236}">
                <a16:creationId xmlns:a16="http://schemas.microsoft.com/office/drawing/2014/main" id="{9FDEC0F2-C9ED-4E40-9090-1AABA509E02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88B24071-69B2-40A7-B3EA-674584CE017F}" type="datetimeFigureOut">
              <a:rPr lang="en-US" altLang="ja-JP" noProof="1" dirty="0" smtClean="0">
                <a:latin typeface="Meiryo UI" panose="020B0604030504040204" pitchFamily="50" charset="-128"/>
                <a:ea typeface="Meiryo UI" panose="020B0604030504040204" pitchFamily="50" charset="-128"/>
              </a:rPr>
              <a:t>7/25/2024</a:t>
            </a:fld>
            <a:endParaRPr lang="ja-JP" altLang="en-US" noProof="1">
              <a:latin typeface="Meiryo UI" panose="020B0604030504040204" pitchFamily="50" charset="-128"/>
              <a:ea typeface="Meiryo UI" panose="020B0604030504040204" pitchFamily="50" charset="-128"/>
            </a:endParaRPr>
          </a:p>
        </p:txBody>
      </p:sp>
      <p:sp>
        <p:nvSpPr>
          <p:cNvPr id="4" name="フッター プレースホルダー 3">
            <a:extLst>
              <a:ext uri="{FF2B5EF4-FFF2-40B4-BE49-F238E27FC236}">
                <a16:creationId xmlns:a16="http://schemas.microsoft.com/office/drawing/2014/main" id="{E2343BCB-1A9C-419E-A510-1B43D44FD11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ja-JP" altLang="en-US" noProof="1">
              <a:latin typeface="Meiryo UI" panose="020B0604030504040204" pitchFamily="50" charset="-128"/>
              <a:ea typeface="Meiryo UI" panose="020B0604030504040204" pitchFamily="50" charset="-128"/>
            </a:endParaRPr>
          </a:p>
        </p:txBody>
      </p:sp>
      <p:sp>
        <p:nvSpPr>
          <p:cNvPr id="5" name="スライド番号プレースホルダー 4">
            <a:extLst>
              <a:ext uri="{FF2B5EF4-FFF2-40B4-BE49-F238E27FC236}">
                <a16:creationId xmlns:a16="http://schemas.microsoft.com/office/drawing/2014/main" id="{0D2ECDCF-FA4F-4A45-8FAD-9C923EE306B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A3DA0F0C-BE24-43A8-A6ED-60EC67C28C43}" type="slidenum">
              <a:rPr lang="en-US" altLang="ja-JP" noProof="1" dirty="0" smtClean="0">
                <a:latin typeface="Meiryo UI" panose="020B0604030504040204" pitchFamily="50" charset="-128"/>
                <a:ea typeface="Meiryo UI" panose="020B0604030504040204" pitchFamily="50" charset="-128"/>
              </a:rPr>
              <a:t>‹#›</a:t>
            </a:fld>
            <a:endParaRPr lang="ja-JP" altLang="en-US" noProof="1">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9790895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aseline="0">
                <a:latin typeface="Meiryo UI" panose="020B0604030504040204" pitchFamily="50" charset="-128"/>
                <a:ea typeface="Meiryo UI" panose="020B0604030504040204" pitchFamily="50" charset="-128"/>
              </a:defRPr>
            </a:lvl1pPr>
          </a:lstStyle>
          <a:p>
            <a:endParaRPr lang="ja-JP" altLang="en-US" noProof="1"/>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aseline="0">
                <a:latin typeface="Meiryo UI" panose="020B0604030504040204" pitchFamily="50" charset="-128"/>
                <a:ea typeface="Meiryo UI" panose="020B0604030504040204" pitchFamily="50" charset="-128"/>
              </a:defRPr>
            </a:lvl1pPr>
          </a:lstStyle>
          <a:p>
            <a:fld id="{1D16B909-20DD-493C-AC6E-6A09AF3AE40E}" type="datetimeFigureOut">
              <a:rPr lang="en-US" altLang="ja-JP" noProof="1" dirty="0" smtClean="0"/>
              <a:pPr/>
              <a:t>7/25/2024</a:t>
            </a:fld>
            <a:endParaRPr lang="ja-JP" altLang="en-US" noProof="1"/>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ja-JP" altLang="en-US" noProof="1"/>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ja-JP" altLang="en-US" noProof="1"/>
              <a:t>マスター テキストの書式設定</a:t>
            </a:r>
          </a:p>
          <a:p>
            <a:pPr lvl="1" rtl="0"/>
            <a:r>
              <a:rPr lang="ja-JP" altLang="en-US" noProof="1"/>
              <a:t>第 </a:t>
            </a:r>
            <a:r>
              <a:rPr lang="en-US" altLang="ja-JP" noProof="1"/>
              <a:t>2 </a:t>
            </a:r>
            <a:r>
              <a:rPr lang="ja-JP" altLang="en-US" noProof="1"/>
              <a:t>レベル</a:t>
            </a:r>
          </a:p>
          <a:p>
            <a:pPr lvl="2" rtl="0"/>
            <a:r>
              <a:rPr lang="ja-JP" altLang="en-US" noProof="1"/>
              <a:t>第 </a:t>
            </a:r>
            <a:r>
              <a:rPr lang="en-US" altLang="ja-JP" noProof="1"/>
              <a:t>3 </a:t>
            </a:r>
            <a:r>
              <a:rPr lang="ja-JP" altLang="en-US" noProof="1"/>
              <a:t>レベル</a:t>
            </a:r>
          </a:p>
          <a:p>
            <a:pPr lvl="3" rtl="0"/>
            <a:r>
              <a:rPr lang="ja-JP" altLang="en-US" noProof="1"/>
              <a:t>第 </a:t>
            </a:r>
            <a:r>
              <a:rPr lang="en-US" altLang="ja-JP" noProof="1"/>
              <a:t>4 </a:t>
            </a:r>
            <a:r>
              <a:rPr lang="ja-JP" altLang="en-US" noProof="1"/>
              <a:t>レベル</a:t>
            </a:r>
          </a:p>
          <a:p>
            <a:pPr lvl="4" rtl="0"/>
            <a:r>
              <a:rPr lang="ja-JP" altLang="en-US" noProof="1"/>
              <a:t>第 </a:t>
            </a:r>
            <a:r>
              <a:rPr lang="en-US" altLang="ja-JP" noProof="1"/>
              <a:t>5 </a:t>
            </a:r>
            <a:r>
              <a:rPr lang="ja-JP" altLang="en-US" noProof="1"/>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aseline="0">
                <a:latin typeface="Meiryo UI" panose="020B0604030504040204" pitchFamily="50" charset="-128"/>
                <a:ea typeface="Meiryo UI" panose="020B0604030504040204" pitchFamily="50" charset="-128"/>
              </a:defRPr>
            </a:lvl1pPr>
          </a:lstStyle>
          <a:p>
            <a:endParaRPr lang="ja-JP" altLang="en-US" noProof="1"/>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aseline="0">
                <a:latin typeface="Meiryo UI" panose="020B0604030504040204" pitchFamily="50" charset="-128"/>
                <a:ea typeface="Meiryo UI" panose="020B0604030504040204" pitchFamily="50" charset="-128"/>
              </a:defRPr>
            </a:lvl1pPr>
          </a:lstStyle>
          <a:p>
            <a:fld id="{F6BA3186-490C-4963-9CE5-58096C2F0BE5}" type="slidenum">
              <a:rPr lang="en-US" altLang="ja-JP" noProof="1" dirty="0" smtClean="0"/>
              <a:pPr/>
              <a:t>‹#›</a:t>
            </a:fld>
            <a:endParaRPr lang="ja-JP" altLang="en-US" noProof="1"/>
          </a:p>
        </p:txBody>
      </p:sp>
    </p:spTree>
    <p:extLst>
      <p:ext uri="{BB962C8B-B14F-4D97-AF65-F5344CB8AC3E}">
        <p14:creationId xmlns:p14="http://schemas.microsoft.com/office/powerpoint/2010/main" val="972064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baseline="0">
        <a:solidFill>
          <a:schemeClr val="tx1"/>
        </a:solidFill>
        <a:latin typeface="Meiryo UI" panose="020B0604030504040204" pitchFamily="50" charset="-128"/>
        <a:ea typeface="Meiryo UI" panose="020B0604030504040204" pitchFamily="50" charset="-128"/>
        <a:cs typeface="+mn-cs"/>
      </a:defRPr>
    </a:lvl1pPr>
    <a:lvl2pPr marL="457200" algn="l" defTabSz="914400" rtl="0" eaLnBrk="1" latinLnBrk="0" hangingPunct="1">
      <a:defRPr sz="1200" kern="1200" baseline="0">
        <a:solidFill>
          <a:schemeClr val="tx1"/>
        </a:solidFill>
        <a:latin typeface="Meiryo UI" panose="020B0604030504040204" pitchFamily="50" charset="-128"/>
        <a:ea typeface="Meiryo UI" panose="020B0604030504040204" pitchFamily="50" charset="-128"/>
        <a:cs typeface="+mn-cs"/>
      </a:defRPr>
    </a:lvl2pPr>
    <a:lvl3pPr marL="914400" algn="l" defTabSz="914400" rtl="0" eaLnBrk="1" latinLnBrk="0" hangingPunct="1">
      <a:defRPr sz="1200" kern="1200" baseline="0">
        <a:solidFill>
          <a:schemeClr val="tx1"/>
        </a:solidFill>
        <a:latin typeface="Meiryo UI" panose="020B0604030504040204" pitchFamily="50" charset="-128"/>
        <a:ea typeface="Meiryo UI" panose="020B0604030504040204" pitchFamily="50" charset="-128"/>
        <a:cs typeface="+mn-cs"/>
      </a:defRPr>
    </a:lvl3pPr>
    <a:lvl4pPr marL="1371600" algn="l" defTabSz="914400" rtl="0" eaLnBrk="1" latinLnBrk="0" hangingPunct="1">
      <a:defRPr sz="1200" kern="1200" baseline="0">
        <a:solidFill>
          <a:schemeClr val="tx1"/>
        </a:solidFill>
        <a:latin typeface="Meiryo UI" panose="020B0604030504040204" pitchFamily="50" charset="-128"/>
        <a:ea typeface="Meiryo UI" panose="020B0604030504040204" pitchFamily="50" charset="-128"/>
        <a:cs typeface="+mn-cs"/>
      </a:defRPr>
    </a:lvl4pPr>
    <a:lvl5pPr marL="1828800" algn="l" defTabSz="914400" rtl="0" eaLnBrk="1" latinLnBrk="0" hangingPunct="1">
      <a:defRPr sz="1200" kern="1200" baseline="0">
        <a:solidFill>
          <a:schemeClr val="tx1"/>
        </a:solidFill>
        <a:latin typeface="Meiryo UI" panose="020B0604030504040204" pitchFamily="50" charset="-128"/>
        <a:ea typeface="Meiryo UI" panose="020B0604030504040204" pitchFamily="50"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rtlCol="0"/>
          <a:lstStyle/>
          <a:p>
            <a:pPr rtl="0"/>
            <a:endParaRPr lang="ja-JP" altLang="en-US" noProof="1"/>
          </a:p>
        </p:txBody>
      </p:sp>
      <p:sp>
        <p:nvSpPr>
          <p:cNvPr id="4" name="スライド番号プレースホルダー 3"/>
          <p:cNvSpPr>
            <a:spLocks noGrp="1"/>
          </p:cNvSpPr>
          <p:nvPr>
            <p:ph type="sldNum" sz="quarter" idx="5"/>
          </p:nvPr>
        </p:nvSpPr>
        <p:spPr/>
        <p:txBody>
          <a:bodyPr rtlCol="0"/>
          <a:lstStyle/>
          <a:p>
            <a:pPr rtl="0"/>
            <a:fld id="{F6BA3186-490C-4963-9CE5-58096C2F0BE5}" type="slidenum">
              <a:rPr lang="en-US" altLang="ja-JP" noProof="1" dirty="0" smtClean="0"/>
              <a:t>1</a:t>
            </a:fld>
            <a:endParaRPr lang="ja-JP" altLang="en-US" noProof="1"/>
          </a:p>
        </p:txBody>
      </p:sp>
    </p:spTree>
    <p:extLst>
      <p:ext uri="{BB962C8B-B14F-4D97-AF65-F5344CB8AC3E}">
        <p14:creationId xmlns:p14="http://schemas.microsoft.com/office/powerpoint/2010/main" val="308100185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9" name="画像 8" descr="HD-PanelTitle-GrommetsCombined.pn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12188825" cy="6856214"/>
          </a:xfrm>
          <a:prstGeom prst="rect">
            <a:avLst/>
          </a:prstGeom>
        </p:spPr>
      </p:pic>
      <p:sp>
        <p:nvSpPr>
          <p:cNvPr id="2" name="タイトル 1"/>
          <p:cNvSpPr>
            <a:spLocks noGrp="1"/>
          </p:cNvSpPr>
          <p:nvPr>
            <p:ph type="ctrTitle"/>
          </p:nvPr>
        </p:nvSpPr>
        <p:spPr>
          <a:xfrm>
            <a:off x="2692398" y="1871131"/>
            <a:ext cx="6815669" cy="1515533"/>
          </a:xfrm>
        </p:spPr>
        <p:txBody>
          <a:bodyPr rtlCol="0" anchor="b">
            <a:noAutofit/>
          </a:bodyPr>
          <a:lstStyle>
            <a:lvl1pPr algn="ctr">
              <a:defRPr sz="5400">
                <a:effectLst/>
              </a:defRPr>
            </a:lvl1pPr>
          </a:lstStyle>
          <a:p>
            <a:pPr rtl="0"/>
            <a:r>
              <a:rPr lang="ja-JP" altLang="en-US" noProof="1"/>
              <a:t>マスター タイトルの書式設定</a:t>
            </a:r>
          </a:p>
        </p:txBody>
      </p:sp>
      <p:sp>
        <p:nvSpPr>
          <p:cNvPr id="3" name="サブタイトル 2"/>
          <p:cNvSpPr>
            <a:spLocks noGrp="1"/>
          </p:cNvSpPr>
          <p:nvPr>
            <p:ph type="subTitle" idx="1"/>
          </p:nvPr>
        </p:nvSpPr>
        <p:spPr>
          <a:xfrm>
            <a:off x="2692398" y="3657597"/>
            <a:ext cx="6815669" cy="1320802"/>
          </a:xfrm>
        </p:spPr>
        <p:txBody>
          <a:bodyPr rtlCol="0" anchor="t">
            <a:normAutofit/>
          </a:bodyPr>
          <a:lstStyle>
            <a:lvl1pPr marL="0" indent="0" algn="ct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ja-JP" altLang="en-US" noProof="1"/>
              <a:t>マスター サブタイトルの書式設定</a:t>
            </a:r>
          </a:p>
        </p:txBody>
      </p:sp>
      <p:sp>
        <p:nvSpPr>
          <p:cNvPr id="4" name="日付プレースホルダー 3"/>
          <p:cNvSpPr>
            <a:spLocks noGrp="1"/>
          </p:cNvSpPr>
          <p:nvPr>
            <p:ph type="dt" sz="half" idx="10"/>
          </p:nvPr>
        </p:nvSpPr>
        <p:spPr>
          <a:xfrm>
            <a:off x="7983232" y="5037663"/>
            <a:ext cx="897467" cy="279400"/>
          </a:xfrm>
        </p:spPr>
        <p:txBody>
          <a:bodyPr rtlCol="0"/>
          <a:lstStyle/>
          <a:p>
            <a:pPr rtl="0"/>
            <a:fld id="{4032F69F-1293-43C8-A0D2-3F5125FE8DFD}" type="datetime1">
              <a:rPr lang="en-US" altLang="ja-JP" noProof="1" dirty="0" smtClean="0"/>
              <a:t>7/25/2024</a:t>
            </a:fld>
            <a:endParaRPr lang="ja-JP" altLang="en-US" noProof="1"/>
          </a:p>
        </p:txBody>
      </p:sp>
      <p:sp>
        <p:nvSpPr>
          <p:cNvPr id="5" name="フッター プレースホルダー 4"/>
          <p:cNvSpPr>
            <a:spLocks noGrp="1"/>
          </p:cNvSpPr>
          <p:nvPr>
            <p:ph type="ftr" sz="quarter" idx="11"/>
          </p:nvPr>
        </p:nvSpPr>
        <p:spPr>
          <a:xfrm>
            <a:off x="2692397" y="5037663"/>
            <a:ext cx="5214635" cy="279400"/>
          </a:xfrm>
        </p:spPr>
        <p:txBody>
          <a:bodyPr rtlCol="0"/>
          <a:lstStyle/>
          <a:p>
            <a:pPr rtl="0"/>
            <a:endParaRPr lang="ja-JP" altLang="en-US" noProof="1"/>
          </a:p>
        </p:txBody>
      </p:sp>
      <p:sp>
        <p:nvSpPr>
          <p:cNvPr id="6" name="スライド番号プレースホルダー 5"/>
          <p:cNvSpPr>
            <a:spLocks noGrp="1"/>
          </p:cNvSpPr>
          <p:nvPr>
            <p:ph type="sldNum" sz="quarter" idx="12"/>
          </p:nvPr>
        </p:nvSpPr>
        <p:spPr>
          <a:xfrm>
            <a:off x="8956900" y="5037663"/>
            <a:ext cx="551167" cy="279400"/>
          </a:xfrm>
        </p:spPr>
        <p:txBody>
          <a:bodyPr rtlCol="0"/>
          <a:lstStyle/>
          <a:p>
            <a:pPr rtl="0"/>
            <a:fld id="{D57F1E4F-1CFF-5643-939E-217C01CDF565}" type="slidenum">
              <a:rPr lang="en-US" altLang="ja-JP" noProof="1" dirty="0" smtClean="0"/>
              <a:pPr/>
              <a:t>‹#›</a:t>
            </a:fld>
            <a:endParaRPr lang="ja-JP" altLang="en-US" noProof="1"/>
          </a:p>
        </p:txBody>
      </p:sp>
      <p:cxnSp>
        <p:nvCxnSpPr>
          <p:cNvPr id="15" name="直線​​コネクタ 14"/>
          <p:cNvCxnSpPr/>
          <p:nvPr/>
        </p:nvCxnSpPr>
        <p:spPr>
          <a:xfrm>
            <a:off x="2692399" y="3522131"/>
            <a:ext cx="6815668" cy="0"/>
          </a:xfrm>
          <a:prstGeom prst="line">
            <a:avLst/>
          </a:prstGeom>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1423742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パノラマ写真 (キャプション付き)">
    <p:spTree>
      <p:nvGrpSpPr>
        <p:cNvPr id="1" name=""/>
        <p:cNvGrpSpPr/>
        <p:nvPr/>
      </p:nvGrpSpPr>
      <p:grpSpPr>
        <a:xfrm>
          <a:off x="0" y="0"/>
          <a:ext cx="0" cy="0"/>
          <a:chOff x="0" y="0"/>
          <a:chExt cx="0" cy="0"/>
        </a:xfrm>
      </p:grpSpPr>
      <p:sp>
        <p:nvSpPr>
          <p:cNvPr id="2" name="タイトル 1"/>
          <p:cNvSpPr>
            <a:spLocks noGrp="1"/>
          </p:cNvSpPr>
          <p:nvPr>
            <p:ph type="title"/>
          </p:nvPr>
        </p:nvSpPr>
        <p:spPr>
          <a:xfrm>
            <a:off x="1295401" y="4815415"/>
            <a:ext cx="9609666" cy="566738"/>
          </a:xfrm>
        </p:spPr>
        <p:txBody>
          <a:bodyPr rtlCol="0" anchor="b">
            <a:normAutofit/>
          </a:bodyPr>
          <a:lstStyle>
            <a:lvl1pPr algn="ctr">
              <a:defRPr sz="2400" b="0"/>
            </a:lvl1pPr>
          </a:lstStyle>
          <a:p>
            <a:pPr rtl="0"/>
            <a:r>
              <a:rPr lang="ja-JP" altLang="en-US" noProof="1"/>
              <a:t>マスター タイトルの書式設定</a:t>
            </a:r>
          </a:p>
        </p:txBody>
      </p:sp>
      <p:sp>
        <p:nvSpPr>
          <p:cNvPr id="3" name="図プレースホルダー 2"/>
          <p:cNvSpPr>
            <a:spLocks noGrp="1" noChangeAspect="1"/>
          </p:cNvSpPr>
          <p:nvPr>
            <p:ph type="pic" idx="1"/>
          </p:nvPr>
        </p:nvSpPr>
        <p:spPr>
          <a:xfrm>
            <a:off x="1041427" y="1041399"/>
            <a:ext cx="10105972" cy="3335869"/>
          </a:xfrm>
          <a:prstGeom prst="roundRect">
            <a:avLst>
              <a:gd name="adj" fmla="val 0"/>
            </a:avLst>
          </a:prstGeom>
          <a:ln w="57150" cmpd="thickThin">
            <a:solidFill>
              <a:schemeClr val="tx1">
                <a:lumMod val="50000"/>
                <a:lumOff val="50000"/>
              </a:schemeClr>
            </a:solidFill>
            <a:miter lim="800000"/>
          </a:ln>
          <a:effectLst>
            <a:innerShdw blurRad="57150" dist="38100" dir="14460000">
              <a:srgbClr val="000000">
                <a:alpha val="70000"/>
              </a:srgbClr>
            </a:inn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ja-JP" altLang="en-US" noProof="1"/>
              <a:t>アイコンをクリックして図を追加</a:t>
            </a:r>
          </a:p>
        </p:txBody>
      </p:sp>
      <p:sp>
        <p:nvSpPr>
          <p:cNvPr id="4" name="テキスト プレースホルダー 3"/>
          <p:cNvSpPr>
            <a:spLocks noGrp="1"/>
          </p:cNvSpPr>
          <p:nvPr>
            <p:ph type="body" sz="half" idx="2"/>
          </p:nvPr>
        </p:nvSpPr>
        <p:spPr>
          <a:xfrm>
            <a:off x="1295401" y="5382153"/>
            <a:ext cx="9609666" cy="493712"/>
          </a:xfrm>
        </p:spPr>
        <p:txBody>
          <a:bodyPr rtlCol="0">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ja-JP" altLang="en-US" noProof="1"/>
              <a:t>マスター テキストの書式設定</a:t>
            </a:r>
          </a:p>
        </p:txBody>
      </p:sp>
      <p:sp>
        <p:nvSpPr>
          <p:cNvPr id="5" name="日付プレースホルダー 4"/>
          <p:cNvSpPr>
            <a:spLocks noGrp="1"/>
          </p:cNvSpPr>
          <p:nvPr>
            <p:ph type="dt" sz="half" idx="10"/>
          </p:nvPr>
        </p:nvSpPr>
        <p:spPr/>
        <p:txBody>
          <a:bodyPr rtlCol="0"/>
          <a:lstStyle/>
          <a:p>
            <a:pPr rtl="0"/>
            <a:fld id="{EEB45FE5-8BAA-40E6-9841-28D3D14AF52A}" type="datetime1">
              <a:rPr lang="en-US" altLang="ja-JP" noProof="1" dirty="0" smtClean="0"/>
              <a:t>7/25/2024</a:t>
            </a:fld>
            <a:endParaRPr lang="ja-JP" altLang="en-US" noProof="1"/>
          </a:p>
        </p:txBody>
      </p:sp>
      <p:sp>
        <p:nvSpPr>
          <p:cNvPr id="6" name="フッター プレースホルダー 5"/>
          <p:cNvSpPr>
            <a:spLocks noGrp="1"/>
          </p:cNvSpPr>
          <p:nvPr>
            <p:ph type="ftr" sz="quarter" idx="11"/>
          </p:nvPr>
        </p:nvSpPr>
        <p:spPr/>
        <p:txBody>
          <a:bodyPr rtlCol="0"/>
          <a:lstStyle/>
          <a:p>
            <a:pPr rtl="0"/>
            <a:endParaRPr lang="ja-JP" altLang="en-US" noProof="1"/>
          </a:p>
        </p:txBody>
      </p:sp>
      <p:sp>
        <p:nvSpPr>
          <p:cNvPr id="7" name="スライド番号プレースホルダー 6"/>
          <p:cNvSpPr>
            <a:spLocks noGrp="1"/>
          </p:cNvSpPr>
          <p:nvPr>
            <p:ph type="sldNum" sz="quarter" idx="12"/>
          </p:nvPr>
        </p:nvSpPr>
        <p:spPr/>
        <p:txBody>
          <a:bodyPr rtlCol="0"/>
          <a:lstStyle/>
          <a:p>
            <a:pPr rtl="0"/>
            <a:fld id="{D57F1E4F-1CFF-5643-939E-217C01CDF565}" type="slidenum">
              <a:rPr lang="en-US" altLang="ja-JP" noProof="1" dirty="0" smtClean="0"/>
              <a:pPr/>
              <a:t>‹#›</a:t>
            </a:fld>
            <a:endParaRPr lang="ja-JP" altLang="en-US" noProof="1"/>
          </a:p>
        </p:txBody>
      </p:sp>
    </p:spTree>
    <p:extLst>
      <p:ext uri="{BB962C8B-B14F-4D97-AF65-F5344CB8AC3E}">
        <p14:creationId xmlns:p14="http://schemas.microsoft.com/office/powerpoint/2010/main" val="10282390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タイトル 1"/>
          <p:cNvSpPr>
            <a:spLocks noGrp="1"/>
          </p:cNvSpPr>
          <p:nvPr>
            <p:ph type="title"/>
          </p:nvPr>
        </p:nvSpPr>
        <p:spPr>
          <a:xfrm>
            <a:off x="1303868" y="982132"/>
            <a:ext cx="9592732" cy="2954868"/>
          </a:xfrm>
        </p:spPr>
        <p:txBody>
          <a:bodyPr rtlCol="0" anchor="ctr">
            <a:normAutofit/>
          </a:bodyPr>
          <a:lstStyle>
            <a:lvl1pPr algn="ctr">
              <a:defRPr sz="3200" b="0" cap="none"/>
            </a:lvl1pPr>
          </a:lstStyle>
          <a:p>
            <a:pPr rtl="0"/>
            <a:r>
              <a:rPr lang="ja-JP" altLang="en-US" noProof="1"/>
              <a:t>マスター タイトルの書式設定</a:t>
            </a:r>
          </a:p>
        </p:txBody>
      </p:sp>
      <p:sp>
        <p:nvSpPr>
          <p:cNvPr id="3" name="テキスト プレースホルダー 2"/>
          <p:cNvSpPr>
            <a:spLocks noGrp="1"/>
          </p:cNvSpPr>
          <p:nvPr>
            <p:ph type="body" idx="1"/>
          </p:nvPr>
        </p:nvSpPr>
        <p:spPr>
          <a:xfrm>
            <a:off x="1303868" y="4343399"/>
            <a:ext cx="9592732" cy="1532467"/>
          </a:xfrm>
        </p:spPr>
        <p:txBody>
          <a:bodyPr rtlCol="0"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ja-JP" altLang="en-US" noProof="1"/>
              <a:t>マスター テキストの書式設定</a:t>
            </a:r>
          </a:p>
        </p:txBody>
      </p:sp>
      <p:sp>
        <p:nvSpPr>
          <p:cNvPr id="4" name="日付プレースホルダー 3"/>
          <p:cNvSpPr>
            <a:spLocks noGrp="1"/>
          </p:cNvSpPr>
          <p:nvPr>
            <p:ph type="dt" sz="half" idx="10"/>
          </p:nvPr>
        </p:nvSpPr>
        <p:spPr/>
        <p:txBody>
          <a:bodyPr rtlCol="0"/>
          <a:lstStyle/>
          <a:p>
            <a:pPr rtl="0"/>
            <a:fld id="{9BD12496-7389-40DA-BFDA-FBB77AB60A97}" type="datetime1">
              <a:rPr lang="en-US" altLang="ja-JP" noProof="1" dirty="0" smtClean="0"/>
              <a:t>7/25/2024</a:t>
            </a:fld>
            <a:endParaRPr lang="ja-JP" altLang="en-US" noProof="1"/>
          </a:p>
        </p:txBody>
      </p:sp>
      <p:sp>
        <p:nvSpPr>
          <p:cNvPr id="5" name="フッター プレースホルダー 4"/>
          <p:cNvSpPr>
            <a:spLocks noGrp="1"/>
          </p:cNvSpPr>
          <p:nvPr>
            <p:ph type="ftr" sz="quarter" idx="11"/>
          </p:nvPr>
        </p:nvSpPr>
        <p:spPr/>
        <p:txBody>
          <a:bodyPr rtlCol="0"/>
          <a:lstStyle/>
          <a:p>
            <a:pPr rtl="0"/>
            <a:endParaRPr lang="ja-JP" altLang="en-US" noProof="1"/>
          </a:p>
        </p:txBody>
      </p:sp>
      <p:sp>
        <p:nvSpPr>
          <p:cNvPr id="6" name="スライド番号プレースホルダー 5"/>
          <p:cNvSpPr>
            <a:spLocks noGrp="1"/>
          </p:cNvSpPr>
          <p:nvPr>
            <p:ph type="sldNum" sz="quarter" idx="12"/>
          </p:nvPr>
        </p:nvSpPr>
        <p:spPr/>
        <p:txBody>
          <a:bodyPr rtlCol="0"/>
          <a:lstStyle/>
          <a:p>
            <a:pPr rtl="0"/>
            <a:fld id="{D57F1E4F-1CFF-5643-939E-217C01CDF565}" type="slidenum">
              <a:rPr lang="en-US" altLang="ja-JP" noProof="1" dirty="0" smtClean="0"/>
              <a:pPr/>
              <a:t>‹#›</a:t>
            </a:fld>
            <a:endParaRPr lang="ja-JP" altLang="en-US" noProof="1"/>
          </a:p>
        </p:txBody>
      </p:sp>
      <p:cxnSp>
        <p:nvCxnSpPr>
          <p:cNvPr id="15" name="直線​​コネクタ(S) 14"/>
          <p:cNvCxnSpPr/>
          <p:nvPr/>
        </p:nvCxnSpPr>
        <p:spPr>
          <a:xfrm>
            <a:off x="1396169" y="4140199"/>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4459559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引用符とキャプション">
    <p:spTree>
      <p:nvGrpSpPr>
        <p:cNvPr id="1" name=""/>
        <p:cNvGrpSpPr/>
        <p:nvPr/>
      </p:nvGrpSpPr>
      <p:grpSpPr>
        <a:xfrm>
          <a:off x="0" y="0"/>
          <a:ext cx="0" cy="0"/>
          <a:chOff x="0" y="0"/>
          <a:chExt cx="0" cy="0"/>
        </a:xfrm>
      </p:grpSpPr>
      <p:sp>
        <p:nvSpPr>
          <p:cNvPr id="2" name="タイトル 1"/>
          <p:cNvSpPr>
            <a:spLocks noGrp="1"/>
          </p:cNvSpPr>
          <p:nvPr>
            <p:ph type="title"/>
          </p:nvPr>
        </p:nvSpPr>
        <p:spPr>
          <a:xfrm>
            <a:off x="1446213" y="982132"/>
            <a:ext cx="9296398" cy="2370668"/>
          </a:xfrm>
        </p:spPr>
        <p:txBody>
          <a:bodyPr rtlCol="0" anchor="ctr">
            <a:normAutofit/>
          </a:bodyPr>
          <a:lstStyle>
            <a:lvl1pPr algn="ctr">
              <a:defRPr sz="3200" b="0" cap="none">
                <a:solidFill>
                  <a:schemeClr val="tx1"/>
                </a:solidFill>
              </a:defRPr>
            </a:lvl1pPr>
          </a:lstStyle>
          <a:p>
            <a:pPr rtl="0"/>
            <a:r>
              <a:rPr lang="ja-JP" altLang="en-US" noProof="1"/>
              <a:t>マスター タイトルの書式設定</a:t>
            </a:r>
          </a:p>
        </p:txBody>
      </p:sp>
      <p:sp>
        <p:nvSpPr>
          <p:cNvPr id="10" name="テキスト プレースホルダー 9"/>
          <p:cNvSpPr>
            <a:spLocks noGrp="1"/>
          </p:cNvSpPr>
          <p:nvPr>
            <p:ph type="body" sz="quarter" idx="13"/>
          </p:nvPr>
        </p:nvSpPr>
        <p:spPr>
          <a:xfrm>
            <a:off x="1674812" y="3352800"/>
            <a:ext cx="8839202" cy="584200"/>
          </a:xfrm>
        </p:spPr>
        <p:txBody>
          <a:bodyPr rtlCol="0" anchor="ctr">
            <a:normAutofit/>
          </a:bodyPr>
          <a:lstStyle>
            <a:lvl1pPr marL="0" indent="0" algn="r">
              <a:buFontTx/>
              <a:buNone/>
              <a:defRPr sz="20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rtl="0"/>
            <a:r>
              <a:rPr lang="ja-JP" altLang="en-US" noProof="1"/>
              <a:t>マスター テキストの書式設定</a:t>
            </a:r>
          </a:p>
        </p:txBody>
      </p:sp>
      <p:sp>
        <p:nvSpPr>
          <p:cNvPr id="3" name="テキスト プレースホルダー 2"/>
          <p:cNvSpPr>
            <a:spLocks noGrp="1"/>
          </p:cNvSpPr>
          <p:nvPr>
            <p:ph type="body" idx="1"/>
          </p:nvPr>
        </p:nvSpPr>
        <p:spPr>
          <a:xfrm>
            <a:off x="1295401" y="4343399"/>
            <a:ext cx="9609666" cy="1532467"/>
          </a:xfrm>
        </p:spPr>
        <p:txBody>
          <a:bodyPr rtlCol="0"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ja-JP" altLang="en-US" noProof="1"/>
              <a:t>マスター テキストの書式設定</a:t>
            </a:r>
          </a:p>
        </p:txBody>
      </p:sp>
      <p:sp>
        <p:nvSpPr>
          <p:cNvPr id="4" name="日付プレースホルダー 3"/>
          <p:cNvSpPr>
            <a:spLocks noGrp="1"/>
          </p:cNvSpPr>
          <p:nvPr>
            <p:ph type="dt" sz="half" idx="10"/>
          </p:nvPr>
        </p:nvSpPr>
        <p:spPr/>
        <p:txBody>
          <a:bodyPr rtlCol="0"/>
          <a:lstStyle/>
          <a:p>
            <a:pPr rtl="0"/>
            <a:fld id="{D172CBB4-0A2A-4020-8119-3A03CDE8A61C}" type="datetime1">
              <a:rPr lang="en-US" altLang="ja-JP" noProof="1" dirty="0" smtClean="0"/>
              <a:t>7/25/2024</a:t>
            </a:fld>
            <a:endParaRPr lang="ja-JP" altLang="en-US" noProof="1"/>
          </a:p>
        </p:txBody>
      </p:sp>
      <p:sp>
        <p:nvSpPr>
          <p:cNvPr id="5" name="フッター プレースホルダー 4"/>
          <p:cNvSpPr>
            <a:spLocks noGrp="1"/>
          </p:cNvSpPr>
          <p:nvPr>
            <p:ph type="ftr" sz="quarter" idx="11"/>
          </p:nvPr>
        </p:nvSpPr>
        <p:spPr/>
        <p:txBody>
          <a:bodyPr rtlCol="0"/>
          <a:lstStyle/>
          <a:p>
            <a:pPr rtl="0"/>
            <a:endParaRPr lang="ja-JP" altLang="en-US" noProof="1"/>
          </a:p>
        </p:txBody>
      </p:sp>
      <p:sp>
        <p:nvSpPr>
          <p:cNvPr id="6" name="スライド番号プレースホルダー 5"/>
          <p:cNvSpPr>
            <a:spLocks noGrp="1"/>
          </p:cNvSpPr>
          <p:nvPr>
            <p:ph type="sldNum" sz="quarter" idx="12"/>
          </p:nvPr>
        </p:nvSpPr>
        <p:spPr/>
        <p:txBody>
          <a:bodyPr rtlCol="0"/>
          <a:lstStyle/>
          <a:p>
            <a:pPr rtl="0"/>
            <a:fld id="{D57F1E4F-1CFF-5643-939E-217C01CDF565}" type="slidenum">
              <a:rPr lang="en-US" altLang="ja-JP" noProof="1" dirty="0" smtClean="0"/>
              <a:pPr/>
              <a:t>‹#›</a:t>
            </a:fld>
            <a:endParaRPr lang="ja-JP" altLang="en-US" noProof="1"/>
          </a:p>
        </p:txBody>
      </p:sp>
      <p:sp>
        <p:nvSpPr>
          <p:cNvPr id="14" name="テキスト ボックス 13"/>
          <p:cNvSpPr txBox="1"/>
          <p:nvPr/>
        </p:nvSpPr>
        <p:spPr>
          <a:xfrm>
            <a:off x="862013" y="879961"/>
            <a:ext cx="609600" cy="584776"/>
          </a:xfrm>
          <a:prstGeom prst="rect">
            <a:avLst/>
          </a:prstGeom>
        </p:spPr>
        <p:txBody>
          <a:bodyPr vert="horz" lIns="91440" tIns="45720" rIns="91440" bIns="45720" rtlCol="0" anchor="ctr">
            <a:noAutofit/>
          </a:bodyPr>
          <a:lstStyle/>
          <a:p>
            <a:pPr lvl="0" rtl="0"/>
            <a:r>
              <a:rPr lang="ja-JP" altLang="en-US" sz="8000" noProof="1">
                <a:solidFill>
                  <a:schemeClr val="tx1"/>
                </a:solidFill>
                <a:effectLst/>
              </a:rPr>
              <a:t>“</a:t>
            </a:r>
          </a:p>
        </p:txBody>
      </p:sp>
      <p:sp>
        <p:nvSpPr>
          <p:cNvPr id="15" name="テキスト ボックス 14"/>
          <p:cNvSpPr txBox="1"/>
          <p:nvPr/>
        </p:nvSpPr>
        <p:spPr>
          <a:xfrm>
            <a:off x="10600267" y="2827870"/>
            <a:ext cx="609600" cy="584776"/>
          </a:xfrm>
          <a:prstGeom prst="rect">
            <a:avLst/>
          </a:prstGeom>
        </p:spPr>
        <p:txBody>
          <a:bodyPr vert="horz" lIns="91440" tIns="45720" rIns="91440" bIns="45720" rtlCol="0" anchor="ctr">
            <a:noAutofit/>
          </a:bodyPr>
          <a:lstStyle/>
          <a:p>
            <a:pPr lvl="0" algn="r" rtl="0"/>
            <a:r>
              <a:rPr lang="ja-JP" altLang="en-US" sz="8000" noProof="1">
                <a:solidFill>
                  <a:schemeClr val="tx1"/>
                </a:solidFill>
                <a:effectLst/>
              </a:rPr>
              <a:t>”</a:t>
            </a:r>
          </a:p>
        </p:txBody>
      </p:sp>
      <p:cxnSp>
        <p:nvCxnSpPr>
          <p:cNvPr id="19" name="直線​​コネクタ(S) 18"/>
          <p:cNvCxnSpPr/>
          <p:nvPr/>
        </p:nvCxnSpPr>
        <p:spPr>
          <a:xfrm>
            <a:off x="1396169" y="4140199"/>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0358020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名刺">
    <p:spTree>
      <p:nvGrpSpPr>
        <p:cNvPr id="1" name=""/>
        <p:cNvGrpSpPr/>
        <p:nvPr/>
      </p:nvGrpSpPr>
      <p:grpSpPr>
        <a:xfrm>
          <a:off x="0" y="0"/>
          <a:ext cx="0" cy="0"/>
          <a:chOff x="0" y="0"/>
          <a:chExt cx="0" cy="0"/>
        </a:xfrm>
      </p:grpSpPr>
      <p:sp>
        <p:nvSpPr>
          <p:cNvPr id="2" name="タイトル 1"/>
          <p:cNvSpPr>
            <a:spLocks noGrp="1"/>
          </p:cNvSpPr>
          <p:nvPr>
            <p:ph type="title"/>
          </p:nvPr>
        </p:nvSpPr>
        <p:spPr>
          <a:xfrm>
            <a:off x="1295402" y="3308581"/>
            <a:ext cx="9609668" cy="1468800"/>
          </a:xfrm>
        </p:spPr>
        <p:txBody>
          <a:bodyPr rtlCol="0" anchor="b">
            <a:normAutofit/>
          </a:bodyPr>
          <a:lstStyle>
            <a:lvl1pPr algn="l">
              <a:defRPr sz="3200" b="0" cap="none"/>
            </a:lvl1pPr>
          </a:lstStyle>
          <a:p>
            <a:pPr rtl="0"/>
            <a:r>
              <a:rPr lang="ja-JP" altLang="en-US" noProof="1"/>
              <a:t>マスター タイトルの書式設定</a:t>
            </a:r>
          </a:p>
        </p:txBody>
      </p:sp>
      <p:sp>
        <p:nvSpPr>
          <p:cNvPr id="3" name="テキスト プレースホルダー 2"/>
          <p:cNvSpPr>
            <a:spLocks noGrp="1"/>
          </p:cNvSpPr>
          <p:nvPr>
            <p:ph type="body" idx="1"/>
          </p:nvPr>
        </p:nvSpPr>
        <p:spPr>
          <a:xfrm>
            <a:off x="1295401" y="4777381"/>
            <a:ext cx="9609668" cy="860400"/>
          </a:xfrm>
        </p:spPr>
        <p:txBody>
          <a:bodyPr rtlCol="0"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ja-JP" altLang="en-US" noProof="1"/>
              <a:t>マスター テキストの書式設定</a:t>
            </a:r>
          </a:p>
        </p:txBody>
      </p:sp>
      <p:sp>
        <p:nvSpPr>
          <p:cNvPr id="4" name="日付プレースホルダー 3"/>
          <p:cNvSpPr>
            <a:spLocks noGrp="1"/>
          </p:cNvSpPr>
          <p:nvPr>
            <p:ph type="dt" sz="half" idx="10"/>
          </p:nvPr>
        </p:nvSpPr>
        <p:spPr/>
        <p:txBody>
          <a:bodyPr rtlCol="0"/>
          <a:lstStyle/>
          <a:p>
            <a:pPr rtl="0"/>
            <a:fld id="{99DE1007-87C8-4E37-929C-34C30B92679A}" type="datetime1">
              <a:rPr lang="en-US" altLang="ja-JP" noProof="1" dirty="0" smtClean="0"/>
              <a:t>7/25/2024</a:t>
            </a:fld>
            <a:endParaRPr lang="ja-JP" altLang="en-US" noProof="1"/>
          </a:p>
        </p:txBody>
      </p:sp>
      <p:sp>
        <p:nvSpPr>
          <p:cNvPr id="5" name="フッター プレースホルダー 4"/>
          <p:cNvSpPr>
            <a:spLocks noGrp="1"/>
          </p:cNvSpPr>
          <p:nvPr>
            <p:ph type="ftr" sz="quarter" idx="11"/>
          </p:nvPr>
        </p:nvSpPr>
        <p:spPr/>
        <p:txBody>
          <a:bodyPr rtlCol="0"/>
          <a:lstStyle/>
          <a:p>
            <a:pPr rtl="0"/>
            <a:endParaRPr lang="ja-JP" altLang="en-US" noProof="1"/>
          </a:p>
        </p:txBody>
      </p:sp>
      <p:sp>
        <p:nvSpPr>
          <p:cNvPr id="6" name="スライド番号プレースホルダー 5"/>
          <p:cNvSpPr>
            <a:spLocks noGrp="1"/>
          </p:cNvSpPr>
          <p:nvPr>
            <p:ph type="sldNum" sz="quarter" idx="12"/>
          </p:nvPr>
        </p:nvSpPr>
        <p:spPr/>
        <p:txBody>
          <a:bodyPr rtlCol="0"/>
          <a:lstStyle/>
          <a:p>
            <a:pPr rtl="0"/>
            <a:fld id="{D57F1E4F-1CFF-5643-939E-217C01CDF565}" type="slidenum">
              <a:rPr lang="en-US" altLang="ja-JP" noProof="1" dirty="0" smtClean="0"/>
              <a:pPr/>
              <a:t>‹#›</a:t>
            </a:fld>
            <a:endParaRPr lang="ja-JP" altLang="en-US" noProof="1"/>
          </a:p>
        </p:txBody>
      </p:sp>
    </p:spTree>
    <p:extLst>
      <p:ext uri="{BB962C8B-B14F-4D97-AF65-F5344CB8AC3E}">
        <p14:creationId xmlns:p14="http://schemas.microsoft.com/office/powerpoint/2010/main" val="23680684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引用符付きの名刺">
    <p:spTree>
      <p:nvGrpSpPr>
        <p:cNvPr id="1" name=""/>
        <p:cNvGrpSpPr/>
        <p:nvPr/>
      </p:nvGrpSpPr>
      <p:grpSpPr>
        <a:xfrm>
          <a:off x="0" y="0"/>
          <a:ext cx="0" cy="0"/>
          <a:chOff x="0" y="0"/>
          <a:chExt cx="0" cy="0"/>
        </a:xfrm>
      </p:grpSpPr>
      <p:sp>
        <p:nvSpPr>
          <p:cNvPr id="2" name="タイトル 1"/>
          <p:cNvSpPr>
            <a:spLocks noGrp="1"/>
          </p:cNvSpPr>
          <p:nvPr>
            <p:ph type="title"/>
          </p:nvPr>
        </p:nvSpPr>
        <p:spPr>
          <a:xfrm>
            <a:off x="1446213" y="982132"/>
            <a:ext cx="9296398" cy="2243668"/>
          </a:xfrm>
        </p:spPr>
        <p:txBody>
          <a:bodyPr rtlCol="0" anchor="ctr">
            <a:normAutofit/>
          </a:bodyPr>
          <a:lstStyle>
            <a:lvl1pPr algn="ctr">
              <a:defRPr sz="3200" b="0" cap="none">
                <a:solidFill>
                  <a:schemeClr val="tx1"/>
                </a:solidFill>
              </a:defRPr>
            </a:lvl1pPr>
          </a:lstStyle>
          <a:p>
            <a:pPr rtl="0"/>
            <a:r>
              <a:rPr lang="ja-JP" altLang="en-US" noProof="1"/>
              <a:t>マスター タイトルの書式設定</a:t>
            </a:r>
          </a:p>
        </p:txBody>
      </p:sp>
      <p:sp>
        <p:nvSpPr>
          <p:cNvPr id="14" name="テキスト プレースホルダー 2"/>
          <p:cNvSpPr>
            <a:spLocks noGrp="1"/>
          </p:cNvSpPr>
          <p:nvPr>
            <p:ph type="body" idx="13"/>
          </p:nvPr>
        </p:nvSpPr>
        <p:spPr>
          <a:xfrm>
            <a:off x="1295401" y="3639312"/>
            <a:ext cx="9609668" cy="886968"/>
          </a:xfrm>
        </p:spPr>
        <p:txBody>
          <a:bodyPr rtlCol="0" anchor="b">
            <a:normAutofit/>
          </a:bodyPr>
          <a:lstStyle>
            <a:lvl1pPr marL="0" indent="0" algn="l">
              <a:spcBef>
                <a:spcPts val="0"/>
              </a:spcBef>
              <a:buNone/>
              <a:defRPr sz="2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ja-JP" altLang="en-US" noProof="1"/>
              <a:t>マスター テキストの書式設定</a:t>
            </a:r>
          </a:p>
        </p:txBody>
      </p:sp>
      <p:sp>
        <p:nvSpPr>
          <p:cNvPr id="3" name="テキスト プレースホルダー 2"/>
          <p:cNvSpPr>
            <a:spLocks noGrp="1"/>
          </p:cNvSpPr>
          <p:nvPr>
            <p:ph type="body" idx="1"/>
          </p:nvPr>
        </p:nvSpPr>
        <p:spPr>
          <a:xfrm>
            <a:off x="1295401" y="4529667"/>
            <a:ext cx="9609668" cy="1346200"/>
          </a:xfrm>
        </p:spPr>
        <p:txBody>
          <a:bodyPr rtlCol="0"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ja-JP" altLang="en-US" noProof="1"/>
              <a:t>マスター テキストの書式設定</a:t>
            </a:r>
          </a:p>
        </p:txBody>
      </p:sp>
      <p:sp>
        <p:nvSpPr>
          <p:cNvPr id="4" name="日付プレースホルダー 3"/>
          <p:cNvSpPr>
            <a:spLocks noGrp="1"/>
          </p:cNvSpPr>
          <p:nvPr>
            <p:ph type="dt" sz="half" idx="10"/>
          </p:nvPr>
        </p:nvSpPr>
        <p:spPr/>
        <p:txBody>
          <a:bodyPr rtlCol="0"/>
          <a:lstStyle/>
          <a:p>
            <a:pPr rtl="0"/>
            <a:fld id="{8C96A828-9731-4386-9BE0-74A03033C912}" type="datetime1">
              <a:rPr lang="en-US" altLang="ja-JP" noProof="1" dirty="0" smtClean="0"/>
              <a:t>7/25/2024</a:t>
            </a:fld>
            <a:endParaRPr lang="ja-JP" altLang="en-US" noProof="1"/>
          </a:p>
        </p:txBody>
      </p:sp>
      <p:sp>
        <p:nvSpPr>
          <p:cNvPr id="5" name="フッター プレースホルダー 4"/>
          <p:cNvSpPr>
            <a:spLocks noGrp="1"/>
          </p:cNvSpPr>
          <p:nvPr>
            <p:ph type="ftr" sz="quarter" idx="11"/>
          </p:nvPr>
        </p:nvSpPr>
        <p:spPr/>
        <p:txBody>
          <a:bodyPr rtlCol="0"/>
          <a:lstStyle/>
          <a:p>
            <a:pPr rtl="0"/>
            <a:endParaRPr lang="ja-JP" altLang="en-US" noProof="1"/>
          </a:p>
        </p:txBody>
      </p:sp>
      <p:sp>
        <p:nvSpPr>
          <p:cNvPr id="6" name="スライド番号プレースホルダー 5"/>
          <p:cNvSpPr>
            <a:spLocks noGrp="1"/>
          </p:cNvSpPr>
          <p:nvPr>
            <p:ph type="sldNum" sz="quarter" idx="12"/>
          </p:nvPr>
        </p:nvSpPr>
        <p:spPr/>
        <p:txBody>
          <a:bodyPr rtlCol="0"/>
          <a:lstStyle/>
          <a:p>
            <a:pPr rtl="0"/>
            <a:fld id="{D57F1E4F-1CFF-5643-939E-217C01CDF565}" type="slidenum">
              <a:rPr lang="en-US" altLang="ja-JP" noProof="1" dirty="0" smtClean="0"/>
              <a:pPr/>
              <a:t>‹#›</a:t>
            </a:fld>
            <a:endParaRPr lang="ja-JP" altLang="en-US" noProof="1"/>
          </a:p>
        </p:txBody>
      </p:sp>
      <p:sp>
        <p:nvSpPr>
          <p:cNvPr id="12" name="テキスト ボックス 11"/>
          <p:cNvSpPr txBox="1"/>
          <p:nvPr/>
        </p:nvSpPr>
        <p:spPr>
          <a:xfrm>
            <a:off x="862013" y="879961"/>
            <a:ext cx="609600" cy="584776"/>
          </a:xfrm>
          <a:prstGeom prst="rect">
            <a:avLst/>
          </a:prstGeom>
        </p:spPr>
        <p:txBody>
          <a:bodyPr vert="horz" lIns="91440" tIns="45720" rIns="91440" bIns="45720" rtlCol="0" anchor="ctr">
            <a:noAutofit/>
          </a:bodyPr>
          <a:lstStyle/>
          <a:p>
            <a:pPr lvl="0" rtl="0"/>
            <a:r>
              <a:rPr lang="ja-JP" altLang="en-US" sz="8000" noProof="1">
                <a:solidFill>
                  <a:schemeClr val="tx1"/>
                </a:solidFill>
                <a:effectLst/>
              </a:rPr>
              <a:t>“</a:t>
            </a:r>
          </a:p>
        </p:txBody>
      </p:sp>
      <p:sp>
        <p:nvSpPr>
          <p:cNvPr id="13" name="テキスト ボックス 12"/>
          <p:cNvSpPr txBox="1"/>
          <p:nvPr/>
        </p:nvSpPr>
        <p:spPr>
          <a:xfrm>
            <a:off x="10600267" y="2599261"/>
            <a:ext cx="609600" cy="584776"/>
          </a:xfrm>
          <a:prstGeom prst="rect">
            <a:avLst/>
          </a:prstGeom>
        </p:spPr>
        <p:txBody>
          <a:bodyPr vert="horz" lIns="91440" tIns="45720" rIns="91440" bIns="45720" rtlCol="0" anchor="ctr">
            <a:noAutofit/>
          </a:bodyPr>
          <a:lstStyle/>
          <a:p>
            <a:pPr lvl="0" algn="r" rtl="0"/>
            <a:r>
              <a:rPr lang="ja-JP" altLang="en-US" sz="8000" noProof="1">
                <a:solidFill>
                  <a:schemeClr val="tx1"/>
                </a:solidFill>
                <a:effectLst/>
              </a:rPr>
              <a:t>”</a:t>
            </a:r>
          </a:p>
        </p:txBody>
      </p:sp>
      <p:cxnSp>
        <p:nvCxnSpPr>
          <p:cNvPr id="26" name="直線​​コネクタ(S) 25"/>
          <p:cNvCxnSpPr/>
          <p:nvPr/>
        </p:nvCxnSpPr>
        <p:spPr>
          <a:xfrm>
            <a:off x="1396169" y="3429000"/>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6969454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または False">
    <p:spTree>
      <p:nvGrpSpPr>
        <p:cNvPr id="1" name=""/>
        <p:cNvGrpSpPr/>
        <p:nvPr/>
      </p:nvGrpSpPr>
      <p:grpSpPr>
        <a:xfrm>
          <a:off x="0" y="0"/>
          <a:ext cx="0" cy="0"/>
          <a:chOff x="0" y="0"/>
          <a:chExt cx="0" cy="0"/>
        </a:xfrm>
      </p:grpSpPr>
      <p:sp>
        <p:nvSpPr>
          <p:cNvPr id="2" name="タイトル 1"/>
          <p:cNvSpPr>
            <a:spLocks noGrp="1"/>
          </p:cNvSpPr>
          <p:nvPr>
            <p:ph type="title"/>
          </p:nvPr>
        </p:nvSpPr>
        <p:spPr>
          <a:xfrm>
            <a:off x="1295401" y="982132"/>
            <a:ext cx="9609666" cy="2243668"/>
          </a:xfrm>
        </p:spPr>
        <p:txBody>
          <a:bodyPr vert="horz" lIns="91440" tIns="45720" rIns="91440" bIns="45720" rtlCol="0" anchor="ctr">
            <a:normAutofit/>
          </a:bodyPr>
          <a:lstStyle>
            <a:lvl1pPr>
              <a:defRPr lang="en-US" b="0" dirty="0"/>
            </a:lvl1pPr>
          </a:lstStyle>
          <a:p>
            <a:pPr marL="0" lvl="0" rtl="0"/>
            <a:r>
              <a:rPr lang="ja-JP" altLang="en-US" noProof="1"/>
              <a:t>マスター タイトルの書式設定</a:t>
            </a:r>
          </a:p>
        </p:txBody>
      </p:sp>
      <p:sp>
        <p:nvSpPr>
          <p:cNvPr id="11" name="テキスト プレースホルダー 2"/>
          <p:cNvSpPr>
            <a:spLocks noGrp="1"/>
          </p:cNvSpPr>
          <p:nvPr>
            <p:ph type="body" idx="13"/>
          </p:nvPr>
        </p:nvSpPr>
        <p:spPr>
          <a:xfrm>
            <a:off x="1295401" y="3630168"/>
            <a:ext cx="9609668" cy="841248"/>
          </a:xfrm>
        </p:spPr>
        <p:txBody>
          <a:bodyPr rtlCol="0" anchor="b">
            <a:normAutofit/>
          </a:bodyPr>
          <a:lstStyle>
            <a:lvl1pPr marL="0" indent="0" algn="l">
              <a:spcBef>
                <a:spcPts val="0"/>
              </a:spcBef>
              <a:buNone/>
              <a:defRPr sz="2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ja-JP" altLang="en-US" noProof="1"/>
              <a:t>マスター テキストの書式設定</a:t>
            </a:r>
          </a:p>
        </p:txBody>
      </p:sp>
      <p:sp>
        <p:nvSpPr>
          <p:cNvPr id="3" name="テキスト プレースホルダー 2"/>
          <p:cNvSpPr>
            <a:spLocks noGrp="1"/>
          </p:cNvSpPr>
          <p:nvPr>
            <p:ph type="body" idx="1"/>
          </p:nvPr>
        </p:nvSpPr>
        <p:spPr>
          <a:xfrm>
            <a:off x="1295400" y="4470399"/>
            <a:ext cx="9609670" cy="1405467"/>
          </a:xfrm>
        </p:spPr>
        <p:txBody>
          <a:bodyPr rtlCol="0"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ja-JP" altLang="en-US" noProof="1"/>
              <a:t>マスター テキストの書式設定</a:t>
            </a:r>
          </a:p>
        </p:txBody>
      </p:sp>
      <p:sp>
        <p:nvSpPr>
          <p:cNvPr id="4" name="日付プレースホルダー 3"/>
          <p:cNvSpPr>
            <a:spLocks noGrp="1"/>
          </p:cNvSpPr>
          <p:nvPr>
            <p:ph type="dt" sz="half" idx="10"/>
          </p:nvPr>
        </p:nvSpPr>
        <p:spPr/>
        <p:txBody>
          <a:bodyPr rtlCol="0"/>
          <a:lstStyle/>
          <a:p>
            <a:pPr rtl="0"/>
            <a:fld id="{B1FAC522-C1FF-42DA-B03E-D271613731E2}" type="datetime1">
              <a:rPr lang="en-US" altLang="ja-JP" noProof="1" dirty="0" smtClean="0"/>
              <a:t>7/25/2024</a:t>
            </a:fld>
            <a:endParaRPr lang="ja-JP" altLang="en-US" noProof="1"/>
          </a:p>
        </p:txBody>
      </p:sp>
      <p:sp>
        <p:nvSpPr>
          <p:cNvPr id="5" name="フッター プレースホルダー 4"/>
          <p:cNvSpPr>
            <a:spLocks noGrp="1"/>
          </p:cNvSpPr>
          <p:nvPr>
            <p:ph type="ftr" sz="quarter" idx="11"/>
          </p:nvPr>
        </p:nvSpPr>
        <p:spPr/>
        <p:txBody>
          <a:bodyPr rtlCol="0"/>
          <a:lstStyle/>
          <a:p>
            <a:pPr rtl="0"/>
            <a:endParaRPr lang="ja-JP" altLang="en-US" noProof="1"/>
          </a:p>
        </p:txBody>
      </p:sp>
      <p:sp>
        <p:nvSpPr>
          <p:cNvPr id="6" name="スライド番号プレースホルダー 5"/>
          <p:cNvSpPr>
            <a:spLocks noGrp="1"/>
          </p:cNvSpPr>
          <p:nvPr>
            <p:ph type="sldNum" sz="quarter" idx="12"/>
          </p:nvPr>
        </p:nvSpPr>
        <p:spPr/>
        <p:txBody>
          <a:bodyPr rtlCol="0"/>
          <a:lstStyle/>
          <a:p>
            <a:pPr rtl="0"/>
            <a:fld id="{D57F1E4F-1CFF-5643-939E-217C01CDF565}" type="slidenum">
              <a:rPr lang="en-US" altLang="ja-JP" noProof="1" dirty="0" smtClean="0"/>
              <a:pPr/>
              <a:t>‹#›</a:t>
            </a:fld>
            <a:endParaRPr lang="ja-JP" altLang="en-US" noProof="1"/>
          </a:p>
        </p:txBody>
      </p:sp>
      <p:cxnSp>
        <p:nvCxnSpPr>
          <p:cNvPr id="15" name="直線​​コネクタ(S) 14"/>
          <p:cNvCxnSpPr/>
          <p:nvPr/>
        </p:nvCxnSpPr>
        <p:spPr>
          <a:xfrm>
            <a:off x="1396169" y="3429000"/>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4525281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lvl1pPr algn="ctr">
              <a:defRPr/>
            </a:lvl1pPr>
          </a:lstStyle>
          <a:p>
            <a:pPr rtl="0"/>
            <a:r>
              <a:rPr lang="ja-JP" altLang="en-US" noProof="1"/>
              <a:t>マスター タイトルの書式設定</a:t>
            </a:r>
          </a:p>
        </p:txBody>
      </p:sp>
      <p:sp>
        <p:nvSpPr>
          <p:cNvPr id="3" name="縦書きテキスト プレースホルダー 2"/>
          <p:cNvSpPr>
            <a:spLocks noGrp="1"/>
          </p:cNvSpPr>
          <p:nvPr>
            <p:ph type="body" orient="vert" idx="1"/>
          </p:nvPr>
        </p:nvSpPr>
        <p:spPr/>
        <p:txBody>
          <a:bodyPr vert="eaVert" rtlCol="0" anchor="t"/>
          <a:lstStyle/>
          <a:p>
            <a:pPr lvl="0" rtl="0"/>
            <a:r>
              <a:rPr lang="ja-JP" altLang="en-US" noProof="1"/>
              <a:t>マスター テキストの書式設定</a:t>
            </a:r>
          </a:p>
          <a:p>
            <a:pPr lvl="1" rtl="0"/>
            <a:r>
              <a:rPr lang="ja-JP" altLang="en-US" noProof="1"/>
              <a:t>第 </a:t>
            </a:r>
            <a:r>
              <a:rPr lang="en-US" altLang="ja-JP" noProof="1"/>
              <a:t>2 </a:t>
            </a:r>
            <a:r>
              <a:rPr lang="ja-JP" altLang="en-US" noProof="1"/>
              <a:t>レベル</a:t>
            </a:r>
          </a:p>
          <a:p>
            <a:pPr lvl="2" rtl="0"/>
            <a:r>
              <a:rPr lang="ja-JP" altLang="en-US" noProof="1"/>
              <a:t>第 </a:t>
            </a:r>
            <a:r>
              <a:rPr lang="en-US" altLang="ja-JP" noProof="1"/>
              <a:t>3 </a:t>
            </a:r>
            <a:r>
              <a:rPr lang="ja-JP" altLang="en-US" noProof="1"/>
              <a:t>レベル</a:t>
            </a:r>
          </a:p>
          <a:p>
            <a:pPr lvl="3" rtl="0"/>
            <a:r>
              <a:rPr lang="ja-JP" altLang="en-US" noProof="1"/>
              <a:t>第 </a:t>
            </a:r>
            <a:r>
              <a:rPr lang="en-US" altLang="ja-JP" noProof="1"/>
              <a:t>4 </a:t>
            </a:r>
            <a:r>
              <a:rPr lang="ja-JP" altLang="en-US" noProof="1"/>
              <a:t>レベル</a:t>
            </a:r>
          </a:p>
          <a:p>
            <a:pPr lvl="4" rtl="0"/>
            <a:r>
              <a:rPr lang="ja-JP" altLang="en-US" noProof="1"/>
              <a:t>第 </a:t>
            </a:r>
            <a:r>
              <a:rPr lang="en-US" altLang="ja-JP" noProof="1"/>
              <a:t>5 </a:t>
            </a:r>
            <a:r>
              <a:rPr lang="ja-JP" altLang="en-US" noProof="1"/>
              <a:t>レベル</a:t>
            </a:r>
          </a:p>
        </p:txBody>
      </p:sp>
      <p:sp>
        <p:nvSpPr>
          <p:cNvPr id="4" name="日付プレースホルダー 3"/>
          <p:cNvSpPr>
            <a:spLocks noGrp="1"/>
          </p:cNvSpPr>
          <p:nvPr>
            <p:ph type="dt" sz="half" idx="10"/>
          </p:nvPr>
        </p:nvSpPr>
        <p:spPr/>
        <p:txBody>
          <a:bodyPr rtlCol="0"/>
          <a:lstStyle/>
          <a:p>
            <a:pPr rtl="0"/>
            <a:fld id="{9F138F97-1BCF-44E9-9D11-0F5FF2E42B33}" type="datetime1">
              <a:rPr lang="en-US" altLang="ja-JP" noProof="1" dirty="0" smtClean="0"/>
              <a:t>7/25/2024</a:t>
            </a:fld>
            <a:endParaRPr lang="ja-JP" altLang="en-US" noProof="1"/>
          </a:p>
        </p:txBody>
      </p:sp>
      <p:sp>
        <p:nvSpPr>
          <p:cNvPr id="5" name="フッター プレースホルダー 4"/>
          <p:cNvSpPr>
            <a:spLocks noGrp="1"/>
          </p:cNvSpPr>
          <p:nvPr>
            <p:ph type="ftr" sz="quarter" idx="11"/>
          </p:nvPr>
        </p:nvSpPr>
        <p:spPr/>
        <p:txBody>
          <a:bodyPr rtlCol="0"/>
          <a:lstStyle/>
          <a:p>
            <a:pPr rtl="0"/>
            <a:endParaRPr lang="ja-JP" altLang="en-US" noProof="1"/>
          </a:p>
        </p:txBody>
      </p:sp>
      <p:sp>
        <p:nvSpPr>
          <p:cNvPr id="6" name="スライド番号プレースホルダー 5"/>
          <p:cNvSpPr>
            <a:spLocks noGrp="1"/>
          </p:cNvSpPr>
          <p:nvPr>
            <p:ph type="sldNum" sz="quarter" idx="12"/>
          </p:nvPr>
        </p:nvSpPr>
        <p:spPr/>
        <p:txBody>
          <a:bodyPr rtlCol="0"/>
          <a:lstStyle/>
          <a:p>
            <a:pPr rtl="0"/>
            <a:fld id="{D57F1E4F-1CFF-5643-939E-217C01CDF565}" type="slidenum">
              <a:rPr lang="en-US" altLang="ja-JP" noProof="1" dirty="0" smtClean="0"/>
              <a:pPr/>
              <a:t>‹#›</a:t>
            </a:fld>
            <a:endParaRPr lang="ja-JP" altLang="en-US" noProof="1"/>
          </a:p>
        </p:txBody>
      </p:sp>
      <p:cxnSp>
        <p:nvCxnSpPr>
          <p:cNvPr id="14" name="直線​​コネクタ 13"/>
          <p:cNvCxnSpPr/>
          <p:nvPr/>
        </p:nvCxnSpPr>
        <p:spPr>
          <a:xfrm>
            <a:off x="1396169" y="2421466"/>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6366672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999356" y="982131"/>
            <a:ext cx="1890895" cy="4893735"/>
          </a:xfrm>
        </p:spPr>
        <p:txBody>
          <a:bodyPr vert="eaVert" rtlCol="0"/>
          <a:lstStyle/>
          <a:p>
            <a:pPr rtl="0"/>
            <a:r>
              <a:rPr lang="ja-JP" altLang="en-US" noProof="1"/>
              <a:t>マスター タイトルの書式設定</a:t>
            </a:r>
          </a:p>
        </p:txBody>
      </p:sp>
      <p:sp>
        <p:nvSpPr>
          <p:cNvPr id="3" name="縦書きテキスト プレースホルダー 2"/>
          <p:cNvSpPr>
            <a:spLocks noGrp="1"/>
          </p:cNvSpPr>
          <p:nvPr>
            <p:ph type="body" orient="vert" idx="1"/>
          </p:nvPr>
        </p:nvSpPr>
        <p:spPr>
          <a:xfrm>
            <a:off x="1295398" y="982132"/>
            <a:ext cx="7433025" cy="4893734"/>
          </a:xfrm>
        </p:spPr>
        <p:txBody>
          <a:bodyPr vert="eaVert" rtlCol="0" anchor="t"/>
          <a:lstStyle/>
          <a:p>
            <a:pPr lvl="0" rtl="0"/>
            <a:r>
              <a:rPr lang="ja-JP" altLang="en-US" noProof="1"/>
              <a:t>マスター テキストの書式設定</a:t>
            </a:r>
          </a:p>
          <a:p>
            <a:pPr lvl="1" rtl="0"/>
            <a:r>
              <a:rPr lang="ja-JP" altLang="en-US" noProof="1"/>
              <a:t>第 </a:t>
            </a:r>
            <a:r>
              <a:rPr lang="en-US" altLang="ja-JP" noProof="1"/>
              <a:t>2 </a:t>
            </a:r>
            <a:r>
              <a:rPr lang="ja-JP" altLang="en-US" noProof="1"/>
              <a:t>レベル</a:t>
            </a:r>
          </a:p>
          <a:p>
            <a:pPr lvl="2" rtl="0"/>
            <a:r>
              <a:rPr lang="ja-JP" altLang="en-US" noProof="1"/>
              <a:t>第 </a:t>
            </a:r>
            <a:r>
              <a:rPr lang="en-US" altLang="ja-JP" noProof="1"/>
              <a:t>3 </a:t>
            </a:r>
            <a:r>
              <a:rPr lang="ja-JP" altLang="en-US" noProof="1"/>
              <a:t>レベル</a:t>
            </a:r>
          </a:p>
          <a:p>
            <a:pPr lvl="3" rtl="0"/>
            <a:r>
              <a:rPr lang="ja-JP" altLang="en-US" noProof="1"/>
              <a:t>第 </a:t>
            </a:r>
            <a:r>
              <a:rPr lang="en-US" altLang="ja-JP" noProof="1"/>
              <a:t>4 </a:t>
            </a:r>
            <a:r>
              <a:rPr lang="ja-JP" altLang="en-US" noProof="1"/>
              <a:t>レベル</a:t>
            </a:r>
          </a:p>
          <a:p>
            <a:pPr lvl="4" rtl="0"/>
            <a:r>
              <a:rPr lang="ja-JP" altLang="en-US" noProof="1"/>
              <a:t>第 </a:t>
            </a:r>
            <a:r>
              <a:rPr lang="en-US" altLang="ja-JP" noProof="1"/>
              <a:t>5 </a:t>
            </a:r>
            <a:r>
              <a:rPr lang="ja-JP" altLang="en-US" noProof="1"/>
              <a:t>レベル</a:t>
            </a:r>
          </a:p>
        </p:txBody>
      </p:sp>
      <p:sp>
        <p:nvSpPr>
          <p:cNvPr id="4" name="日付プレースホルダー 3"/>
          <p:cNvSpPr>
            <a:spLocks noGrp="1"/>
          </p:cNvSpPr>
          <p:nvPr>
            <p:ph type="dt" sz="half" idx="10"/>
          </p:nvPr>
        </p:nvSpPr>
        <p:spPr/>
        <p:txBody>
          <a:bodyPr rtlCol="0"/>
          <a:lstStyle/>
          <a:p>
            <a:pPr rtl="0"/>
            <a:fld id="{9729ED73-5345-4AA7-BCBB-92AE6628DD63}" type="datetime1">
              <a:rPr lang="en-US" altLang="ja-JP" noProof="1" dirty="0" smtClean="0"/>
              <a:t>7/25/2024</a:t>
            </a:fld>
            <a:endParaRPr lang="ja-JP" altLang="en-US" noProof="1"/>
          </a:p>
        </p:txBody>
      </p:sp>
      <p:sp>
        <p:nvSpPr>
          <p:cNvPr id="5" name="フッター プレースホルダー 4"/>
          <p:cNvSpPr>
            <a:spLocks noGrp="1"/>
          </p:cNvSpPr>
          <p:nvPr>
            <p:ph type="ftr" sz="quarter" idx="11"/>
          </p:nvPr>
        </p:nvSpPr>
        <p:spPr/>
        <p:txBody>
          <a:bodyPr rtlCol="0"/>
          <a:lstStyle/>
          <a:p>
            <a:pPr rtl="0"/>
            <a:endParaRPr lang="ja-JP" altLang="en-US" noProof="1"/>
          </a:p>
        </p:txBody>
      </p:sp>
      <p:sp>
        <p:nvSpPr>
          <p:cNvPr id="6" name="スライド番号プレースホルダー 5"/>
          <p:cNvSpPr>
            <a:spLocks noGrp="1"/>
          </p:cNvSpPr>
          <p:nvPr>
            <p:ph type="sldNum" sz="quarter" idx="12"/>
          </p:nvPr>
        </p:nvSpPr>
        <p:spPr/>
        <p:txBody>
          <a:bodyPr rtlCol="0"/>
          <a:lstStyle/>
          <a:p>
            <a:pPr rtl="0"/>
            <a:fld id="{D57F1E4F-1CFF-5643-939E-217C01CDF565}" type="slidenum">
              <a:rPr lang="en-US" altLang="ja-JP" noProof="1" dirty="0" smtClean="0"/>
              <a:pPr/>
              <a:t>‹#›</a:t>
            </a:fld>
            <a:endParaRPr lang="ja-JP" altLang="en-US" noProof="1"/>
          </a:p>
        </p:txBody>
      </p:sp>
      <p:cxnSp>
        <p:nvCxnSpPr>
          <p:cNvPr id="14" name="直線​​コネクタ 13"/>
          <p:cNvCxnSpPr/>
          <p:nvPr/>
        </p:nvCxnSpPr>
        <p:spPr>
          <a:xfrm>
            <a:off x="8863890" y="990600"/>
            <a:ext cx="0" cy="487680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6580152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cxnSp>
        <p:nvCxnSpPr>
          <p:cNvPr id="7" name="直線​​コネクタ(S) 6"/>
          <p:cNvCxnSpPr/>
          <p:nvPr/>
        </p:nvCxnSpPr>
        <p:spPr>
          <a:xfrm>
            <a:off x="1396169" y="2421466"/>
            <a:ext cx="9407298" cy="0"/>
          </a:xfrm>
          <a:prstGeom prst="line">
            <a:avLst/>
          </a:prstGeom>
        </p:spPr>
        <p:style>
          <a:lnRef idx="2">
            <a:schemeClr val="accent1"/>
          </a:lnRef>
          <a:fillRef idx="0">
            <a:schemeClr val="accent1"/>
          </a:fillRef>
          <a:effectRef idx="1">
            <a:schemeClr val="accent1"/>
          </a:effectRef>
          <a:fontRef idx="minor">
            <a:schemeClr val="tx1"/>
          </a:fontRef>
        </p:style>
      </p:cxnSp>
      <p:sp>
        <p:nvSpPr>
          <p:cNvPr id="2" name="タイトル 1"/>
          <p:cNvSpPr>
            <a:spLocks noGrp="1"/>
          </p:cNvSpPr>
          <p:nvPr>
            <p:ph type="title"/>
          </p:nvPr>
        </p:nvSpPr>
        <p:spPr/>
        <p:txBody>
          <a:bodyPr rtlCol="0"/>
          <a:lstStyle/>
          <a:p>
            <a:pPr rtl="0"/>
            <a:r>
              <a:rPr lang="ja-JP" altLang="en-US" noProof="1"/>
              <a:t>マスター タイトルの書式設定</a:t>
            </a:r>
          </a:p>
        </p:txBody>
      </p:sp>
      <p:sp>
        <p:nvSpPr>
          <p:cNvPr id="3" name="コンテンツ プレースホルダー 2"/>
          <p:cNvSpPr>
            <a:spLocks noGrp="1"/>
          </p:cNvSpPr>
          <p:nvPr>
            <p:ph idx="1"/>
          </p:nvPr>
        </p:nvSpPr>
        <p:spPr/>
        <p:txBody>
          <a:bodyPr rtlCol="0"/>
          <a:lstStyle/>
          <a:p>
            <a:pPr lvl="0" rtl="0"/>
            <a:r>
              <a:rPr lang="ja-JP" altLang="en-US" noProof="1"/>
              <a:t>マスター テキストの書式設定</a:t>
            </a:r>
          </a:p>
          <a:p>
            <a:pPr lvl="1" rtl="0"/>
            <a:r>
              <a:rPr lang="ja-JP" altLang="en-US" noProof="1"/>
              <a:t>第 </a:t>
            </a:r>
            <a:r>
              <a:rPr lang="en-US" altLang="ja-JP" noProof="1"/>
              <a:t>2 </a:t>
            </a:r>
            <a:r>
              <a:rPr lang="ja-JP" altLang="en-US" noProof="1"/>
              <a:t>レベル</a:t>
            </a:r>
          </a:p>
          <a:p>
            <a:pPr lvl="2" rtl="0"/>
            <a:r>
              <a:rPr lang="ja-JP" altLang="en-US" noProof="1"/>
              <a:t>第 </a:t>
            </a:r>
            <a:r>
              <a:rPr lang="en-US" altLang="ja-JP" noProof="1"/>
              <a:t>3 </a:t>
            </a:r>
            <a:r>
              <a:rPr lang="ja-JP" altLang="en-US" noProof="1"/>
              <a:t>レベル</a:t>
            </a:r>
          </a:p>
          <a:p>
            <a:pPr lvl="3" rtl="0"/>
            <a:r>
              <a:rPr lang="ja-JP" altLang="en-US" noProof="1"/>
              <a:t>第 </a:t>
            </a:r>
            <a:r>
              <a:rPr lang="en-US" altLang="ja-JP" noProof="1"/>
              <a:t>4 </a:t>
            </a:r>
            <a:r>
              <a:rPr lang="ja-JP" altLang="en-US" noProof="1"/>
              <a:t>レベル</a:t>
            </a:r>
          </a:p>
          <a:p>
            <a:pPr lvl="4" rtl="0"/>
            <a:r>
              <a:rPr lang="ja-JP" altLang="en-US" noProof="1"/>
              <a:t>第 </a:t>
            </a:r>
            <a:r>
              <a:rPr lang="en-US" altLang="ja-JP" noProof="1"/>
              <a:t>5 </a:t>
            </a:r>
            <a:r>
              <a:rPr lang="ja-JP" altLang="en-US" noProof="1"/>
              <a:t>レベル</a:t>
            </a:r>
          </a:p>
        </p:txBody>
      </p:sp>
      <p:sp>
        <p:nvSpPr>
          <p:cNvPr id="4" name="日付プレースホルダー 3"/>
          <p:cNvSpPr>
            <a:spLocks noGrp="1"/>
          </p:cNvSpPr>
          <p:nvPr>
            <p:ph type="dt" sz="half" idx="10"/>
          </p:nvPr>
        </p:nvSpPr>
        <p:spPr/>
        <p:txBody>
          <a:bodyPr rtlCol="0"/>
          <a:lstStyle/>
          <a:p>
            <a:pPr rtl="0"/>
            <a:fld id="{658E24BA-AF6B-400D-9C40-543019950276}" type="datetime1">
              <a:rPr lang="en-US" altLang="ja-JP" noProof="1" dirty="0" smtClean="0"/>
              <a:t>7/25/2024</a:t>
            </a:fld>
            <a:endParaRPr lang="ja-JP" altLang="en-US" noProof="1"/>
          </a:p>
        </p:txBody>
      </p:sp>
      <p:sp>
        <p:nvSpPr>
          <p:cNvPr id="5" name="フッター プレースホルダー 4"/>
          <p:cNvSpPr>
            <a:spLocks noGrp="1"/>
          </p:cNvSpPr>
          <p:nvPr>
            <p:ph type="ftr" sz="quarter" idx="11"/>
          </p:nvPr>
        </p:nvSpPr>
        <p:spPr/>
        <p:txBody>
          <a:bodyPr rtlCol="0"/>
          <a:lstStyle/>
          <a:p>
            <a:pPr rtl="0"/>
            <a:endParaRPr lang="ja-JP" altLang="en-US" noProof="1"/>
          </a:p>
        </p:txBody>
      </p:sp>
      <p:sp>
        <p:nvSpPr>
          <p:cNvPr id="6" name="スライド番号プレースホルダー 5"/>
          <p:cNvSpPr>
            <a:spLocks noGrp="1"/>
          </p:cNvSpPr>
          <p:nvPr>
            <p:ph type="sldNum" sz="quarter" idx="12"/>
          </p:nvPr>
        </p:nvSpPr>
        <p:spPr/>
        <p:txBody>
          <a:bodyPr rtlCol="0"/>
          <a:lstStyle/>
          <a:p>
            <a:pPr rtl="0"/>
            <a:fld id="{5D84065D-F351-4B03-BD91-D8A6B8D4B362}" type="slidenum">
              <a:rPr lang="en-US" altLang="ja-JP" noProof="1" dirty="0" smtClean="0"/>
              <a:t>‹#›</a:t>
            </a:fld>
            <a:endParaRPr lang="ja-JP" altLang="en-US" noProof="1"/>
          </a:p>
        </p:txBody>
      </p:sp>
    </p:spTree>
    <p:extLst>
      <p:ext uri="{BB962C8B-B14F-4D97-AF65-F5344CB8AC3E}">
        <p14:creationId xmlns:p14="http://schemas.microsoft.com/office/powerpoint/2010/main" val="4885327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 ヘッダー">
    <p:spTree>
      <p:nvGrpSpPr>
        <p:cNvPr id="1" name=""/>
        <p:cNvGrpSpPr/>
        <p:nvPr/>
      </p:nvGrpSpPr>
      <p:grpSpPr>
        <a:xfrm>
          <a:off x="0" y="0"/>
          <a:ext cx="0" cy="0"/>
          <a:chOff x="0" y="0"/>
          <a:chExt cx="0" cy="0"/>
        </a:xfrm>
      </p:grpSpPr>
      <p:sp>
        <p:nvSpPr>
          <p:cNvPr id="2" name="タイトル 1"/>
          <p:cNvSpPr>
            <a:spLocks noGrp="1"/>
          </p:cNvSpPr>
          <p:nvPr>
            <p:ph type="title"/>
          </p:nvPr>
        </p:nvSpPr>
        <p:spPr>
          <a:xfrm>
            <a:off x="2015069" y="1752606"/>
            <a:ext cx="8158688" cy="1822514"/>
          </a:xfrm>
        </p:spPr>
        <p:txBody>
          <a:bodyPr rtlCol="0" anchor="b">
            <a:normAutofit/>
          </a:bodyPr>
          <a:lstStyle>
            <a:lvl1pPr algn="ctr">
              <a:defRPr sz="4400" b="0" cap="none"/>
            </a:lvl1pPr>
          </a:lstStyle>
          <a:p>
            <a:pPr rtl="0"/>
            <a:r>
              <a:rPr lang="ja-JP" altLang="en-US" noProof="1"/>
              <a:t>マスター タイトルの書式設定</a:t>
            </a:r>
          </a:p>
        </p:txBody>
      </p:sp>
      <p:sp>
        <p:nvSpPr>
          <p:cNvPr id="3" name="テキスト プレースホルダー 2"/>
          <p:cNvSpPr>
            <a:spLocks noGrp="1"/>
          </p:cNvSpPr>
          <p:nvPr>
            <p:ph type="body" idx="1"/>
          </p:nvPr>
        </p:nvSpPr>
        <p:spPr>
          <a:xfrm>
            <a:off x="2015067" y="3846051"/>
            <a:ext cx="8158690" cy="954547"/>
          </a:xfrm>
        </p:spPr>
        <p:txBody>
          <a:bodyPr rtlCol="0" anchor="t">
            <a:normAutofit/>
          </a:bodyPr>
          <a:lstStyle>
            <a:lvl1pPr marL="0" indent="0" algn="ctr">
              <a:buNone/>
              <a:defRPr sz="2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ja-JP" altLang="en-US" noProof="1"/>
              <a:t>マスター テキストの書式設定</a:t>
            </a:r>
          </a:p>
        </p:txBody>
      </p:sp>
      <p:sp>
        <p:nvSpPr>
          <p:cNvPr id="4" name="日付プレースホルダー 3"/>
          <p:cNvSpPr>
            <a:spLocks noGrp="1"/>
          </p:cNvSpPr>
          <p:nvPr>
            <p:ph type="dt" sz="half" idx="10"/>
          </p:nvPr>
        </p:nvSpPr>
        <p:spPr/>
        <p:txBody>
          <a:bodyPr rtlCol="0"/>
          <a:lstStyle/>
          <a:p>
            <a:pPr rtl="0"/>
            <a:fld id="{B402892A-612D-40B4-9CDC-B99E2CD4AD57}" type="datetime1">
              <a:rPr lang="en-US" altLang="ja-JP" noProof="1" dirty="0" smtClean="0"/>
              <a:t>7/25/2024</a:t>
            </a:fld>
            <a:endParaRPr lang="ja-JP" altLang="en-US" noProof="1"/>
          </a:p>
        </p:txBody>
      </p:sp>
      <p:sp>
        <p:nvSpPr>
          <p:cNvPr id="5" name="フッター プレースホルダー 4"/>
          <p:cNvSpPr>
            <a:spLocks noGrp="1"/>
          </p:cNvSpPr>
          <p:nvPr>
            <p:ph type="ftr" sz="quarter" idx="11"/>
          </p:nvPr>
        </p:nvSpPr>
        <p:spPr/>
        <p:txBody>
          <a:bodyPr rtlCol="0"/>
          <a:lstStyle/>
          <a:p>
            <a:pPr rtl="0"/>
            <a:endParaRPr lang="ja-JP" altLang="en-US" noProof="1"/>
          </a:p>
        </p:txBody>
      </p:sp>
      <p:sp>
        <p:nvSpPr>
          <p:cNvPr id="6" name="スライド番号プレースホルダー 5"/>
          <p:cNvSpPr>
            <a:spLocks noGrp="1"/>
          </p:cNvSpPr>
          <p:nvPr>
            <p:ph type="sldNum" sz="quarter" idx="12"/>
          </p:nvPr>
        </p:nvSpPr>
        <p:spPr/>
        <p:txBody>
          <a:bodyPr rtlCol="0"/>
          <a:lstStyle/>
          <a:p>
            <a:pPr rtl="0"/>
            <a:fld id="{D57F1E4F-1CFF-5643-939E-217C01CDF565}" type="slidenum">
              <a:rPr lang="en-US" altLang="ja-JP" noProof="1" dirty="0" smtClean="0"/>
              <a:pPr/>
              <a:t>‹#›</a:t>
            </a:fld>
            <a:endParaRPr lang="ja-JP" altLang="en-US" noProof="1"/>
          </a:p>
        </p:txBody>
      </p:sp>
      <p:cxnSp>
        <p:nvCxnSpPr>
          <p:cNvPr id="16" name="直線​​コネクタ(S) 15"/>
          <p:cNvCxnSpPr/>
          <p:nvPr/>
        </p:nvCxnSpPr>
        <p:spPr>
          <a:xfrm>
            <a:off x="2012723" y="3710585"/>
            <a:ext cx="8163380"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9389070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段組">
    <p:spTree>
      <p:nvGrpSpPr>
        <p:cNvPr id="1" name=""/>
        <p:cNvGrpSpPr/>
        <p:nvPr/>
      </p:nvGrpSpPr>
      <p:grpSpPr>
        <a:xfrm>
          <a:off x="0" y="0"/>
          <a:ext cx="0" cy="0"/>
          <a:chOff x="0" y="0"/>
          <a:chExt cx="0" cy="0"/>
        </a:xfrm>
      </p:grpSpPr>
      <p:cxnSp>
        <p:nvCxnSpPr>
          <p:cNvPr id="8" name="直線​​コネクタ 7"/>
          <p:cNvCxnSpPr/>
          <p:nvPr/>
        </p:nvCxnSpPr>
        <p:spPr>
          <a:xfrm>
            <a:off x="1396169" y="2421466"/>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タイトル 1"/>
          <p:cNvSpPr>
            <a:spLocks noGrp="1"/>
          </p:cNvSpPr>
          <p:nvPr>
            <p:ph type="title"/>
          </p:nvPr>
        </p:nvSpPr>
        <p:spPr/>
        <p:txBody>
          <a:bodyPr rtlCol="0"/>
          <a:lstStyle/>
          <a:p>
            <a:pPr rtl="0"/>
            <a:r>
              <a:rPr lang="ja-JP" altLang="en-US" noProof="1"/>
              <a:t>マスター タイトルの書式設定</a:t>
            </a:r>
          </a:p>
        </p:txBody>
      </p:sp>
      <p:sp>
        <p:nvSpPr>
          <p:cNvPr id="3" name="コンテンツ プレースホルダー 2"/>
          <p:cNvSpPr>
            <a:spLocks noGrp="1"/>
          </p:cNvSpPr>
          <p:nvPr>
            <p:ph sz="half" idx="1"/>
          </p:nvPr>
        </p:nvSpPr>
        <p:spPr>
          <a:xfrm>
            <a:off x="1298448" y="2560320"/>
            <a:ext cx="4718304" cy="3310128"/>
          </a:xfrm>
        </p:spPr>
        <p:txBody>
          <a:bodyPr rtlCol="0">
            <a:normAutofit/>
          </a:bodyPr>
          <a:lstStyle/>
          <a:p>
            <a:pPr lvl="0" rtl="0"/>
            <a:r>
              <a:rPr lang="ja-JP" altLang="en-US" noProof="1"/>
              <a:t>マスター テキストの書式設定</a:t>
            </a:r>
          </a:p>
          <a:p>
            <a:pPr lvl="1" rtl="0"/>
            <a:r>
              <a:rPr lang="ja-JP" altLang="en-US" noProof="1"/>
              <a:t>第 </a:t>
            </a:r>
            <a:r>
              <a:rPr lang="en-US" altLang="ja-JP" noProof="1"/>
              <a:t>2 </a:t>
            </a:r>
            <a:r>
              <a:rPr lang="ja-JP" altLang="en-US" noProof="1"/>
              <a:t>レベル</a:t>
            </a:r>
          </a:p>
          <a:p>
            <a:pPr lvl="2" rtl="0"/>
            <a:r>
              <a:rPr lang="ja-JP" altLang="en-US" noProof="1"/>
              <a:t>第 </a:t>
            </a:r>
            <a:r>
              <a:rPr lang="en-US" altLang="ja-JP" noProof="1"/>
              <a:t>3 </a:t>
            </a:r>
            <a:r>
              <a:rPr lang="ja-JP" altLang="en-US" noProof="1"/>
              <a:t>レベル</a:t>
            </a:r>
          </a:p>
          <a:p>
            <a:pPr lvl="3" rtl="0"/>
            <a:r>
              <a:rPr lang="ja-JP" altLang="en-US" noProof="1"/>
              <a:t>第 </a:t>
            </a:r>
            <a:r>
              <a:rPr lang="en-US" altLang="ja-JP" noProof="1"/>
              <a:t>4 </a:t>
            </a:r>
            <a:r>
              <a:rPr lang="ja-JP" altLang="en-US" noProof="1"/>
              <a:t>レベル</a:t>
            </a:r>
          </a:p>
          <a:p>
            <a:pPr lvl="4" rtl="0"/>
            <a:r>
              <a:rPr lang="ja-JP" altLang="en-US" noProof="1"/>
              <a:t>第 </a:t>
            </a:r>
            <a:r>
              <a:rPr lang="en-US" altLang="ja-JP" noProof="1"/>
              <a:t>5 </a:t>
            </a:r>
            <a:r>
              <a:rPr lang="ja-JP" altLang="en-US" noProof="1"/>
              <a:t>レベル</a:t>
            </a:r>
          </a:p>
        </p:txBody>
      </p:sp>
      <p:sp>
        <p:nvSpPr>
          <p:cNvPr id="4" name="コンテンツ プレースホルダー 3"/>
          <p:cNvSpPr>
            <a:spLocks noGrp="1"/>
          </p:cNvSpPr>
          <p:nvPr>
            <p:ph sz="half" idx="2"/>
          </p:nvPr>
        </p:nvSpPr>
        <p:spPr>
          <a:xfrm>
            <a:off x="6181344" y="2560320"/>
            <a:ext cx="4718304" cy="3310128"/>
          </a:xfrm>
        </p:spPr>
        <p:txBody>
          <a:bodyPr rtlCol="0">
            <a:normAutofit/>
          </a:bodyPr>
          <a:lstStyle/>
          <a:p>
            <a:pPr lvl="0" rtl="0"/>
            <a:r>
              <a:rPr lang="ja-JP" altLang="en-US" noProof="1"/>
              <a:t>マスター テキストの書式設定</a:t>
            </a:r>
          </a:p>
          <a:p>
            <a:pPr lvl="1" rtl="0"/>
            <a:r>
              <a:rPr lang="ja-JP" altLang="en-US" noProof="1"/>
              <a:t>第 </a:t>
            </a:r>
            <a:r>
              <a:rPr lang="en-US" altLang="ja-JP" noProof="1"/>
              <a:t>2 </a:t>
            </a:r>
            <a:r>
              <a:rPr lang="ja-JP" altLang="en-US" noProof="1"/>
              <a:t>レベル</a:t>
            </a:r>
          </a:p>
          <a:p>
            <a:pPr lvl="2" rtl="0"/>
            <a:r>
              <a:rPr lang="ja-JP" altLang="en-US" noProof="1"/>
              <a:t>第 </a:t>
            </a:r>
            <a:r>
              <a:rPr lang="en-US" altLang="ja-JP" noProof="1"/>
              <a:t>3 </a:t>
            </a:r>
            <a:r>
              <a:rPr lang="ja-JP" altLang="en-US" noProof="1"/>
              <a:t>レベル</a:t>
            </a:r>
          </a:p>
          <a:p>
            <a:pPr lvl="3" rtl="0"/>
            <a:r>
              <a:rPr lang="ja-JP" altLang="en-US" noProof="1"/>
              <a:t>第 </a:t>
            </a:r>
            <a:r>
              <a:rPr lang="en-US" altLang="ja-JP" noProof="1"/>
              <a:t>4 </a:t>
            </a:r>
            <a:r>
              <a:rPr lang="ja-JP" altLang="en-US" noProof="1"/>
              <a:t>レベル</a:t>
            </a:r>
          </a:p>
          <a:p>
            <a:pPr lvl="4" rtl="0"/>
            <a:r>
              <a:rPr lang="ja-JP" altLang="en-US" noProof="1"/>
              <a:t>第 </a:t>
            </a:r>
            <a:r>
              <a:rPr lang="en-US" altLang="ja-JP" noProof="1"/>
              <a:t>5 </a:t>
            </a:r>
            <a:r>
              <a:rPr lang="ja-JP" altLang="en-US" noProof="1"/>
              <a:t>レベル</a:t>
            </a:r>
          </a:p>
        </p:txBody>
      </p:sp>
      <p:sp>
        <p:nvSpPr>
          <p:cNvPr id="5" name="日付プレースホルダー 4"/>
          <p:cNvSpPr>
            <a:spLocks noGrp="1"/>
          </p:cNvSpPr>
          <p:nvPr>
            <p:ph type="dt" sz="half" idx="10"/>
          </p:nvPr>
        </p:nvSpPr>
        <p:spPr/>
        <p:txBody>
          <a:bodyPr rtlCol="0"/>
          <a:lstStyle/>
          <a:p>
            <a:pPr rtl="0"/>
            <a:fld id="{673814A0-A6DC-4D10-A059-298EA130BDAC}" type="datetime1">
              <a:rPr lang="en-US" altLang="ja-JP" noProof="1" dirty="0" smtClean="0"/>
              <a:t>7/25/2024</a:t>
            </a:fld>
            <a:endParaRPr lang="ja-JP" altLang="en-US" noProof="1"/>
          </a:p>
        </p:txBody>
      </p:sp>
      <p:sp>
        <p:nvSpPr>
          <p:cNvPr id="6" name="フッター プレースホルダー 5"/>
          <p:cNvSpPr>
            <a:spLocks noGrp="1"/>
          </p:cNvSpPr>
          <p:nvPr>
            <p:ph type="ftr" sz="quarter" idx="11"/>
          </p:nvPr>
        </p:nvSpPr>
        <p:spPr/>
        <p:txBody>
          <a:bodyPr rtlCol="0"/>
          <a:lstStyle/>
          <a:p>
            <a:pPr rtl="0"/>
            <a:endParaRPr lang="ja-JP" altLang="en-US" noProof="1"/>
          </a:p>
        </p:txBody>
      </p:sp>
      <p:sp>
        <p:nvSpPr>
          <p:cNvPr id="7" name="スライド番号プレースホルダー 6"/>
          <p:cNvSpPr>
            <a:spLocks noGrp="1"/>
          </p:cNvSpPr>
          <p:nvPr>
            <p:ph type="sldNum" sz="quarter" idx="12"/>
          </p:nvPr>
        </p:nvSpPr>
        <p:spPr/>
        <p:txBody>
          <a:bodyPr rtlCol="0"/>
          <a:lstStyle/>
          <a:p>
            <a:pPr rtl="0"/>
            <a:fld id="{5D84065D-F351-4B03-BD91-D8A6B8D4B362}" type="slidenum">
              <a:rPr lang="en-US" altLang="ja-JP" noProof="1" dirty="0" smtClean="0"/>
              <a:t>‹#›</a:t>
            </a:fld>
            <a:endParaRPr lang="ja-JP" altLang="en-US" noProof="1"/>
          </a:p>
        </p:txBody>
      </p:sp>
    </p:spTree>
    <p:extLst>
      <p:ext uri="{BB962C8B-B14F-4D97-AF65-F5344CB8AC3E}">
        <p14:creationId xmlns:p14="http://schemas.microsoft.com/office/powerpoint/2010/main" val="29698605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lvl1pPr>
              <a:defRPr/>
            </a:lvl1pPr>
          </a:lstStyle>
          <a:p>
            <a:pPr rtl="0"/>
            <a:r>
              <a:rPr lang="ja-JP" altLang="en-US" noProof="1"/>
              <a:t>マスター タイトルの書式設定</a:t>
            </a:r>
          </a:p>
        </p:txBody>
      </p:sp>
      <p:sp>
        <p:nvSpPr>
          <p:cNvPr id="3" name="テキスト プレースホルダー 2"/>
          <p:cNvSpPr>
            <a:spLocks noGrp="1"/>
          </p:cNvSpPr>
          <p:nvPr>
            <p:ph type="body" idx="1"/>
          </p:nvPr>
        </p:nvSpPr>
        <p:spPr>
          <a:xfrm>
            <a:off x="1295400" y="2658533"/>
            <a:ext cx="4718304" cy="576262"/>
          </a:xfrm>
        </p:spPr>
        <p:txBody>
          <a:bodyPr rtlCol="0" anchor="b">
            <a:noAutofit/>
          </a:bodyPr>
          <a:lstStyle>
            <a:lvl1pPr marL="0" indent="0">
              <a:buNone/>
              <a:defRPr sz="28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ja-JP" altLang="en-US" noProof="1"/>
              <a:t>マスター テキストの書式設定</a:t>
            </a:r>
          </a:p>
        </p:txBody>
      </p:sp>
      <p:sp>
        <p:nvSpPr>
          <p:cNvPr id="4" name="コンテンツ プレースホルダー 3"/>
          <p:cNvSpPr>
            <a:spLocks noGrp="1"/>
          </p:cNvSpPr>
          <p:nvPr>
            <p:ph sz="half" idx="2"/>
          </p:nvPr>
        </p:nvSpPr>
        <p:spPr>
          <a:xfrm>
            <a:off x="1295400" y="3243262"/>
            <a:ext cx="4718304" cy="2632605"/>
          </a:xfrm>
        </p:spPr>
        <p:txBody>
          <a:bodyPr rtlCol="0" anchor="t">
            <a:normAutofit/>
          </a:bodyPr>
          <a:lstStyle/>
          <a:p>
            <a:pPr lvl="0" rtl="0"/>
            <a:r>
              <a:rPr lang="ja-JP" altLang="en-US" noProof="1"/>
              <a:t>マスター テキストの書式設定</a:t>
            </a:r>
          </a:p>
          <a:p>
            <a:pPr lvl="1" rtl="0"/>
            <a:r>
              <a:rPr lang="ja-JP" altLang="en-US" noProof="1"/>
              <a:t>第 </a:t>
            </a:r>
            <a:r>
              <a:rPr lang="en-US" altLang="ja-JP" noProof="1"/>
              <a:t>2 </a:t>
            </a:r>
            <a:r>
              <a:rPr lang="ja-JP" altLang="en-US" noProof="1"/>
              <a:t>レベル</a:t>
            </a:r>
          </a:p>
          <a:p>
            <a:pPr lvl="2" rtl="0"/>
            <a:r>
              <a:rPr lang="ja-JP" altLang="en-US" noProof="1"/>
              <a:t>第 </a:t>
            </a:r>
            <a:r>
              <a:rPr lang="en-US" altLang="ja-JP" noProof="1"/>
              <a:t>3 </a:t>
            </a:r>
            <a:r>
              <a:rPr lang="ja-JP" altLang="en-US" noProof="1"/>
              <a:t>レベル</a:t>
            </a:r>
          </a:p>
          <a:p>
            <a:pPr lvl="3" rtl="0"/>
            <a:r>
              <a:rPr lang="ja-JP" altLang="en-US" noProof="1"/>
              <a:t>第 </a:t>
            </a:r>
            <a:r>
              <a:rPr lang="en-US" altLang="ja-JP" noProof="1"/>
              <a:t>4 </a:t>
            </a:r>
            <a:r>
              <a:rPr lang="ja-JP" altLang="en-US" noProof="1"/>
              <a:t>レベル</a:t>
            </a:r>
          </a:p>
          <a:p>
            <a:pPr lvl="4" rtl="0"/>
            <a:r>
              <a:rPr lang="ja-JP" altLang="en-US" noProof="1"/>
              <a:t>第 </a:t>
            </a:r>
            <a:r>
              <a:rPr lang="en-US" altLang="ja-JP" noProof="1"/>
              <a:t>5 </a:t>
            </a:r>
            <a:r>
              <a:rPr lang="ja-JP" altLang="en-US" noProof="1"/>
              <a:t>レベル</a:t>
            </a:r>
          </a:p>
        </p:txBody>
      </p:sp>
      <p:sp>
        <p:nvSpPr>
          <p:cNvPr id="5" name="テキスト プレースホルダー 4"/>
          <p:cNvSpPr>
            <a:spLocks noGrp="1"/>
          </p:cNvSpPr>
          <p:nvPr>
            <p:ph type="body" sz="quarter" idx="3"/>
          </p:nvPr>
        </p:nvSpPr>
        <p:spPr>
          <a:xfrm>
            <a:off x="6180671" y="2658533"/>
            <a:ext cx="4718304" cy="576262"/>
          </a:xfrm>
        </p:spPr>
        <p:txBody>
          <a:bodyPr rtlCol="0" anchor="b">
            <a:noAutofit/>
          </a:bodyPr>
          <a:lstStyle>
            <a:lvl1pPr marL="0" indent="0">
              <a:buNone/>
              <a:defRPr sz="28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ja-JP" altLang="en-US" noProof="1"/>
              <a:t>マスター テキストの書式設定</a:t>
            </a:r>
          </a:p>
        </p:txBody>
      </p:sp>
      <p:sp>
        <p:nvSpPr>
          <p:cNvPr id="6" name="コンテンツ プレースホルダー 5"/>
          <p:cNvSpPr>
            <a:spLocks noGrp="1"/>
          </p:cNvSpPr>
          <p:nvPr>
            <p:ph sz="quarter" idx="4"/>
          </p:nvPr>
        </p:nvSpPr>
        <p:spPr>
          <a:xfrm>
            <a:off x="6180671" y="3243262"/>
            <a:ext cx="4718304" cy="2632605"/>
          </a:xfrm>
        </p:spPr>
        <p:txBody>
          <a:bodyPr rtlCol="0" anchor="t">
            <a:normAutofit/>
          </a:bodyPr>
          <a:lstStyle/>
          <a:p>
            <a:pPr lvl="0" rtl="0"/>
            <a:r>
              <a:rPr lang="ja-JP" altLang="en-US" noProof="1"/>
              <a:t>マスター テキストの書式設定</a:t>
            </a:r>
          </a:p>
          <a:p>
            <a:pPr lvl="1" rtl="0"/>
            <a:r>
              <a:rPr lang="ja-JP" altLang="en-US" noProof="1"/>
              <a:t>第 </a:t>
            </a:r>
            <a:r>
              <a:rPr lang="en-US" altLang="ja-JP" noProof="1"/>
              <a:t>2 </a:t>
            </a:r>
            <a:r>
              <a:rPr lang="ja-JP" altLang="en-US" noProof="1"/>
              <a:t>レベル</a:t>
            </a:r>
          </a:p>
          <a:p>
            <a:pPr lvl="2" rtl="0"/>
            <a:r>
              <a:rPr lang="ja-JP" altLang="en-US" noProof="1"/>
              <a:t>第 </a:t>
            </a:r>
            <a:r>
              <a:rPr lang="en-US" altLang="ja-JP" noProof="1"/>
              <a:t>3 </a:t>
            </a:r>
            <a:r>
              <a:rPr lang="ja-JP" altLang="en-US" noProof="1"/>
              <a:t>レベル</a:t>
            </a:r>
          </a:p>
          <a:p>
            <a:pPr lvl="3" rtl="0"/>
            <a:r>
              <a:rPr lang="ja-JP" altLang="en-US" noProof="1"/>
              <a:t>第 </a:t>
            </a:r>
            <a:r>
              <a:rPr lang="en-US" altLang="ja-JP" noProof="1"/>
              <a:t>4 </a:t>
            </a:r>
            <a:r>
              <a:rPr lang="ja-JP" altLang="en-US" noProof="1"/>
              <a:t>レベル</a:t>
            </a:r>
          </a:p>
          <a:p>
            <a:pPr lvl="4" rtl="0"/>
            <a:r>
              <a:rPr lang="ja-JP" altLang="en-US" noProof="1"/>
              <a:t>第 </a:t>
            </a:r>
            <a:r>
              <a:rPr lang="en-US" altLang="ja-JP" noProof="1"/>
              <a:t>5 </a:t>
            </a:r>
            <a:r>
              <a:rPr lang="ja-JP" altLang="en-US" noProof="1"/>
              <a:t>レベル</a:t>
            </a:r>
          </a:p>
        </p:txBody>
      </p:sp>
      <p:sp>
        <p:nvSpPr>
          <p:cNvPr id="7" name="日付プレースホルダー 6"/>
          <p:cNvSpPr>
            <a:spLocks noGrp="1"/>
          </p:cNvSpPr>
          <p:nvPr>
            <p:ph type="dt" sz="half" idx="10"/>
          </p:nvPr>
        </p:nvSpPr>
        <p:spPr/>
        <p:txBody>
          <a:bodyPr rtlCol="0"/>
          <a:lstStyle/>
          <a:p>
            <a:pPr rtl="0"/>
            <a:fld id="{B62B7101-9B58-47CA-AF80-9A5A3B434BF4}" type="datetime1">
              <a:rPr lang="en-US" altLang="ja-JP" noProof="1" dirty="0" smtClean="0"/>
              <a:t>7/25/2024</a:t>
            </a:fld>
            <a:endParaRPr lang="ja-JP" altLang="en-US" noProof="1"/>
          </a:p>
        </p:txBody>
      </p:sp>
      <p:sp>
        <p:nvSpPr>
          <p:cNvPr id="8" name="フッター プレースホルダー 7"/>
          <p:cNvSpPr>
            <a:spLocks noGrp="1"/>
          </p:cNvSpPr>
          <p:nvPr>
            <p:ph type="ftr" sz="quarter" idx="11"/>
          </p:nvPr>
        </p:nvSpPr>
        <p:spPr/>
        <p:txBody>
          <a:bodyPr rtlCol="0"/>
          <a:lstStyle/>
          <a:p>
            <a:pPr rtl="0"/>
            <a:endParaRPr lang="ja-JP" altLang="en-US" noProof="1"/>
          </a:p>
        </p:txBody>
      </p:sp>
      <p:sp>
        <p:nvSpPr>
          <p:cNvPr id="9" name="スライド番号プレースホルダー 8"/>
          <p:cNvSpPr>
            <a:spLocks noGrp="1"/>
          </p:cNvSpPr>
          <p:nvPr>
            <p:ph type="sldNum" sz="quarter" idx="12"/>
          </p:nvPr>
        </p:nvSpPr>
        <p:spPr/>
        <p:txBody>
          <a:bodyPr rtlCol="0"/>
          <a:lstStyle/>
          <a:p>
            <a:pPr rtl="0"/>
            <a:fld id="{D57F1E4F-1CFF-5643-939E-217C01CDF565}" type="slidenum">
              <a:rPr lang="en-US" altLang="ja-JP" noProof="1" dirty="0" smtClean="0"/>
              <a:pPr/>
              <a:t>‹#›</a:t>
            </a:fld>
            <a:endParaRPr lang="ja-JP" altLang="en-US" noProof="1"/>
          </a:p>
        </p:txBody>
      </p:sp>
      <p:cxnSp>
        <p:nvCxnSpPr>
          <p:cNvPr id="18" name="直線​​コネクタ 17"/>
          <p:cNvCxnSpPr/>
          <p:nvPr/>
        </p:nvCxnSpPr>
        <p:spPr>
          <a:xfrm>
            <a:off x="1396169" y="2421466"/>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460333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rtlCol="0"/>
          <a:lstStyle/>
          <a:p>
            <a:pPr rtl="0"/>
            <a:r>
              <a:rPr lang="ja-JP" altLang="en-US" noProof="1"/>
              <a:t>マスター タイトルの書式設定</a:t>
            </a:r>
          </a:p>
        </p:txBody>
      </p:sp>
      <p:sp>
        <p:nvSpPr>
          <p:cNvPr id="3" name="日付プレースホルダー 2"/>
          <p:cNvSpPr>
            <a:spLocks noGrp="1"/>
          </p:cNvSpPr>
          <p:nvPr>
            <p:ph type="dt" sz="half" idx="10"/>
          </p:nvPr>
        </p:nvSpPr>
        <p:spPr/>
        <p:txBody>
          <a:bodyPr rtlCol="0"/>
          <a:lstStyle/>
          <a:p>
            <a:pPr rtl="0"/>
            <a:fld id="{E060F9FD-A172-483E-9DE5-3C63DB61F2C3}" type="datetime1">
              <a:rPr lang="en-US" altLang="ja-JP" noProof="1" dirty="0" smtClean="0"/>
              <a:t>7/25/2024</a:t>
            </a:fld>
            <a:endParaRPr lang="ja-JP" altLang="en-US" noProof="1"/>
          </a:p>
        </p:txBody>
      </p:sp>
      <p:sp>
        <p:nvSpPr>
          <p:cNvPr id="4" name="フッター プレースホルダー 3"/>
          <p:cNvSpPr>
            <a:spLocks noGrp="1"/>
          </p:cNvSpPr>
          <p:nvPr>
            <p:ph type="ftr" sz="quarter" idx="11"/>
          </p:nvPr>
        </p:nvSpPr>
        <p:spPr/>
        <p:txBody>
          <a:bodyPr rtlCol="0"/>
          <a:lstStyle/>
          <a:p>
            <a:pPr rtl="0"/>
            <a:endParaRPr lang="ja-JP" altLang="en-US" noProof="1"/>
          </a:p>
        </p:txBody>
      </p:sp>
      <p:sp>
        <p:nvSpPr>
          <p:cNvPr id="5" name="スライド番号プレースホルダー 4"/>
          <p:cNvSpPr>
            <a:spLocks noGrp="1"/>
          </p:cNvSpPr>
          <p:nvPr>
            <p:ph type="sldNum" sz="quarter" idx="12"/>
          </p:nvPr>
        </p:nvSpPr>
        <p:spPr/>
        <p:txBody>
          <a:bodyPr rtlCol="0"/>
          <a:lstStyle/>
          <a:p>
            <a:pPr rtl="0"/>
            <a:fld id="{D57F1E4F-1CFF-5643-939E-217C01CDF565}" type="slidenum">
              <a:rPr lang="en-US" altLang="ja-JP" noProof="1" dirty="0" smtClean="0"/>
              <a:pPr/>
              <a:t>‹#›</a:t>
            </a:fld>
            <a:endParaRPr lang="ja-JP" altLang="en-US" noProof="1"/>
          </a:p>
        </p:txBody>
      </p:sp>
      <p:cxnSp>
        <p:nvCxnSpPr>
          <p:cNvPr id="14" name="直線​​コネクタ 13"/>
          <p:cNvCxnSpPr/>
          <p:nvPr/>
        </p:nvCxnSpPr>
        <p:spPr>
          <a:xfrm>
            <a:off x="1396169" y="2421466"/>
            <a:ext cx="9407298"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397687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rtlCol="0"/>
          <a:lstStyle/>
          <a:p>
            <a:pPr rtl="0"/>
            <a:fld id="{2F148AC3-819E-41DD-9E0C-6754CB280581}" type="datetime1">
              <a:rPr lang="en-US" altLang="ja-JP" noProof="1" dirty="0" smtClean="0"/>
              <a:t>7/25/2024</a:t>
            </a:fld>
            <a:endParaRPr lang="ja-JP" altLang="en-US" noProof="1"/>
          </a:p>
        </p:txBody>
      </p:sp>
      <p:sp>
        <p:nvSpPr>
          <p:cNvPr id="3" name="フッター プレースホルダー 2"/>
          <p:cNvSpPr>
            <a:spLocks noGrp="1"/>
          </p:cNvSpPr>
          <p:nvPr>
            <p:ph type="ftr" sz="quarter" idx="11"/>
          </p:nvPr>
        </p:nvSpPr>
        <p:spPr/>
        <p:txBody>
          <a:bodyPr rtlCol="0"/>
          <a:lstStyle/>
          <a:p>
            <a:pPr rtl="0"/>
            <a:endParaRPr lang="ja-JP" altLang="en-US" noProof="1"/>
          </a:p>
        </p:txBody>
      </p:sp>
      <p:sp>
        <p:nvSpPr>
          <p:cNvPr id="4" name="スライド番号プレースホルダー 3"/>
          <p:cNvSpPr>
            <a:spLocks noGrp="1"/>
          </p:cNvSpPr>
          <p:nvPr>
            <p:ph type="sldNum" sz="quarter" idx="12"/>
          </p:nvPr>
        </p:nvSpPr>
        <p:spPr/>
        <p:txBody>
          <a:bodyPr rtlCol="0"/>
          <a:lstStyle/>
          <a:p>
            <a:pPr rtl="0"/>
            <a:fld id="{D57F1E4F-1CFF-5643-939E-217C01CDF565}" type="slidenum">
              <a:rPr lang="en-US" altLang="ja-JP" noProof="1" dirty="0" smtClean="0"/>
              <a:pPr/>
              <a:t>‹#›</a:t>
            </a:fld>
            <a:endParaRPr lang="ja-JP" altLang="en-US" noProof="1"/>
          </a:p>
        </p:txBody>
      </p:sp>
    </p:spTree>
    <p:extLst>
      <p:ext uri="{BB962C8B-B14F-4D97-AF65-F5344CB8AC3E}">
        <p14:creationId xmlns:p14="http://schemas.microsoft.com/office/powerpoint/2010/main" val="19486654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キャプション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1293811" y="1388534"/>
            <a:ext cx="3718455" cy="1371600"/>
          </a:xfrm>
        </p:spPr>
        <p:txBody>
          <a:bodyPr rtlCol="0" anchor="b">
            <a:normAutofit/>
          </a:bodyPr>
          <a:lstStyle>
            <a:lvl1pPr algn="ctr">
              <a:defRPr sz="2400" b="0"/>
            </a:lvl1pPr>
          </a:lstStyle>
          <a:p>
            <a:pPr rtl="0"/>
            <a:r>
              <a:rPr lang="ja-JP" altLang="en-US" noProof="1"/>
              <a:t>マスター タイトルの書式設定</a:t>
            </a:r>
          </a:p>
        </p:txBody>
      </p:sp>
      <p:sp>
        <p:nvSpPr>
          <p:cNvPr id="3" name="コンテンツ プレースホルダー 2"/>
          <p:cNvSpPr>
            <a:spLocks noGrp="1"/>
          </p:cNvSpPr>
          <p:nvPr>
            <p:ph idx="1"/>
          </p:nvPr>
        </p:nvSpPr>
        <p:spPr>
          <a:xfrm>
            <a:off x="5418668" y="982131"/>
            <a:ext cx="5469466" cy="4893735"/>
          </a:xfrm>
        </p:spPr>
        <p:txBody>
          <a:bodyPr rtlCol="0" anchor="ctr">
            <a:normAutofit/>
          </a:bodyPr>
          <a:lstStyle/>
          <a:p>
            <a:pPr lvl="0" rtl="0"/>
            <a:r>
              <a:rPr lang="ja-JP" altLang="en-US" noProof="1"/>
              <a:t>マスター テキストの書式設定</a:t>
            </a:r>
          </a:p>
          <a:p>
            <a:pPr lvl="1" rtl="0"/>
            <a:r>
              <a:rPr lang="ja-JP" altLang="en-US" noProof="1"/>
              <a:t>第 </a:t>
            </a:r>
            <a:r>
              <a:rPr lang="en-US" altLang="ja-JP" noProof="1"/>
              <a:t>2 </a:t>
            </a:r>
            <a:r>
              <a:rPr lang="ja-JP" altLang="en-US" noProof="1"/>
              <a:t>レベル</a:t>
            </a:r>
          </a:p>
          <a:p>
            <a:pPr lvl="2" rtl="0"/>
            <a:r>
              <a:rPr lang="ja-JP" altLang="en-US" noProof="1"/>
              <a:t>第 </a:t>
            </a:r>
            <a:r>
              <a:rPr lang="en-US" altLang="ja-JP" noProof="1"/>
              <a:t>3 </a:t>
            </a:r>
            <a:r>
              <a:rPr lang="ja-JP" altLang="en-US" noProof="1"/>
              <a:t>レベル</a:t>
            </a:r>
          </a:p>
          <a:p>
            <a:pPr lvl="3" rtl="0"/>
            <a:r>
              <a:rPr lang="ja-JP" altLang="en-US" noProof="1"/>
              <a:t>第 </a:t>
            </a:r>
            <a:r>
              <a:rPr lang="en-US" altLang="ja-JP" noProof="1"/>
              <a:t>4 </a:t>
            </a:r>
            <a:r>
              <a:rPr lang="ja-JP" altLang="en-US" noProof="1"/>
              <a:t>レベル</a:t>
            </a:r>
          </a:p>
          <a:p>
            <a:pPr lvl="4" rtl="0"/>
            <a:r>
              <a:rPr lang="ja-JP" altLang="en-US" noProof="1"/>
              <a:t>第 </a:t>
            </a:r>
            <a:r>
              <a:rPr lang="en-US" altLang="ja-JP" noProof="1"/>
              <a:t>5 </a:t>
            </a:r>
            <a:r>
              <a:rPr lang="ja-JP" altLang="en-US" noProof="1"/>
              <a:t>レベル</a:t>
            </a:r>
          </a:p>
        </p:txBody>
      </p:sp>
      <p:sp>
        <p:nvSpPr>
          <p:cNvPr id="4" name="テキスト プレースホルダー 3"/>
          <p:cNvSpPr>
            <a:spLocks noGrp="1"/>
          </p:cNvSpPr>
          <p:nvPr>
            <p:ph type="body" sz="half" idx="2"/>
          </p:nvPr>
        </p:nvSpPr>
        <p:spPr>
          <a:xfrm>
            <a:off x="1293811" y="3031065"/>
            <a:ext cx="3718455" cy="2438404"/>
          </a:xfrm>
        </p:spPr>
        <p:txBody>
          <a:bodyPr rtlCol="0" anchor="t">
            <a:normAutofit/>
          </a:bodyPr>
          <a:lstStyle>
            <a:lvl1pPr marL="0" indent="0" algn="ctr" rtl="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ja-JP" altLang="en-US" noProof="1"/>
              <a:t>マスター テキストの書式設定</a:t>
            </a:r>
          </a:p>
        </p:txBody>
      </p:sp>
      <p:sp>
        <p:nvSpPr>
          <p:cNvPr id="5" name="日付プレースホルダー 4"/>
          <p:cNvSpPr>
            <a:spLocks noGrp="1"/>
          </p:cNvSpPr>
          <p:nvPr>
            <p:ph type="dt" sz="half" idx="10"/>
          </p:nvPr>
        </p:nvSpPr>
        <p:spPr/>
        <p:txBody>
          <a:bodyPr rtlCol="0"/>
          <a:lstStyle/>
          <a:p>
            <a:pPr rtl="0"/>
            <a:fld id="{F334F080-CFD4-45CD-B4EC-10F9FE657901}" type="datetime1">
              <a:rPr lang="en-US" altLang="ja-JP" noProof="1" dirty="0" smtClean="0"/>
              <a:t>7/25/2024</a:t>
            </a:fld>
            <a:endParaRPr lang="ja-JP" altLang="en-US" noProof="1"/>
          </a:p>
        </p:txBody>
      </p:sp>
      <p:sp>
        <p:nvSpPr>
          <p:cNvPr id="6" name="フッター プレースホルダー 5"/>
          <p:cNvSpPr>
            <a:spLocks noGrp="1"/>
          </p:cNvSpPr>
          <p:nvPr>
            <p:ph type="ftr" sz="quarter" idx="11"/>
          </p:nvPr>
        </p:nvSpPr>
        <p:spPr/>
        <p:txBody>
          <a:bodyPr rtlCol="0"/>
          <a:lstStyle/>
          <a:p>
            <a:pPr rtl="0"/>
            <a:endParaRPr lang="ja-JP" altLang="en-US" noProof="1"/>
          </a:p>
        </p:txBody>
      </p:sp>
      <p:sp>
        <p:nvSpPr>
          <p:cNvPr id="7" name="スライド番号プレースホルダー 6"/>
          <p:cNvSpPr>
            <a:spLocks noGrp="1"/>
          </p:cNvSpPr>
          <p:nvPr>
            <p:ph type="sldNum" sz="quarter" idx="12"/>
          </p:nvPr>
        </p:nvSpPr>
        <p:spPr/>
        <p:txBody>
          <a:bodyPr rtlCol="0"/>
          <a:lstStyle/>
          <a:p>
            <a:pPr rtl="0"/>
            <a:fld id="{D57F1E4F-1CFF-5643-939E-217C01CDF565}" type="slidenum">
              <a:rPr lang="en-US" altLang="ja-JP" noProof="1" dirty="0" smtClean="0"/>
              <a:pPr/>
              <a:t>‹#›</a:t>
            </a:fld>
            <a:endParaRPr lang="ja-JP" altLang="en-US" noProof="1"/>
          </a:p>
        </p:txBody>
      </p:sp>
      <p:cxnSp>
        <p:nvCxnSpPr>
          <p:cNvPr id="16" name="直線​​コネクタ(S) 15"/>
          <p:cNvCxnSpPr/>
          <p:nvPr/>
        </p:nvCxnSpPr>
        <p:spPr>
          <a:xfrm>
            <a:off x="1396169" y="2912533"/>
            <a:ext cx="3514498"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6874038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295399" y="1883832"/>
            <a:ext cx="6241816" cy="1371600"/>
          </a:xfrm>
        </p:spPr>
        <p:txBody>
          <a:bodyPr rtlCol="0" anchor="b">
            <a:normAutofit/>
          </a:bodyPr>
          <a:lstStyle>
            <a:lvl1pPr algn="ctr">
              <a:defRPr sz="2800" b="0"/>
            </a:lvl1pPr>
          </a:lstStyle>
          <a:p>
            <a:pPr rtl="0"/>
            <a:r>
              <a:rPr lang="ja-JP" altLang="en-US" noProof="1"/>
              <a:t>マスター タイトルの書式設定</a:t>
            </a:r>
          </a:p>
        </p:txBody>
      </p:sp>
      <p:sp>
        <p:nvSpPr>
          <p:cNvPr id="17" name="図プレースホルダー 2"/>
          <p:cNvSpPr>
            <a:spLocks noGrp="1" noChangeAspect="1"/>
          </p:cNvSpPr>
          <p:nvPr>
            <p:ph type="pic" idx="1"/>
          </p:nvPr>
        </p:nvSpPr>
        <p:spPr>
          <a:xfrm>
            <a:off x="8094831" y="1041400"/>
            <a:ext cx="3063347" cy="4775200"/>
          </a:xfrm>
          <a:prstGeom prst="roundRect">
            <a:avLst>
              <a:gd name="adj" fmla="val 0"/>
            </a:avLst>
          </a:prstGeom>
          <a:ln w="57150" cmpd="thickThin">
            <a:solidFill>
              <a:schemeClr val="tx1">
                <a:lumMod val="50000"/>
                <a:lumOff val="50000"/>
              </a:schemeClr>
            </a:solidFill>
            <a:miter lim="800000"/>
          </a:ln>
          <a:effectLst>
            <a:innerShdw blurRad="57150" dist="38100" dir="14460000">
              <a:srgbClr val="000000">
                <a:alpha val="70000"/>
              </a:srgbClr>
            </a:inn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ja-JP" altLang="en-US" noProof="1"/>
              <a:t>アイコンをクリックして図を追加</a:t>
            </a:r>
          </a:p>
        </p:txBody>
      </p:sp>
      <p:sp>
        <p:nvSpPr>
          <p:cNvPr id="4" name="テキスト プレースホルダー 3"/>
          <p:cNvSpPr>
            <a:spLocks noGrp="1"/>
          </p:cNvSpPr>
          <p:nvPr>
            <p:ph type="body" sz="half" idx="2"/>
          </p:nvPr>
        </p:nvSpPr>
        <p:spPr>
          <a:xfrm>
            <a:off x="1295399" y="3255432"/>
            <a:ext cx="6241816" cy="1828800"/>
          </a:xfrm>
        </p:spPr>
        <p:txBody>
          <a:bodyPr rtlCol="0" anchor="t">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ja-JP" altLang="en-US" noProof="1"/>
              <a:t>マスター テキストの書式設定</a:t>
            </a:r>
          </a:p>
        </p:txBody>
      </p:sp>
      <p:sp>
        <p:nvSpPr>
          <p:cNvPr id="5" name="日付プレースホルダー 4"/>
          <p:cNvSpPr>
            <a:spLocks noGrp="1"/>
          </p:cNvSpPr>
          <p:nvPr>
            <p:ph type="dt" sz="half" idx="10"/>
          </p:nvPr>
        </p:nvSpPr>
        <p:spPr/>
        <p:txBody>
          <a:bodyPr rtlCol="0"/>
          <a:lstStyle/>
          <a:p>
            <a:pPr rtl="0"/>
            <a:fld id="{05A49CB5-4A41-4EFB-B0F9-0438EF47F732}" type="datetime1">
              <a:rPr lang="en-US" altLang="ja-JP" noProof="1" dirty="0" smtClean="0"/>
              <a:t>7/25/2024</a:t>
            </a:fld>
            <a:endParaRPr lang="ja-JP" altLang="en-US" noProof="1"/>
          </a:p>
        </p:txBody>
      </p:sp>
      <p:sp>
        <p:nvSpPr>
          <p:cNvPr id="6" name="フッター プレースホルダー 5"/>
          <p:cNvSpPr>
            <a:spLocks noGrp="1"/>
          </p:cNvSpPr>
          <p:nvPr>
            <p:ph type="ftr" sz="quarter" idx="11"/>
          </p:nvPr>
        </p:nvSpPr>
        <p:spPr/>
        <p:txBody>
          <a:bodyPr rtlCol="0"/>
          <a:lstStyle/>
          <a:p>
            <a:pPr rtl="0"/>
            <a:endParaRPr lang="ja-JP" altLang="en-US" noProof="1"/>
          </a:p>
        </p:txBody>
      </p:sp>
      <p:sp>
        <p:nvSpPr>
          <p:cNvPr id="7" name="スライド番号プレースホルダー 6"/>
          <p:cNvSpPr>
            <a:spLocks noGrp="1"/>
          </p:cNvSpPr>
          <p:nvPr>
            <p:ph type="sldNum" sz="quarter" idx="12"/>
          </p:nvPr>
        </p:nvSpPr>
        <p:spPr/>
        <p:txBody>
          <a:bodyPr rtlCol="0"/>
          <a:lstStyle/>
          <a:p>
            <a:pPr rtl="0"/>
            <a:fld id="{D57F1E4F-1CFF-5643-939E-217C01CDF565}" type="slidenum">
              <a:rPr lang="en-US" altLang="ja-JP" noProof="1" dirty="0" smtClean="0"/>
              <a:pPr/>
              <a:t>‹#›</a:t>
            </a:fld>
            <a:endParaRPr lang="ja-JP" altLang="en-US" noProof="1"/>
          </a:p>
        </p:txBody>
      </p:sp>
    </p:spTree>
    <p:extLst>
      <p:ext uri="{BB962C8B-B14F-4D97-AF65-F5344CB8AC3E}">
        <p14:creationId xmlns:p14="http://schemas.microsoft.com/office/powerpoint/2010/main" val="5858005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7" name="画像 6" descr="HD-PanelContent-GrommetsCombined.png"/>
          <p:cNvPicPr>
            <a:picLocks noChangeAspect="1"/>
          </p:cNvPicPr>
          <p:nvPr/>
        </p:nvPicPr>
        <p:blipFill>
          <a:blip r:embed="rId19" cstate="email">
            <a:extLst>
              <a:ext uri="{28A0092B-C50C-407E-A947-70E740481C1C}">
                <a14:useLocalDpi xmlns:a14="http://schemas.microsoft.com/office/drawing/2010/main"/>
              </a:ext>
            </a:extLst>
          </a:blip>
          <a:stretch>
            <a:fillRect/>
          </a:stretch>
        </p:blipFill>
        <p:spPr>
          <a:xfrm>
            <a:off x="0" y="0"/>
            <a:ext cx="12188825" cy="6856214"/>
          </a:xfrm>
          <a:prstGeom prst="rect">
            <a:avLst/>
          </a:prstGeom>
        </p:spPr>
      </p:pic>
      <p:sp>
        <p:nvSpPr>
          <p:cNvPr id="2" name="タイトル プレースホルダー 1"/>
          <p:cNvSpPr>
            <a:spLocks noGrp="1"/>
          </p:cNvSpPr>
          <p:nvPr>
            <p:ph type="title"/>
          </p:nvPr>
        </p:nvSpPr>
        <p:spPr>
          <a:xfrm>
            <a:off x="1295402" y="982132"/>
            <a:ext cx="9601196" cy="1303867"/>
          </a:xfrm>
          <a:prstGeom prst="rect">
            <a:avLst/>
          </a:prstGeom>
          <a:effectLst/>
        </p:spPr>
        <p:txBody>
          <a:bodyPr vert="horz" lIns="91440" tIns="45720" rIns="91440" bIns="45720" rtlCol="0" anchor="ctr">
            <a:normAutofit/>
          </a:bodyPr>
          <a:lstStyle/>
          <a:p>
            <a:pPr rtl="0"/>
            <a:r>
              <a:rPr lang="ja-JP" altLang="en-US" noProof="1"/>
              <a:t>マスター タイトルの書式設定</a:t>
            </a:r>
          </a:p>
        </p:txBody>
      </p:sp>
      <p:sp>
        <p:nvSpPr>
          <p:cNvPr id="3" name="テキスト プレースホルダー 2"/>
          <p:cNvSpPr>
            <a:spLocks noGrp="1"/>
          </p:cNvSpPr>
          <p:nvPr>
            <p:ph type="body" idx="1"/>
          </p:nvPr>
        </p:nvSpPr>
        <p:spPr>
          <a:xfrm>
            <a:off x="1295401" y="2556932"/>
            <a:ext cx="9601196" cy="3318936"/>
          </a:xfrm>
          <a:prstGeom prst="rect">
            <a:avLst/>
          </a:prstGeom>
        </p:spPr>
        <p:txBody>
          <a:bodyPr vert="horz" lIns="91440" tIns="45720" rIns="91440" bIns="45720" rtlCol="0" anchor="t">
            <a:normAutofit/>
          </a:bodyPr>
          <a:lstStyle/>
          <a:p>
            <a:pPr lvl="0" rtl="0"/>
            <a:r>
              <a:rPr lang="ja-JP" altLang="en-US" noProof="1"/>
              <a:t>マスター テキストの書式設定</a:t>
            </a:r>
          </a:p>
          <a:p>
            <a:pPr lvl="1" rtl="0"/>
            <a:r>
              <a:rPr lang="ja-JP" altLang="en-US" noProof="1"/>
              <a:t>第 </a:t>
            </a:r>
            <a:r>
              <a:rPr lang="en-US" altLang="ja-JP" noProof="1"/>
              <a:t>2 </a:t>
            </a:r>
            <a:r>
              <a:rPr lang="ja-JP" altLang="en-US" noProof="1"/>
              <a:t>レベル</a:t>
            </a:r>
          </a:p>
          <a:p>
            <a:pPr lvl="2" rtl="0"/>
            <a:r>
              <a:rPr lang="ja-JP" altLang="en-US" noProof="1"/>
              <a:t>第 </a:t>
            </a:r>
            <a:r>
              <a:rPr lang="en-US" altLang="ja-JP" noProof="1"/>
              <a:t>3 </a:t>
            </a:r>
            <a:r>
              <a:rPr lang="ja-JP" altLang="en-US" noProof="1"/>
              <a:t>レベル</a:t>
            </a:r>
          </a:p>
          <a:p>
            <a:pPr lvl="3" rtl="0"/>
            <a:r>
              <a:rPr lang="ja-JP" altLang="en-US" noProof="1"/>
              <a:t>第 </a:t>
            </a:r>
            <a:r>
              <a:rPr lang="en-US" altLang="ja-JP" noProof="1"/>
              <a:t>4 </a:t>
            </a:r>
            <a:r>
              <a:rPr lang="ja-JP" altLang="en-US" noProof="1"/>
              <a:t>レベル</a:t>
            </a:r>
          </a:p>
          <a:p>
            <a:pPr lvl="4" rtl="0"/>
            <a:r>
              <a:rPr lang="ja-JP" altLang="en-US" noProof="1"/>
              <a:t>第 </a:t>
            </a:r>
            <a:r>
              <a:rPr lang="en-US" altLang="ja-JP" noProof="1"/>
              <a:t>5 </a:t>
            </a:r>
            <a:r>
              <a:rPr lang="ja-JP" altLang="en-US" noProof="1"/>
              <a:t>レベル</a:t>
            </a:r>
          </a:p>
        </p:txBody>
      </p:sp>
      <p:sp>
        <p:nvSpPr>
          <p:cNvPr id="4" name="日付プレースホルダー 3"/>
          <p:cNvSpPr>
            <a:spLocks noGrp="1"/>
          </p:cNvSpPr>
          <p:nvPr>
            <p:ph type="dt" sz="half" idx="2"/>
          </p:nvPr>
        </p:nvSpPr>
        <p:spPr>
          <a:xfrm>
            <a:off x="8677501" y="5969000"/>
            <a:ext cx="1600200" cy="279400"/>
          </a:xfrm>
          <a:prstGeom prst="rect">
            <a:avLst/>
          </a:prstGeom>
        </p:spPr>
        <p:txBody>
          <a:bodyPr vert="horz" lIns="91440" tIns="45720" rIns="91440" bIns="45720" rtlCol="0" anchor="ctr"/>
          <a:lstStyle>
            <a:lvl1pPr algn="r">
              <a:defRPr sz="1000" b="0" i="0" baseline="0">
                <a:solidFill>
                  <a:schemeClr val="tx1"/>
                </a:solidFill>
                <a:effectLst/>
                <a:latin typeface="Meiryo UI" panose="020B0604030504040204" pitchFamily="50" charset="-128"/>
                <a:ea typeface="Meiryo UI" panose="020B0604030504040204" pitchFamily="50" charset="-128"/>
              </a:defRPr>
            </a:lvl1pPr>
          </a:lstStyle>
          <a:p>
            <a:fld id="{2DB29AE0-1542-4EA2-A616-2F2F2138897B}" type="datetime1">
              <a:rPr lang="en-US" altLang="ja-JP" noProof="1" smtClean="0"/>
              <a:pPr/>
              <a:t>7/25/2024</a:t>
            </a:fld>
            <a:endParaRPr lang="ja-JP" altLang="en-US" noProof="1"/>
          </a:p>
        </p:txBody>
      </p:sp>
      <p:sp>
        <p:nvSpPr>
          <p:cNvPr id="5" name="フッター プレースホルダー 4"/>
          <p:cNvSpPr>
            <a:spLocks noGrp="1"/>
          </p:cNvSpPr>
          <p:nvPr>
            <p:ph type="ftr" sz="quarter" idx="3"/>
          </p:nvPr>
        </p:nvSpPr>
        <p:spPr>
          <a:xfrm>
            <a:off x="1295401" y="5969000"/>
            <a:ext cx="7305900" cy="279400"/>
          </a:xfrm>
          <a:prstGeom prst="rect">
            <a:avLst/>
          </a:prstGeom>
        </p:spPr>
        <p:txBody>
          <a:bodyPr vert="horz" lIns="91440" tIns="45720" rIns="91440" bIns="45720" rtlCol="0" anchor="ctr"/>
          <a:lstStyle>
            <a:lvl1pPr algn="l">
              <a:defRPr sz="1000" b="0" i="0" baseline="0">
                <a:solidFill>
                  <a:schemeClr val="tx1"/>
                </a:solidFill>
                <a:effectLst/>
                <a:latin typeface="Meiryo UI" panose="020B0604030504040204" pitchFamily="50" charset="-128"/>
                <a:ea typeface="Meiryo UI" panose="020B0604030504040204" pitchFamily="50" charset="-128"/>
              </a:defRPr>
            </a:lvl1pPr>
          </a:lstStyle>
          <a:p>
            <a:endParaRPr lang="ja-JP" altLang="en-US" noProof="1"/>
          </a:p>
        </p:txBody>
      </p:sp>
      <p:sp>
        <p:nvSpPr>
          <p:cNvPr id="6" name="スライド番号プレースホルダー 5"/>
          <p:cNvSpPr>
            <a:spLocks noGrp="1"/>
          </p:cNvSpPr>
          <p:nvPr>
            <p:ph type="sldNum" sz="quarter" idx="4"/>
          </p:nvPr>
        </p:nvSpPr>
        <p:spPr>
          <a:xfrm>
            <a:off x="10353901" y="5969000"/>
            <a:ext cx="542697" cy="279400"/>
          </a:xfrm>
          <a:prstGeom prst="rect">
            <a:avLst/>
          </a:prstGeom>
        </p:spPr>
        <p:txBody>
          <a:bodyPr vert="horz" lIns="91440" tIns="45720" rIns="91440" bIns="45720" rtlCol="0" anchor="ctr"/>
          <a:lstStyle>
            <a:lvl1pPr algn="r">
              <a:defRPr sz="1000" b="0" i="0" baseline="0">
                <a:solidFill>
                  <a:schemeClr val="tx1"/>
                </a:solidFill>
                <a:effectLst/>
                <a:latin typeface="Meiryo UI" panose="020B0604030504040204" pitchFamily="50" charset="-128"/>
                <a:ea typeface="Meiryo UI" panose="020B0604030504040204" pitchFamily="50" charset="-128"/>
              </a:defRPr>
            </a:lvl1pPr>
          </a:lstStyle>
          <a:p>
            <a:fld id="{D57F1E4F-1CFF-5643-939E-217C01CDF565}" type="slidenum">
              <a:rPr lang="en-US" altLang="ja-JP" noProof="1" smtClean="0"/>
              <a:pPr/>
              <a:t>‹#›</a:t>
            </a:fld>
            <a:endParaRPr lang="ja-JP" altLang="en-US" noProof="1"/>
          </a:p>
        </p:txBody>
      </p:sp>
    </p:spTree>
    <p:extLst>
      <p:ext uri="{BB962C8B-B14F-4D97-AF65-F5344CB8AC3E}">
        <p14:creationId xmlns:p14="http://schemas.microsoft.com/office/powerpoint/2010/main" val="1170650840"/>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 id="2147483701" r:id="rId13"/>
    <p:sldLayoutId id="2147483702" r:id="rId14"/>
    <p:sldLayoutId id="2147483703" r:id="rId15"/>
    <p:sldLayoutId id="2147483704" r:id="rId16"/>
    <p:sldLayoutId id="2147483705" r:id="rId17"/>
  </p:sldLayoutIdLst>
  <p:hf sldNum="0" hdr="0" ftr="0" dt="0"/>
  <p:txStyles>
    <p:titleStyle>
      <a:lvl1pPr algn="ctr" defTabSz="457200" rtl="0" eaLnBrk="1" latinLnBrk="0" hangingPunct="1">
        <a:spcBef>
          <a:spcPct val="0"/>
        </a:spcBef>
        <a:buNone/>
        <a:defRPr kumimoji="1" sz="4400" kern="1200" cap="none" baseline="0">
          <a:ln w="3175" cmpd="sng">
            <a:noFill/>
          </a:ln>
          <a:solidFill>
            <a:schemeClr val="tx1">
              <a:lumMod val="85000"/>
              <a:lumOff val="15000"/>
            </a:schemeClr>
          </a:solidFill>
          <a:effectLst/>
          <a:latin typeface="Meiryo UI" panose="020B0604030504040204" pitchFamily="50" charset="-128"/>
          <a:ea typeface="Meiryo UI" panose="020B0604030504040204" pitchFamily="50" charset="-128"/>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285750" indent="-285750" algn="l" defTabSz="457200" rtl="0" eaLnBrk="1" latinLnBrk="0" hangingPunct="1">
        <a:spcBef>
          <a:spcPct val="20000"/>
        </a:spcBef>
        <a:spcAft>
          <a:spcPts val="600"/>
        </a:spcAft>
        <a:buClr>
          <a:schemeClr val="accent1"/>
        </a:buClr>
        <a:buSzPct val="115000"/>
        <a:buFont typeface="Arial"/>
        <a:buChar char="•"/>
        <a:defRPr kumimoji="1" sz="2400" kern="1200" cap="none" baseline="0">
          <a:solidFill>
            <a:schemeClr val="tx1">
              <a:lumMod val="85000"/>
              <a:lumOff val="15000"/>
            </a:schemeClr>
          </a:solidFill>
          <a:effectLst/>
          <a:latin typeface="Meiryo UI" panose="020B0604030504040204" pitchFamily="50" charset="-128"/>
          <a:ea typeface="Meiryo UI" panose="020B0604030504040204" pitchFamily="50" charset="-128"/>
          <a:cs typeface="+mn-cs"/>
        </a:defRPr>
      </a:lvl1pPr>
      <a:lvl2pPr marL="742950" indent="-285750" algn="l" defTabSz="457200" rtl="0" eaLnBrk="1" latinLnBrk="0" hangingPunct="1">
        <a:spcBef>
          <a:spcPct val="20000"/>
        </a:spcBef>
        <a:spcAft>
          <a:spcPts val="600"/>
        </a:spcAft>
        <a:buClr>
          <a:schemeClr val="accent1"/>
        </a:buClr>
        <a:buSzPct val="115000"/>
        <a:buFont typeface="Arial"/>
        <a:buChar char="•"/>
        <a:defRPr kumimoji="1" sz="2000" kern="1200" cap="none" baseline="0">
          <a:solidFill>
            <a:schemeClr val="tx1">
              <a:lumMod val="85000"/>
              <a:lumOff val="15000"/>
            </a:schemeClr>
          </a:solidFill>
          <a:effectLst/>
          <a:latin typeface="Meiryo UI" panose="020B0604030504040204" pitchFamily="50" charset="-128"/>
          <a:ea typeface="Meiryo UI" panose="020B0604030504040204" pitchFamily="50" charset="-128"/>
          <a:cs typeface="+mn-cs"/>
        </a:defRPr>
      </a:lvl2pPr>
      <a:lvl3pPr marL="1200150" indent="-285750" algn="l" defTabSz="457200" rtl="0" eaLnBrk="1" latinLnBrk="0" hangingPunct="1">
        <a:spcBef>
          <a:spcPct val="20000"/>
        </a:spcBef>
        <a:spcAft>
          <a:spcPts val="600"/>
        </a:spcAft>
        <a:buClr>
          <a:schemeClr val="accent1"/>
        </a:buClr>
        <a:buSzPct val="115000"/>
        <a:buFont typeface="Arial"/>
        <a:buChar char="•"/>
        <a:defRPr kumimoji="1" sz="1800" kern="1200" cap="none" baseline="0">
          <a:solidFill>
            <a:schemeClr val="tx1">
              <a:lumMod val="85000"/>
              <a:lumOff val="15000"/>
            </a:schemeClr>
          </a:solidFill>
          <a:effectLst/>
          <a:latin typeface="Meiryo UI" panose="020B0604030504040204" pitchFamily="50" charset="-128"/>
          <a:ea typeface="Meiryo UI" panose="020B0604030504040204" pitchFamily="50" charset="-128"/>
          <a:cs typeface="+mn-cs"/>
        </a:defRPr>
      </a:lvl3pPr>
      <a:lvl4pPr marL="1543050" indent="-171450" algn="l" defTabSz="457200" rtl="0" eaLnBrk="1" latinLnBrk="0" hangingPunct="1">
        <a:spcBef>
          <a:spcPct val="20000"/>
        </a:spcBef>
        <a:spcAft>
          <a:spcPts val="600"/>
        </a:spcAft>
        <a:buClr>
          <a:schemeClr val="accent1"/>
        </a:buClr>
        <a:buSzPct val="115000"/>
        <a:buFont typeface="Arial"/>
        <a:buChar char="•"/>
        <a:defRPr kumimoji="1" sz="1600" kern="1200" cap="none" baseline="0">
          <a:solidFill>
            <a:schemeClr val="tx1">
              <a:lumMod val="85000"/>
              <a:lumOff val="15000"/>
            </a:schemeClr>
          </a:solidFill>
          <a:effectLst/>
          <a:latin typeface="Meiryo UI" panose="020B0604030504040204" pitchFamily="50" charset="-128"/>
          <a:ea typeface="Meiryo UI" panose="020B0604030504040204" pitchFamily="50" charset="-128"/>
          <a:cs typeface="+mn-cs"/>
        </a:defRPr>
      </a:lvl4pPr>
      <a:lvl5pPr marL="2000250" indent="-171450" algn="l" defTabSz="457200" rtl="0" eaLnBrk="1" latinLnBrk="0" hangingPunct="1">
        <a:spcBef>
          <a:spcPct val="20000"/>
        </a:spcBef>
        <a:spcAft>
          <a:spcPts val="600"/>
        </a:spcAft>
        <a:buClr>
          <a:schemeClr val="accent1"/>
        </a:buClr>
        <a:buSzPct val="115000"/>
        <a:buFont typeface="Arial"/>
        <a:buChar char="•"/>
        <a:defRPr kumimoji="1" sz="1400" kern="1200" cap="none" baseline="0">
          <a:solidFill>
            <a:schemeClr val="tx1">
              <a:lumMod val="85000"/>
              <a:lumOff val="15000"/>
            </a:schemeClr>
          </a:solidFill>
          <a:effectLst/>
          <a:latin typeface="Meiryo UI" panose="020B0604030504040204" pitchFamily="50" charset="-128"/>
          <a:ea typeface="Meiryo UI" panose="020B0604030504040204" pitchFamily="50" charset="-128"/>
          <a:cs typeface="+mn-cs"/>
        </a:defRPr>
      </a:lvl5pPr>
      <a:lvl6pPr marL="2514600" indent="-228600" algn="l" defTabSz="457200" rtl="0" eaLnBrk="1" latinLnBrk="0" hangingPunct="1">
        <a:spcBef>
          <a:spcPct val="20000"/>
        </a:spcBef>
        <a:spcAft>
          <a:spcPts val="600"/>
        </a:spcAft>
        <a:buClr>
          <a:schemeClr val="accent1"/>
        </a:buClr>
        <a:buSzPct val="115000"/>
        <a:buFont typeface="Arial"/>
        <a:buChar char="•"/>
        <a:defRPr kumimoji="1" sz="1400" kern="1200" cap="none">
          <a:solidFill>
            <a:schemeClr val="tx1">
              <a:lumMod val="85000"/>
              <a:lumOff val="1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buClr>
        <a:buSzPct val="115000"/>
        <a:buFont typeface="Arial"/>
        <a:buChar char="•"/>
        <a:defRPr kumimoji="1" sz="1400" kern="1200" cap="none">
          <a:solidFill>
            <a:schemeClr val="tx1">
              <a:lumMod val="85000"/>
              <a:lumOff val="1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buClr>
        <a:buSzPct val="115000"/>
        <a:buFont typeface="Arial"/>
        <a:buChar char="•"/>
        <a:defRPr kumimoji="1" sz="1400" kern="1200" cap="none">
          <a:solidFill>
            <a:schemeClr val="tx1">
              <a:lumMod val="85000"/>
              <a:lumOff val="1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buClr>
        <a:buSzPct val="115000"/>
        <a:buFont typeface="Arial"/>
        <a:buChar char="•"/>
        <a:defRPr kumimoji="1" sz="1400" kern="1200" cap="none">
          <a:solidFill>
            <a:schemeClr val="tx1">
              <a:lumMod val="85000"/>
              <a:lumOff val="15000"/>
            </a:schemeClr>
          </a:solidFill>
          <a:effectLst/>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stretch/>
        </a:blipFill>
        <a:effectLst/>
      </p:bgPr>
    </p:bg>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1C7DE69-9246-4C6D-B903-F8ACF4C0E855}"/>
              </a:ext>
            </a:extLst>
          </p:cNvPr>
          <p:cNvSpPr>
            <a:spLocks noGrp="1"/>
          </p:cNvSpPr>
          <p:nvPr>
            <p:ph type="title"/>
          </p:nvPr>
        </p:nvSpPr>
        <p:spPr>
          <a:xfrm>
            <a:off x="1295402" y="982132"/>
            <a:ext cx="9601196" cy="1216123"/>
          </a:xfrm>
        </p:spPr>
        <p:txBody>
          <a:bodyPr rtlCol="0">
            <a:noAutofit/>
          </a:bodyPr>
          <a:lstStyle/>
          <a:p>
            <a:pPr algn="l" rtl="0"/>
            <a:r>
              <a:rPr lang="ja-JP" altLang="en-US" sz="2400" noProof="1">
                <a:solidFill>
                  <a:srgbClr val="262626"/>
                </a:solidFill>
              </a:rPr>
              <a:t>プレゼン専門ボイストレーナー</a:t>
            </a:r>
            <a:r>
              <a:rPr lang="ja-JP" altLang="en-US" sz="4000" noProof="1">
                <a:solidFill>
                  <a:srgbClr val="262626"/>
                </a:solidFill>
              </a:rPr>
              <a:t>藤本 京</a:t>
            </a:r>
            <a:r>
              <a:rPr lang="ja-JP" altLang="en-US" sz="2400" noProof="1">
                <a:solidFill>
                  <a:srgbClr val="262626"/>
                </a:solidFill>
              </a:rPr>
              <a:t>さんを推薦します</a:t>
            </a:r>
          </a:p>
        </p:txBody>
      </p:sp>
      <p:sp>
        <p:nvSpPr>
          <p:cNvPr id="4" name="コンテンツ プレースホルダー 3">
            <a:extLst>
              <a:ext uri="{FF2B5EF4-FFF2-40B4-BE49-F238E27FC236}">
                <a16:creationId xmlns:a16="http://schemas.microsoft.com/office/drawing/2014/main" id="{44062301-0CD7-A40B-BA8D-D5E88A317025}"/>
              </a:ext>
            </a:extLst>
          </p:cNvPr>
          <p:cNvSpPr>
            <a:spLocks noGrp="1"/>
          </p:cNvSpPr>
          <p:nvPr>
            <p:ph idx="1"/>
          </p:nvPr>
        </p:nvSpPr>
        <p:spPr/>
        <p:txBody>
          <a:bodyPr>
            <a:normAutofit/>
          </a:bodyPr>
          <a:lstStyle/>
          <a:p>
            <a:pPr marL="0" indent="0">
              <a:buNone/>
            </a:pPr>
            <a:r>
              <a:rPr lang="ja-JP" altLang="en-US" sz="1600" dirty="0"/>
              <a:t>社労士会の総会で司会をする予定があり、体験を受講してみました。</a:t>
            </a:r>
            <a:endParaRPr lang="en-US" altLang="ja-JP" sz="1600" dirty="0"/>
          </a:p>
          <a:p>
            <a:pPr marL="0" indent="0">
              <a:buNone/>
            </a:pPr>
            <a:r>
              <a:rPr lang="ja-JP" altLang="en-US" sz="1600" dirty="0"/>
              <a:t>直ぐに今までとは違う</a:t>
            </a:r>
            <a:r>
              <a:rPr lang="ja-JP" altLang="en-US" sz="1600" b="1" dirty="0"/>
              <a:t>太くて安定した声</a:t>
            </a:r>
            <a:r>
              <a:rPr lang="ja-JP" altLang="en-US" sz="1600" dirty="0"/>
              <a:t>の出し方ができることを体感できました。教え方がうまいっ！！さすがです。</a:t>
            </a:r>
            <a:endParaRPr lang="en-US" altLang="ja-JP" sz="1600" dirty="0"/>
          </a:p>
          <a:p>
            <a:pPr marL="0" indent="0">
              <a:buNone/>
            </a:pPr>
            <a:r>
              <a:rPr lang="ja-JP" altLang="en-US" sz="1600" dirty="0"/>
              <a:t>体験中にレッスンの申込を即決しました。継続的に習わないと“今日だけの話”で終わってしまうと直感したからです。</a:t>
            </a:r>
            <a:endParaRPr lang="en-US" altLang="ja-JP" sz="1600" dirty="0"/>
          </a:p>
          <a:p>
            <a:pPr marL="0" indent="0">
              <a:buNone/>
            </a:pPr>
            <a:r>
              <a:rPr lang="ja-JP" altLang="en-US" sz="1600" dirty="0"/>
              <a:t>レッスンでは技術はもちろんのこと、コーチとして伴走しながら成長を実感させてくれるので、</a:t>
            </a:r>
            <a:r>
              <a:rPr lang="ja-JP" altLang="en-US" sz="1600" b="1" dirty="0"/>
              <a:t>とても楽しい</a:t>
            </a:r>
            <a:r>
              <a:rPr lang="ja-JP" altLang="en-US" sz="1600" dirty="0"/>
              <a:t>です。</a:t>
            </a:r>
            <a:endParaRPr lang="en-US" altLang="ja-JP" sz="1600" dirty="0"/>
          </a:p>
          <a:p>
            <a:pPr marL="0" indent="0">
              <a:buNone/>
            </a:pPr>
            <a:r>
              <a:rPr lang="ja-JP" altLang="en-US" sz="1600" dirty="0"/>
              <a:t>自分では気が付いていなかった声と表情の抑揚に今は取り組んでいます。</a:t>
            </a:r>
            <a:endParaRPr lang="en-US" altLang="ja-JP" sz="1600" dirty="0"/>
          </a:p>
          <a:p>
            <a:pPr marL="0" indent="0">
              <a:buNone/>
            </a:pPr>
            <a:r>
              <a:rPr lang="ja-JP" altLang="en-US" sz="1600" dirty="0"/>
              <a:t>司会当日は</a:t>
            </a:r>
            <a:r>
              <a:rPr lang="ja-JP" altLang="en-US" sz="1600" b="1" dirty="0"/>
              <a:t>特別レッスン</a:t>
            </a:r>
            <a:r>
              <a:rPr lang="ja-JP" altLang="en-US" sz="1600" dirty="0"/>
              <a:t>をしてくれて、おかげさまで大絶賛のお言葉を沢山の方から頂きました。</a:t>
            </a:r>
            <a:endParaRPr lang="en-US" altLang="ja-JP" sz="1600" dirty="0"/>
          </a:p>
          <a:p>
            <a:pPr marL="0" indent="0">
              <a:buNone/>
            </a:pPr>
            <a:r>
              <a:rPr lang="ja-JP" altLang="en-US" sz="1600" dirty="0"/>
              <a:t>人前で話す機会がある人は必修です。</a:t>
            </a:r>
            <a:endParaRPr lang="en-US" altLang="ja-JP" sz="1600" dirty="0"/>
          </a:p>
          <a:p>
            <a:pPr marL="0" indent="0">
              <a:buNone/>
            </a:pPr>
            <a:r>
              <a:rPr lang="ja-JP" altLang="en-US" sz="1600" dirty="0"/>
              <a:t>あなたの声を</a:t>
            </a:r>
            <a:r>
              <a:rPr lang="ja-JP" altLang="en-US" sz="1600" b="1" dirty="0"/>
              <a:t>強く説得力のある声</a:t>
            </a:r>
            <a:r>
              <a:rPr lang="ja-JP" altLang="en-US" sz="1600" dirty="0"/>
              <a:t>にしてくれるのは“京だけの話”でした。　　　　　　　　社会保険労務士法人さんごう</a:t>
            </a:r>
            <a:endParaRPr lang="en-US" altLang="ja-JP" sz="1600" dirty="0"/>
          </a:p>
          <a:p>
            <a:pPr marL="0" indent="0">
              <a:buNone/>
            </a:pPr>
            <a:r>
              <a:rPr lang="ja-JP" altLang="en-US" sz="1600" dirty="0"/>
              <a:t>　　　　　　　　　　　　　　　　　　　　　　　　　　　　　　　　　　　　　　　　　　　　　　　　　  代表社員　小林政裕</a:t>
            </a:r>
            <a:endParaRPr lang="en-US" altLang="ja-JP" sz="1600" dirty="0"/>
          </a:p>
        </p:txBody>
      </p:sp>
    </p:spTree>
    <p:extLst>
      <p:ext uri="{BB962C8B-B14F-4D97-AF65-F5344CB8AC3E}">
        <p14:creationId xmlns:p14="http://schemas.microsoft.com/office/powerpoint/2010/main" val="2026498351"/>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オーガニック">
  <a:themeElements>
    <a:clrScheme name="Custom 46">
      <a:dk1>
        <a:sysClr val="windowText" lastClr="000000"/>
      </a:dk1>
      <a:lt1>
        <a:sysClr val="window" lastClr="FFFFFF"/>
      </a:lt1>
      <a:dk2>
        <a:srgbClr val="212121"/>
      </a:dk2>
      <a:lt2>
        <a:srgbClr val="DADADA"/>
      </a:lt2>
      <a:accent1>
        <a:srgbClr val="AB946B"/>
      </a:accent1>
      <a:accent2>
        <a:srgbClr val="FF9900"/>
      </a:accent2>
      <a:accent3>
        <a:srgbClr val="DD8C3C"/>
      </a:accent3>
      <a:accent4>
        <a:srgbClr val="8E684C"/>
      </a:accent4>
      <a:accent5>
        <a:srgbClr val="CBAF62"/>
      </a:accent5>
      <a:accent6>
        <a:srgbClr val="33CCCC"/>
      </a:accent6>
      <a:hlink>
        <a:srgbClr val="86724D"/>
      </a:hlink>
      <a:folHlink>
        <a:srgbClr val="B99E84"/>
      </a:folHlink>
    </a:clrScheme>
    <a:fontScheme name="Organic">
      <a:maj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aramond" panose="02020404030301010803"/>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ganic">
      <a:fillStyleLst>
        <a:solidFill>
          <a:schemeClr val="phClr"/>
        </a:solidFill>
        <a:gradFill rotWithShape="1">
          <a:gsLst>
            <a:gs pos="0">
              <a:schemeClr val="phClr">
                <a:tint val="60000"/>
                <a:lumMod val="110000"/>
              </a:schemeClr>
            </a:gs>
            <a:gs pos="100000">
              <a:schemeClr val="phClr">
                <a:tint val="82000"/>
              </a:schemeClr>
            </a:gs>
          </a:gsLst>
          <a:lin ang="5400000" scaled="0"/>
        </a:gradFill>
        <a:blipFill>
          <a:blip xmlns:r="http://schemas.openxmlformats.org/officeDocument/2006/relationships" r:embed="rId1">
            <a:duotone>
              <a:schemeClr val="phClr">
                <a:shade val="74000"/>
                <a:satMod val="130000"/>
                <a:lumMod val="90000"/>
              </a:schemeClr>
              <a:schemeClr val="phClr">
                <a:tint val="94000"/>
                <a:satMod val="120000"/>
                <a:lumMod val="104000"/>
              </a:schemeClr>
            </a:duotone>
          </a:blip>
          <a:tile tx="0" ty="0" sx="100000" sy="100000" flip="none" algn="tl"/>
        </a:blipFill>
      </a:fillStyleLst>
      <a:lnStyleLst>
        <a:ln w="9525"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38100" dist="25400" dir="5400000" rotWithShape="0">
              <a:srgbClr val="000000">
                <a:alpha val="60000"/>
              </a:srgbClr>
            </a:outerShdw>
          </a:effectLst>
        </a:effectStyle>
      </a:effectStyleLst>
      <a:bgFillStyleLst>
        <a:solidFill>
          <a:schemeClr val="phClr"/>
        </a:solidFill>
        <a:gradFill rotWithShape="1">
          <a:gsLst>
            <a:gs pos="0">
              <a:schemeClr val="phClr">
                <a:tint val="90000"/>
                <a:lumMod val="110000"/>
              </a:schemeClr>
            </a:gs>
            <a:gs pos="100000">
              <a:schemeClr val="phClr">
                <a:shade val="88000"/>
                <a:lumMod val="98000"/>
              </a:schemeClr>
            </a:gs>
          </a:gsLst>
          <a:lin ang="5400000" scaled="0"/>
        </a:gradFill>
        <a:blipFill>
          <a:blip xmlns:r="http://schemas.openxmlformats.org/officeDocument/2006/relationships" r:embed="rId2"/>
          <a:stretch/>
        </a:blipFill>
      </a:bgFillStyleLst>
    </a:fmtScheme>
  </a:themeElements>
  <a:objectDefaults/>
  <a:extraClrSchemeLst/>
  <a:extLst>
    <a:ext uri="{05A4C25C-085E-4340-85A3-A5531E510DB2}">
      <thm15:themeFamily xmlns:thm15="http://schemas.microsoft.com/office/thememl/2012/main" name="Office_41780301_TF78524312" id="{7F6C970D-042A-4484-A32A-ADB0F10D88ED}" vid="{9F99B207-DEFA-4441-BABE-6151A8B2F2B3}"/>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93813dd7ca6ad654711aa0ab317e03a3">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f11dc0ce689dd3925e84e4e35398c6e7"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F92F16A-38EE-4C9D-AFD3-2845EC2D906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0C6F0FA-5858-4AD1-8F89-D32310719A51}">
  <ds:schemaRefs>
    <ds:schemaRef ds:uri="http://www.w3.org/XML/1998/namespace"/>
    <ds:schemaRef ds:uri="http://schemas.microsoft.com/office/2006/documentManagement/types"/>
    <ds:schemaRef ds:uri="http://purl.org/dc/elements/1.1/"/>
    <ds:schemaRef ds:uri="71af3243-3dd4-4a8d-8c0d-dd76da1f02a5"/>
    <ds:schemaRef ds:uri="http://purl.org/dc/dcmitype/"/>
    <ds:schemaRef ds:uri="16c05727-aa75-4e4a-9b5f-8a80a1165891"/>
    <ds:schemaRef ds:uri="http://schemas.microsoft.com/office/2006/metadata/properties"/>
    <ds:schemaRef ds:uri="http://schemas.microsoft.com/office/infopath/2007/PartnerControls"/>
    <ds:schemaRef ds:uri="http://schemas.openxmlformats.org/package/2006/metadata/core-properties"/>
    <ds:schemaRef ds:uri="http://purl.org/dc/terms/"/>
  </ds:schemaRefs>
</ds:datastoreItem>
</file>

<file path=customXml/itemProps3.xml><?xml version="1.0" encoding="utf-8"?>
<ds:datastoreItem xmlns:ds="http://schemas.openxmlformats.org/officeDocument/2006/customXml" ds:itemID="{075A39CB-C45B-4F08-829C-AB9550EE08F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レクリエーションのデザイン</Template>
  <TotalTime>401</TotalTime>
  <Words>193</Words>
  <Application>Microsoft Office PowerPoint</Application>
  <PresentationFormat>ワイド画面</PresentationFormat>
  <Paragraphs>11</Paragraphs>
  <Slides>1</Slides>
  <Notes>1</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1</vt:i4>
      </vt:variant>
    </vt:vector>
  </HeadingPairs>
  <TitlesOfParts>
    <vt:vector size="4" baseType="lpstr">
      <vt:lpstr>Meiryo UI</vt:lpstr>
      <vt:lpstr>Arial</vt:lpstr>
      <vt:lpstr>オーガニック</vt:lpstr>
      <vt:lpstr>プレゼン専門ボイストレーナー藤本 京さんを推薦します</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kobayashi</dc:creator>
  <cp:lastModifiedBy>kobayashi</cp:lastModifiedBy>
  <cp:revision>3</cp:revision>
  <dcterms:created xsi:type="dcterms:W3CDTF">2024-07-25T04:21:35Z</dcterms:created>
  <dcterms:modified xsi:type="dcterms:W3CDTF">2024-07-25T11:06:42Z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