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2" r:id="rId4"/>
  </p:sldMasterIdLst>
  <p:notesMasterIdLst>
    <p:notesMasterId r:id="rId6"/>
  </p:notesMasterIdLst>
  <p:handoutMasterIdLst>
    <p:handoutMasterId r:id="rId7"/>
  </p:handoutMasterIdLst>
  <p:sldIdLst>
    <p:sldId id="292" r:id="rId5"/>
  </p:sldIdLst>
  <p:sldSz cx="12192000" cy="6858000"/>
  <p:notesSz cx="6858000" cy="9144000"/>
  <p:defaultTextStyle>
    <a:defPPr rtl="0">
      <a:defRPr lang="ja-JP"/>
    </a:defPPr>
    <a:lvl1pPr marL="0" algn="l" defTabSz="457200" rtl="0" eaLnBrk="1" latinLnBrk="0" hangingPunct="1">
      <a:defRPr lang="ja-JP" sz="1800" kern="1200">
        <a:solidFill>
          <a:schemeClr val="tx1"/>
        </a:solidFill>
        <a:latin typeface="+mn-lt"/>
        <a:ea typeface="+mn-ea"/>
        <a:cs typeface="+mn-cs"/>
      </a:defRPr>
    </a:lvl1pPr>
    <a:lvl2pPr marL="457200" algn="l" defTabSz="457200" rtl="0" eaLnBrk="1" latinLnBrk="0" hangingPunct="1">
      <a:defRPr lang="ja-JP" sz="1800" kern="1200">
        <a:solidFill>
          <a:schemeClr val="tx1"/>
        </a:solidFill>
        <a:latin typeface="+mn-lt"/>
        <a:ea typeface="+mn-ea"/>
        <a:cs typeface="+mn-cs"/>
      </a:defRPr>
    </a:lvl2pPr>
    <a:lvl3pPr marL="914400" algn="l" defTabSz="457200" rtl="0" eaLnBrk="1" latinLnBrk="0" hangingPunct="1">
      <a:defRPr lang="ja-JP" sz="1800" kern="1200">
        <a:solidFill>
          <a:schemeClr val="tx1"/>
        </a:solidFill>
        <a:latin typeface="+mn-lt"/>
        <a:ea typeface="+mn-ea"/>
        <a:cs typeface="+mn-cs"/>
      </a:defRPr>
    </a:lvl3pPr>
    <a:lvl4pPr marL="1371600" algn="l" defTabSz="457200" rtl="0" eaLnBrk="1" latinLnBrk="0" hangingPunct="1">
      <a:defRPr lang="ja-JP" sz="1800" kern="1200">
        <a:solidFill>
          <a:schemeClr val="tx1"/>
        </a:solidFill>
        <a:latin typeface="+mn-lt"/>
        <a:ea typeface="+mn-ea"/>
        <a:cs typeface="+mn-cs"/>
      </a:defRPr>
    </a:lvl4pPr>
    <a:lvl5pPr marL="1828800" algn="l" defTabSz="457200" rtl="0" eaLnBrk="1" latinLnBrk="0" hangingPunct="1">
      <a:defRPr lang="ja-JP" sz="1800" kern="1200">
        <a:solidFill>
          <a:schemeClr val="tx1"/>
        </a:solidFill>
        <a:latin typeface="+mn-lt"/>
        <a:ea typeface="+mn-ea"/>
        <a:cs typeface="+mn-cs"/>
      </a:defRPr>
    </a:lvl5pPr>
    <a:lvl6pPr marL="2286000" algn="l" defTabSz="457200" rtl="0" eaLnBrk="1" latinLnBrk="0" hangingPunct="1">
      <a:defRPr lang="ja-JP" sz="1800" kern="1200">
        <a:solidFill>
          <a:schemeClr val="tx1"/>
        </a:solidFill>
        <a:latin typeface="+mn-lt"/>
        <a:ea typeface="+mn-ea"/>
        <a:cs typeface="+mn-cs"/>
      </a:defRPr>
    </a:lvl6pPr>
    <a:lvl7pPr marL="2743200" algn="l" defTabSz="457200" rtl="0" eaLnBrk="1" latinLnBrk="0" hangingPunct="1">
      <a:defRPr lang="ja-JP" sz="1800" kern="1200">
        <a:solidFill>
          <a:schemeClr val="tx1"/>
        </a:solidFill>
        <a:latin typeface="+mn-lt"/>
        <a:ea typeface="+mn-ea"/>
        <a:cs typeface="+mn-cs"/>
      </a:defRPr>
    </a:lvl7pPr>
    <a:lvl8pPr marL="3200400" algn="l" defTabSz="457200" rtl="0" eaLnBrk="1" latinLnBrk="0" hangingPunct="1">
      <a:defRPr lang="ja-JP" sz="1800" kern="1200">
        <a:solidFill>
          <a:schemeClr val="tx1"/>
        </a:solidFill>
        <a:latin typeface="+mn-lt"/>
        <a:ea typeface="+mn-ea"/>
        <a:cs typeface="+mn-cs"/>
      </a:defRPr>
    </a:lvl8pPr>
    <a:lvl9pPr marL="3657600" algn="l" defTabSz="457200" rtl="0" eaLnBrk="1" latinLnBrk="0" hangingPunct="1">
      <a:defRPr lang="ja-JP"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CC"/>
    <a:srgbClr val="465359"/>
    <a:srgbClr val="969FA7"/>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12C8C85-51F0-491E-9774-3900AFEF0FD7}">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95388" autoAdjust="0"/>
  </p:normalViewPr>
  <p:slideViewPr>
    <p:cSldViewPr snapToGrid="0" showGuides="1">
      <p:cViewPr varScale="1">
        <p:scale>
          <a:sx n="105" d="100"/>
          <a:sy n="105" d="100"/>
        </p:scale>
        <p:origin x="2466" y="114"/>
      </p:cViewPr>
      <p:guideLst/>
    </p:cSldViewPr>
  </p:slideViewPr>
  <p:outlineViewPr>
    <p:cViewPr>
      <p:scale>
        <a:sx n="33" d="100"/>
        <a:sy n="33" d="100"/>
      </p:scale>
      <p:origin x="0" y="-4982"/>
    </p:cViewPr>
  </p:outlineViewPr>
  <p:notesTextViewPr>
    <p:cViewPr>
      <p:scale>
        <a:sx n="1" d="1"/>
        <a:sy n="1" d="1"/>
      </p:scale>
      <p:origin x="0" y="0"/>
    </p:cViewPr>
  </p:notesTextViewPr>
  <p:sorterViewPr>
    <p:cViewPr varScale="1">
      <p:scale>
        <a:sx n="100" d="100"/>
        <a:sy n="100" d="100"/>
      </p:scale>
      <p:origin x="0" y="-1757"/>
    </p:cViewPr>
  </p:sorterViewPr>
  <p:notesViewPr>
    <p:cSldViewPr snapToGrid="0">
      <p:cViewPr varScale="1">
        <p:scale>
          <a:sx n="82" d="100"/>
          <a:sy n="82" d="100"/>
        </p:scale>
        <p:origin x="395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B4C3C3A6-B337-4D83-9CDB-B9C35780FF7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ja-JP" sz="1200"/>
            </a:lvl1pPr>
          </a:lstStyle>
          <a:p>
            <a:pPr rtl="0"/>
            <a:endParaRPr lang="ja-JP" dirty="0">
              <a:latin typeface="Meiryo UI" panose="020B0604030504040204" pitchFamily="50" charset="-128"/>
              <a:ea typeface="Meiryo UI" panose="020B0604030504040204" pitchFamily="50" charset="-128"/>
            </a:endParaRPr>
          </a:p>
        </p:txBody>
      </p:sp>
      <p:sp>
        <p:nvSpPr>
          <p:cNvPr id="3" name="日付プレースホルダー 2">
            <a:extLst>
              <a:ext uri="{FF2B5EF4-FFF2-40B4-BE49-F238E27FC236}">
                <a16:creationId xmlns:a16="http://schemas.microsoft.com/office/drawing/2014/main" id="{B1C79A68-3D73-4695-8C1E-3CDBCB536D0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lang="ja-JP" sz="1200"/>
            </a:lvl1pPr>
          </a:lstStyle>
          <a:p>
            <a:pPr rtl="0"/>
            <a:fld id="{FE9F1F04-558C-41F1-A325-60549CE37055}" type="datetime1">
              <a:rPr lang="ja-JP" altLang="en-US" smtClean="0">
                <a:latin typeface="Meiryo UI" panose="020B0604030504040204" pitchFamily="50" charset="-128"/>
                <a:ea typeface="Meiryo UI" panose="020B0604030504040204" pitchFamily="50" charset="-128"/>
              </a:rPr>
              <a:t>2024/7/25</a:t>
            </a:fld>
            <a:endParaRPr lang="ja-JP" dirty="0">
              <a:latin typeface="Meiryo UI" panose="020B0604030504040204" pitchFamily="50" charset="-128"/>
              <a:ea typeface="Meiryo UI" panose="020B0604030504040204" pitchFamily="50" charset="-128"/>
            </a:endParaRPr>
          </a:p>
        </p:txBody>
      </p:sp>
      <p:sp>
        <p:nvSpPr>
          <p:cNvPr id="4" name="フッター プレースホルダー 3">
            <a:extLst>
              <a:ext uri="{FF2B5EF4-FFF2-40B4-BE49-F238E27FC236}">
                <a16:creationId xmlns:a16="http://schemas.microsoft.com/office/drawing/2014/main" id="{3CF5045C-A7CE-41D4-85C5-0E9ACEEF9B2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lang="ja-JP" sz="1200"/>
            </a:lvl1pPr>
          </a:lstStyle>
          <a:p>
            <a:pPr rtl="0"/>
            <a:endParaRPr lang="ja-JP" dirty="0">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D59ABD0F-F8EA-4B9F-8647-FC7D4AE3D83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lang="ja-JP" sz="1200"/>
            </a:lvl1pPr>
          </a:lstStyle>
          <a:p>
            <a:pPr rtl="0"/>
            <a:fld id="{24AB78DD-9481-4863-BCCC-946573546DA1}" type="slidenum">
              <a:rPr lang="ja-JP" smtClean="0">
                <a:latin typeface="Meiryo UI" panose="020B0604030504040204" pitchFamily="50" charset="-128"/>
                <a:ea typeface="Meiryo UI" panose="020B0604030504040204" pitchFamily="50" charset="-128"/>
              </a:rPr>
              <a:t>‹#›</a:t>
            </a:fld>
            <a:endParaRPr 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5850403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ja-JP" sz="1200">
                <a:latin typeface="Meiryo UI" panose="020B0604030504040204" pitchFamily="50" charset="-128"/>
                <a:ea typeface="Meiryo UI" panose="020B0604030504040204" pitchFamily="50" charset="-128"/>
              </a:defRPr>
            </a:lvl1pPr>
          </a:lstStyle>
          <a:p>
            <a:endParaRPr lang="ja-JP" altLang="en-US" dirty="0">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lang="ja-JP" sz="1200">
                <a:latin typeface="Meiryo UI" panose="020B0604030504040204" pitchFamily="50" charset="-128"/>
                <a:ea typeface="Meiryo UI" panose="020B0604030504040204" pitchFamily="50" charset="-128"/>
              </a:defRPr>
            </a:lvl1pPr>
          </a:lstStyle>
          <a:p>
            <a:fld id="{01D7319F-52E1-4FE1-81EF-254D6D79861D}" type="datetime1">
              <a:rPr lang="en-US" altLang="ja-JP" smtClean="0"/>
              <a:pPr/>
              <a:t>7/25/2024</a:t>
            </a:fld>
            <a:endParaRPr lang="ja-JP" altLang="en-US" dirty="0"/>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defPPr>
              <a:defRPr lang="ja-JP"/>
            </a:defPPr>
          </a:lstStyle>
          <a:p>
            <a:pPr rtl="0"/>
            <a:endParaRPr lang="ja-JP" dirty="0"/>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defPPr>
              <a:defRPr lang="ja-JP"/>
            </a:defPPr>
          </a:lstStyle>
          <a:p>
            <a:pPr lvl="0" rtl="0"/>
            <a:r>
              <a:rPr lang="ja-JP" dirty="0"/>
              <a:t>クリックしてマスター テキストのスタイルを編集</a:t>
            </a:r>
          </a:p>
          <a:p>
            <a:pPr lvl="1" rtl="0"/>
            <a:r>
              <a:rPr lang="ja-JP" dirty="0"/>
              <a:t>第 2 レベル</a:t>
            </a:r>
          </a:p>
          <a:p>
            <a:pPr lvl="2" rtl="0"/>
            <a:r>
              <a:rPr lang="ja-JP" dirty="0"/>
              <a:t>第 3 レベル</a:t>
            </a:r>
          </a:p>
          <a:p>
            <a:pPr lvl="3" rtl="0"/>
            <a:r>
              <a:rPr lang="ja-JP" dirty="0"/>
              <a:t>第 4 レベル</a:t>
            </a:r>
          </a:p>
          <a:p>
            <a:pPr lvl="4" rtl="0"/>
            <a:r>
              <a:rPr lang="ja-JP" dirty="0"/>
              <a:t>第 5 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lang="ja-JP" sz="1200">
                <a:latin typeface="Meiryo UI" panose="020B0604030504040204" pitchFamily="50" charset="-128"/>
                <a:ea typeface="Meiryo UI" panose="020B0604030504040204" pitchFamily="50" charset="-128"/>
              </a:defRPr>
            </a:lvl1pPr>
          </a:lstStyle>
          <a:p>
            <a:endParaRPr lang="ja-JP" altLang="en-US" dirty="0">
              <a:latin typeface="Meiryo UI" panose="020B0604030504040204" pitchFamily="50" charset="-128"/>
              <a:ea typeface="Meiryo UI" panose="020B0604030504040204" pitchFamily="50" charset="-128"/>
            </a:endParaRPr>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lang="ja-JP" sz="1200">
                <a:latin typeface="Meiryo UI" panose="020B0604030504040204" pitchFamily="50" charset="-128"/>
                <a:ea typeface="Meiryo UI" panose="020B0604030504040204" pitchFamily="50" charset="-128"/>
              </a:defRPr>
            </a:lvl1pPr>
          </a:lstStyle>
          <a:p>
            <a:fld id="{B63359F2-43EF-4812-9DC0-98C0B1A40681}" type="slidenum">
              <a:rPr lang="en-US" altLang="ja-JP" smtClean="0"/>
              <a:pPr/>
              <a:t>‹#›</a:t>
            </a:fld>
            <a:endParaRPr lang="en-US"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70111602"/>
      </p:ext>
    </p:extLst>
  </p:cSld>
  <p:clrMap bg1="lt1" tx1="dk1" bg2="lt2" tx2="dk2" accent1="accent1" accent2="accent2" accent3="accent3" accent4="accent4" accent5="accent5" accent6="accent6" hlink="hlink" folHlink="folHlink"/>
  <p:notesStyle>
    <a:lvl1pPr marL="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lang="ja-JP"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lang="ja-JP" sz="1200" kern="1200">
        <a:solidFill>
          <a:schemeClr val="tx1"/>
        </a:solidFill>
        <a:latin typeface="+mn-cs"/>
        <a:ea typeface="+mn-ea"/>
        <a:cs typeface="+mn-cs"/>
      </a:defRPr>
    </a:lvl6pPr>
    <a:lvl7pPr marL="2743200" algn="l" defTabSz="914400" rtl="0" eaLnBrk="1" latinLnBrk="0" hangingPunct="1">
      <a:defRPr lang="ja-JP" sz="1200" kern="1200">
        <a:solidFill>
          <a:schemeClr val="tx1"/>
        </a:solidFill>
        <a:latin typeface="+mn-cs"/>
        <a:ea typeface="+mn-ea"/>
        <a:cs typeface="+mn-cs"/>
      </a:defRPr>
    </a:lvl7pPr>
    <a:lvl8pPr marL="3200400" algn="l" defTabSz="914400" rtl="0" eaLnBrk="1" latinLnBrk="0" hangingPunct="1">
      <a:defRPr lang="ja-JP" sz="1200" kern="1200">
        <a:solidFill>
          <a:schemeClr val="tx1"/>
        </a:solidFill>
        <a:latin typeface="+mn-cs"/>
        <a:ea typeface="+mn-ea"/>
        <a:cs typeface="+mn-cs"/>
      </a:defRPr>
    </a:lvl8pPr>
    <a:lvl9pPr marL="3657600" algn="l" defTabSz="914400" rtl="0" eaLnBrk="1" latinLnBrk="0" hangingPunct="1">
      <a:defRPr lang="ja-JP" sz="1200" kern="1200">
        <a:solidFill>
          <a:schemeClr val="tx1"/>
        </a:solidFill>
        <a:latin typeface="+mn-cs"/>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defPPr>
              <a:defRPr lang="ja-JP"/>
            </a:defPPr>
          </a:lstStyle>
          <a:p>
            <a:pPr rtl="0"/>
            <a:endParaRPr lang="ja-JP" dirty="0"/>
          </a:p>
        </p:txBody>
      </p:sp>
      <p:sp>
        <p:nvSpPr>
          <p:cNvPr id="4" name="スライド番号プレースホルダー 3"/>
          <p:cNvSpPr>
            <a:spLocks noGrp="1"/>
          </p:cNvSpPr>
          <p:nvPr>
            <p:ph type="sldNum" sz="quarter" idx="5"/>
          </p:nvPr>
        </p:nvSpPr>
        <p:spPr/>
        <p:txBody>
          <a:bodyPr rtlCol="0"/>
          <a:lstStyle>
            <a:defPPr>
              <a:defRPr lang="ja-JP"/>
            </a:defPPr>
          </a:lstStyle>
          <a:p>
            <a:pPr rtl="0"/>
            <a:fld id="{B63359F2-43EF-4812-9DC0-98C0B1A40681}" type="slidenum">
              <a:rPr lang="en-US" altLang="ja-JP" smtClean="0"/>
              <a:t>1</a:t>
            </a:fld>
            <a:endParaRPr lang="ja-JP" dirty="0"/>
          </a:p>
        </p:txBody>
      </p:sp>
    </p:spTree>
    <p:extLst>
      <p:ext uri="{BB962C8B-B14F-4D97-AF65-F5344CB8AC3E}">
        <p14:creationId xmlns:p14="http://schemas.microsoft.com/office/powerpoint/2010/main" val="9728502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p:spTree>
      <p:nvGrpSpPr>
        <p:cNvPr id="1" name=""/>
        <p:cNvGrpSpPr/>
        <p:nvPr/>
      </p:nvGrpSpPr>
      <p:grpSpPr>
        <a:xfrm>
          <a:off x="0" y="0"/>
          <a:ext cx="0" cy="0"/>
          <a:chOff x="0" y="0"/>
          <a:chExt cx="0" cy="0"/>
        </a:xfrm>
      </p:grpSpPr>
      <p:sp>
        <p:nvSpPr>
          <p:cNvPr id="15" name="タイトル 1">
            <a:extLst>
              <a:ext uri="{FF2B5EF4-FFF2-40B4-BE49-F238E27FC236}">
                <a16:creationId xmlns:a16="http://schemas.microsoft.com/office/drawing/2014/main" id="{31937252-EACE-4232-855F-5C47E3F8B087}"/>
              </a:ext>
            </a:extLst>
          </p:cNvPr>
          <p:cNvSpPr>
            <a:spLocks noGrp="1"/>
          </p:cNvSpPr>
          <p:nvPr>
            <p:ph type="ctrTitle" hasCustomPrompt="1"/>
          </p:nvPr>
        </p:nvSpPr>
        <p:spPr>
          <a:xfrm>
            <a:off x="457200" y="1070901"/>
            <a:ext cx="11265407" cy="1499616"/>
          </a:xfrm>
        </p:spPr>
        <p:txBody>
          <a:bodyPr rtlCol="0">
            <a:noAutofit/>
          </a:bodyPr>
          <a:lstStyle>
            <a:lvl1pPr>
              <a:defRPr lang="ja-JP"/>
            </a:lvl1pPr>
          </a:lstStyle>
          <a:p>
            <a:pPr rtl="0"/>
            <a:r>
              <a:rPr lang="ja-JP"/>
              <a:t>クリックしてタイトルを追加</a:t>
            </a:r>
          </a:p>
        </p:txBody>
      </p:sp>
      <p:sp>
        <p:nvSpPr>
          <p:cNvPr id="25" name="図プレースホルダー 24">
            <a:extLst>
              <a:ext uri="{FF2B5EF4-FFF2-40B4-BE49-F238E27FC236}">
                <a16:creationId xmlns:a16="http://schemas.microsoft.com/office/drawing/2014/main" id="{CBA6DBC1-39A1-48A6-8B81-3CD966D06E81}"/>
              </a:ext>
            </a:extLst>
          </p:cNvPr>
          <p:cNvSpPr>
            <a:spLocks noGrp="1"/>
          </p:cNvSpPr>
          <p:nvPr>
            <p:ph type="pic" sz="quarter" idx="13" hasCustomPrompt="1"/>
          </p:nvPr>
        </p:nvSpPr>
        <p:spPr>
          <a:xfrm>
            <a:off x="448055" y="3103684"/>
            <a:ext cx="11274551" cy="3287971"/>
          </a:xfrm>
          <a:solidFill>
            <a:schemeClr val="accent2"/>
          </a:solidFill>
        </p:spPr>
        <p:txBody>
          <a:bodyPr rtlCol="0" anchor="t" anchorCtr="0">
            <a:normAutofit/>
          </a:bodyPr>
          <a:lstStyle>
            <a:lvl1pPr marL="0" indent="0" algn="ctr">
              <a:buNone/>
              <a:defRPr lang="ja-JP"/>
            </a:lvl1pPr>
          </a:lstStyle>
          <a:p>
            <a:pPr rtl="0"/>
            <a:r>
              <a:rPr lang="ja-JP"/>
              <a:t>クリックして写真を追加</a:t>
            </a:r>
          </a:p>
        </p:txBody>
      </p:sp>
    </p:spTree>
    <p:extLst>
      <p:ext uri="{BB962C8B-B14F-4D97-AF65-F5344CB8AC3E}">
        <p14:creationId xmlns:p14="http://schemas.microsoft.com/office/powerpoint/2010/main" val="3425283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議題">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6926BD44-2224-46FF-A4E7-9C9FFE19726B}"/>
              </a:ext>
            </a:extLst>
          </p:cNvPr>
          <p:cNvSpPr>
            <a:spLocks noGrp="1"/>
          </p:cNvSpPr>
          <p:nvPr>
            <p:ph type="title"/>
          </p:nvPr>
        </p:nvSpPr>
        <p:spPr>
          <a:xfrm>
            <a:off x="457200" y="640079"/>
            <a:ext cx="3657600" cy="2100851"/>
          </a:xfrm>
        </p:spPr>
        <p:txBody>
          <a:bodyPr rtlCol="0">
            <a:noAutofit/>
          </a:bodyPr>
          <a:lstStyle>
            <a:lvl1pPr>
              <a:defRPr lang="ja-JP"/>
            </a:lvl1pPr>
          </a:lstStyle>
          <a:p>
            <a:pPr rtl="0"/>
            <a:r>
              <a:rPr lang="ja-JP" altLang="en-US"/>
              <a:t>マスター タイトルの書式設定</a:t>
            </a:r>
            <a:endParaRPr lang="ja-JP" dirty="0"/>
          </a:p>
        </p:txBody>
      </p:sp>
      <p:sp>
        <p:nvSpPr>
          <p:cNvPr id="2" name="コンテンツ プレースホルダー 5">
            <a:extLst>
              <a:ext uri="{FF2B5EF4-FFF2-40B4-BE49-F238E27FC236}">
                <a16:creationId xmlns:a16="http://schemas.microsoft.com/office/drawing/2014/main" id="{FC87D77D-2EA4-028B-1ACF-E1120CE8F0E0}"/>
              </a:ext>
            </a:extLst>
          </p:cNvPr>
          <p:cNvSpPr>
            <a:spLocks noGrp="1"/>
          </p:cNvSpPr>
          <p:nvPr>
            <p:ph sz="quarter" idx="4" hasCustomPrompt="1"/>
          </p:nvPr>
        </p:nvSpPr>
        <p:spPr>
          <a:xfrm>
            <a:off x="457201" y="2862470"/>
            <a:ext cx="3657600" cy="3510898"/>
          </a:xfrm>
        </p:spPr>
        <p:txBody>
          <a:bodyPr rtlCol="0" anchor="t" anchorCtr="0">
            <a:normAutofit/>
          </a:bodyPr>
          <a:lstStyle>
            <a:lvl1pPr marL="0" indent="0">
              <a:buNone/>
              <a:defRPr lang="ja-JP"/>
            </a:lvl1pPr>
          </a:lstStyle>
          <a:p>
            <a:pPr lvl="0" rtl="0"/>
            <a:r>
              <a:rPr lang="ja-JP"/>
              <a:t>クリックしてテキストを追加 </a:t>
            </a:r>
          </a:p>
          <a:p>
            <a:pPr lvl="1" rtl="0"/>
            <a:r>
              <a:rPr lang="ja-JP"/>
              <a:t>第 2 レベル</a:t>
            </a:r>
          </a:p>
          <a:p>
            <a:pPr lvl="2" rtl="0"/>
            <a:r>
              <a:rPr lang="ja-JP"/>
              <a:t>第 3 レベル</a:t>
            </a:r>
          </a:p>
          <a:p>
            <a:pPr lvl="3" rtl="0"/>
            <a:r>
              <a:rPr lang="ja-JP"/>
              <a:t>第 4 レベル</a:t>
            </a:r>
          </a:p>
          <a:p>
            <a:pPr lvl="4" rtl="0"/>
            <a:r>
              <a:rPr lang="ja-JP"/>
              <a:t>第 5 レベル</a:t>
            </a:r>
          </a:p>
        </p:txBody>
      </p:sp>
      <p:sp>
        <p:nvSpPr>
          <p:cNvPr id="4" name="図プレースホルダー 3">
            <a:extLst>
              <a:ext uri="{FF2B5EF4-FFF2-40B4-BE49-F238E27FC236}">
                <a16:creationId xmlns:a16="http://schemas.microsoft.com/office/drawing/2014/main" id="{CCFA45C0-9EBE-13AF-9B5D-9D5F4BF223E0}"/>
              </a:ext>
            </a:extLst>
          </p:cNvPr>
          <p:cNvSpPr>
            <a:spLocks noGrp="1"/>
          </p:cNvSpPr>
          <p:nvPr>
            <p:ph type="pic" sz="quarter" idx="13" hasCustomPrompt="1"/>
          </p:nvPr>
        </p:nvSpPr>
        <p:spPr>
          <a:xfrm>
            <a:off x="4242815" y="640080"/>
            <a:ext cx="7491984" cy="5751576"/>
          </a:xfrm>
          <a:custGeom>
            <a:avLst/>
            <a:gdLst>
              <a:gd name="connsiteX0" fmla="*/ 3800341 w 7491984"/>
              <a:gd name="connsiteY0" fmla="*/ 0 h 5751576"/>
              <a:gd name="connsiteX1" fmla="*/ 7491984 w 7491984"/>
              <a:gd name="connsiteY1" fmla="*/ 0 h 5751576"/>
              <a:gd name="connsiteX2" fmla="*/ 7491984 w 7491984"/>
              <a:gd name="connsiteY2" fmla="*/ 5751576 h 5751576"/>
              <a:gd name="connsiteX3" fmla="*/ 3800341 w 7491984"/>
              <a:gd name="connsiteY3" fmla="*/ 5751576 h 5751576"/>
              <a:gd name="connsiteX4" fmla="*/ 0 w 7491984"/>
              <a:gd name="connsiteY4" fmla="*/ 0 h 5751576"/>
              <a:gd name="connsiteX5" fmla="*/ 3696432 w 7491984"/>
              <a:gd name="connsiteY5" fmla="*/ 0 h 5751576"/>
              <a:gd name="connsiteX6" fmla="*/ 3696432 w 7491984"/>
              <a:gd name="connsiteY6" fmla="*/ 5751576 h 5751576"/>
              <a:gd name="connsiteX7" fmla="*/ 0 w 7491984"/>
              <a:gd name="connsiteY7" fmla="*/ 5751576 h 5751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491984" h="5751576">
                <a:moveTo>
                  <a:pt x="3800341" y="0"/>
                </a:moveTo>
                <a:lnTo>
                  <a:pt x="7491984" y="0"/>
                </a:lnTo>
                <a:lnTo>
                  <a:pt x="7491984" y="5751576"/>
                </a:lnTo>
                <a:lnTo>
                  <a:pt x="3800341" y="5751576"/>
                </a:lnTo>
                <a:close/>
                <a:moveTo>
                  <a:pt x="0" y="0"/>
                </a:moveTo>
                <a:lnTo>
                  <a:pt x="3696432" y="0"/>
                </a:lnTo>
                <a:lnTo>
                  <a:pt x="3696432" y="5751576"/>
                </a:lnTo>
                <a:lnTo>
                  <a:pt x="0" y="5751576"/>
                </a:lnTo>
                <a:close/>
              </a:path>
            </a:pathLst>
          </a:custGeom>
          <a:solidFill>
            <a:schemeClr val="accent2"/>
          </a:solidFill>
        </p:spPr>
        <p:txBody>
          <a:bodyPr wrap="square" rtlCol="0" anchor="t" anchorCtr="0">
            <a:noAutofit/>
          </a:bodyPr>
          <a:lstStyle>
            <a:lvl1pPr marL="0" indent="0" algn="ctr">
              <a:buNone/>
              <a:defRPr lang="ja-JP"/>
            </a:lvl1pPr>
          </a:lstStyle>
          <a:p>
            <a:pPr rtl="0"/>
            <a:r>
              <a:rPr lang="ja-JP"/>
              <a:t>クリックして写真を追加</a:t>
            </a:r>
          </a:p>
        </p:txBody>
      </p:sp>
      <p:sp>
        <p:nvSpPr>
          <p:cNvPr id="9" name="日付プレースホルダー 8">
            <a:extLst>
              <a:ext uri="{FF2B5EF4-FFF2-40B4-BE49-F238E27FC236}">
                <a16:creationId xmlns:a16="http://schemas.microsoft.com/office/drawing/2014/main" id="{D5DDC5FA-EEDB-898F-533E-4094ADA899B9}"/>
              </a:ext>
            </a:extLst>
          </p:cNvPr>
          <p:cNvSpPr>
            <a:spLocks noGrp="1"/>
          </p:cNvSpPr>
          <p:nvPr>
            <p:ph type="dt" sz="half" idx="15"/>
          </p:nvPr>
        </p:nvSpPr>
        <p:spPr/>
        <p:txBody>
          <a:bodyPr rtlCol="0"/>
          <a:lstStyle>
            <a:defPPr>
              <a:defRPr lang="ja-JP"/>
            </a:defPPr>
          </a:lstStyle>
          <a:p>
            <a:pPr rtl="0"/>
            <a:r>
              <a:rPr lang="ja-JP"/>
              <a:t>20XX</a:t>
            </a:r>
            <a:endParaRPr lang="ja-JP" dirty="0"/>
          </a:p>
        </p:txBody>
      </p:sp>
      <p:sp>
        <p:nvSpPr>
          <p:cNvPr id="12" name="フッター プレースホルダー 11">
            <a:extLst>
              <a:ext uri="{FF2B5EF4-FFF2-40B4-BE49-F238E27FC236}">
                <a16:creationId xmlns:a16="http://schemas.microsoft.com/office/drawing/2014/main" id="{E79B0359-4B55-D899-E584-A8E6B2ED9123}"/>
              </a:ext>
            </a:extLst>
          </p:cNvPr>
          <p:cNvSpPr>
            <a:spLocks noGrp="1"/>
          </p:cNvSpPr>
          <p:nvPr>
            <p:ph type="ftr" sz="quarter" idx="16"/>
          </p:nvPr>
        </p:nvSpPr>
        <p:spPr/>
        <p:txBody>
          <a:bodyPr rtlCol="0"/>
          <a:lstStyle>
            <a:defPPr>
              <a:defRPr lang="ja-JP"/>
            </a:defPPr>
          </a:lstStyle>
          <a:p>
            <a:pPr rtl="0"/>
            <a:endParaRPr lang="ja-JP" dirty="0"/>
          </a:p>
        </p:txBody>
      </p:sp>
      <p:sp>
        <p:nvSpPr>
          <p:cNvPr id="13" name="スライド番号プレースホルダー 12">
            <a:extLst>
              <a:ext uri="{FF2B5EF4-FFF2-40B4-BE49-F238E27FC236}">
                <a16:creationId xmlns:a16="http://schemas.microsoft.com/office/drawing/2014/main" id="{6B916D02-76FE-EAED-CC51-A50448811F7D}"/>
              </a:ext>
            </a:extLst>
          </p:cNvPr>
          <p:cNvSpPr>
            <a:spLocks noGrp="1"/>
          </p:cNvSpPr>
          <p:nvPr>
            <p:ph type="sldNum" sz="quarter" idx="17"/>
          </p:nvPr>
        </p:nvSpPr>
        <p:spPr>
          <a:xfrm>
            <a:off x="10682289" y="6423914"/>
            <a:ext cx="1052510" cy="365125"/>
          </a:xfrm>
        </p:spPr>
        <p:txBody>
          <a:bodyPr rtlCol="0"/>
          <a:lstStyle>
            <a:defPPr>
              <a:defRPr lang="ja-JP"/>
            </a:defPPr>
          </a:lstStyle>
          <a:p>
            <a:pPr rtl="0"/>
            <a:fld id="{3A98EE3D-8CD1-4C3F-BD1C-C98C9596463C}" type="slidenum">
              <a:rPr lang="ja-JP" smtClean="0"/>
              <a:t>‹#›</a:t>
            </a:fld>
            <a:endParaRPr lang="ja-JP" dirty="0"/>
          </a:p>
        </p:txBody>
      </p:sp>
    </p:spTree>
    <p:extLst>
      <p:ext uri="{BB962C8B-B14F-4D97-AF65-F5344CB8AC3E}">
        <p14:creationId xmlns:p14="http://schemas.microsoft.com/office/powerpoint/2010/main" val="2888979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区切り">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6E787D40-90B5-470E-95A2-784F1CB479C9}"/>
              </a:ext>
            </a:extLst>
          </p:cNvPr>
          <p:cNvSpPr>
            <a:spLocks noGrp="1"/>
          </p:cNvSpPr>
          <p:nvPr>
            <p:ph type="ctrTitle" hasCustomPrompt="1"/>
          </p:nvPr>
        </p:nvSpPr>
        <p:spPr>
          <a:xfrm>
            <a:off x="449580" y="4423702"/>
            <a:ext cx="11292839" cy="1550378"/>
          </a:xfrm>
        </p:spPr>
        <p:txBody>
          <a:bodyPr rtlCol="0">
            <a:noAutofit/>
          </a:bodyPr>
          <a:lstStyle>
            <a:lvl1pPr algn="ctr">
              <a:defRPr lang="ja-JP"/>
            </a:lvl1pPr>
          </a:lstStyle>
          <a:p>
            <a:pPr rtl="0"/>
            <a:r>
              <a:rPr lang="ja-JP"/>
              <a:t>クリックしてタイトルを追加</a:t>
            </a:r>
          </a:p>
        </p:txBody>
      </p:sp>
      <p:sp>
        <p:nvSpPr>
          <p:cNvPr id="3" name="図プレースホルダー 2">
            <a:extLst>
              <a:ext uri="{FF2B5EF4-FFF2-40B4-BE49-F238E27FC236}">
                <a16:creationId xmlns:a16="http://schemas.microsoft.com/office/drawing/2014/main" id="{D528BC27-38F1-47F3-EC35-7DD8B88A7533}"/>
              </a:ext>
            </a:extLst>
          </p:cNvPr>
          <p:cNvSpPr>
            <a:spLocks noGrp="1"/>
          </p:cNvSpPr>
          <p:nvPr>
            <p:ph type="pic" sz="quarter" idx="13" hasCustomPrompt="1"/>
          </p:nvPr>
        </p:nvSpPr>
        <p:spPr>
          <a:xfrm>
            <a:off x="449580" y="705104"/>
            <a:ext cx="11292840" cy="3643376"/>
          </a:xfrm>
          <a:custGeom>
            <a:avLst/>
            <a:gdLst>
              <a:gd name="connsiteX0" fmla="*/ 7593576 w 11292840"/>
              <a:gd name="connsiteY0" fmla="*/ 0 h 3643376"/>
              <a:gd name="connsiteX1" fmla="*/ 11292840 w 11292840"/>
              <a:gd name="connsiteY1" fmla="*/ 0 h 3643376"/>
              <a:gd name="connsiteX2" fmla="*/ 11292840 w 11292840"/>
              <a:gd name="connsiteY2" fmla="*/ 3643376 h 3643376"/>
              <a:gd name="connsiteX3" fmla="*/ 7593576 w 11292840"/>
              <a:gd name="connsiteY3" fmla="*/ 3643376 h 3643376"/>
              <a:gd name="connsiteX4" fmla="*/ 0 w 11292840"/>
              <a:gd name="connsiteY4" fmla="*/ 0 h 3643376"/>
              <a:gd name="connsiteX5" fmla="*/ 7489667 w 11292840"/>
              <a:gd name="connsiteY5" fmla="*/ 0 h 3643376"/>
              <a:gd name="connsiteX6" fmla="*/ 7489667 w 11292840"/>
              <a:gd name="connsiteY6" fmla="*/ 3643376 h 3643376"/>
              <a:gd name="connsiteX7" fmla="*/ 0 w 11292840"/>
              <a:gd name="connsiteY7" fmla="*/ 3643376 h 3643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292840" h="3643376">
                <a:moveTo>
                  <a:pt x="7593576" y="0"/>
                </a:moveTo>
                <a:lnTo>
                  <a:pt x="11292840" y="0"/>
                </a:lnTo>
                <a:lnTo>
                  <a:pt x="11292840" y="3643376"/>
                </a:lnTo>
                <a:lnTo>
                  <a:pt x="7593576" y="3643376"/>
                </a:lnTo>
                <a:close/>
                <a:moveTo>
                  <a:pt x="0" y="0"/>
                </a:moveTo>
                <a:lnTo>
                  <a:pt x="7489667" y="0"/>
                </a:lnTo>
                <a:lnTo>
                  <a:pt x="7489667" y="3643376"/>
                </a:lnTo>
                <a:lnTo>
                  <a:pt x="0" y="3643376"/>
                </a:lnTo>
                <a:close/>
              </a:path>
            </a:pathLst>
          </a:custGeom>
          <a:solidFill>
            <a:schemeClr val="accent2"/>
          </a:solidFill>
        </p:spPr>
        <p:txBody>
          <a:bodyPr wrap="square" rtlCol="0" anchor="t">
            <a:noAutofit/>
          </a:bodyPr>
          <a:lstStyle>
            <a:lvl1pPr marL="0" indent="0" algn="ctr">
              <a:buNone/>
              <a:defRPr lang="ja-JP"/>
            </a:lvl1pPr>
          </a:lstStyle>
          <a:p>
            <a:pPr marL="0" marR="0" lvl="0" indent="0" algn="ctr"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lang="ja-JP"/>
            </a:pPr>
            <a:r>
              <a:rPr lang="ja-JP"/>
              <a:t>クリックして画像を追加</a:t>
            </a:r>
          </a:p>
          <a:p>
            <a:pPr rtl="0"/>
            <a:endParaRPr lang="ja-JP" dirty="0"/>
          </a:p>
        </p:txBody>
      </p:sp>
    </p:spTree>
    <p:extLst>
      <p:ext uri="{BB962C8B-B14F-4D97-AF65-F5344CB8AC3E}">
        <p14:creationId xmlns:p14="http://schemas.microsoft.com/office/powerpoint/2010/main" val="3518504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 + サブタイトル + 画像 1">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2772C41-A024-2F33-1F04-21E003FA7291}"/>
              </a:ext>
            </a:extLst>
          </p:cNvPr>
          <p:cNvSpPr>
            <a:spLocks noGrp="1"/>
          </p:cNvSpPr>
          <p:nvPr>
            <p:ph type="ctrTitle"/>
          </p:nvPr>
        </p:nvSpPr>
        <p:spPr>
          <a:xfrm>
            <a:off x="436882" y="629920"/>
            <a:ext cx="3606800" cy="2809240"/>
          </a:xfrm>
        </p:spPr>
        <p:txBody>
          <a:bodyPr rtlCol="0" anchor="b">
            <a:noAutofit/>
          </a:bodyPr>
          <a:lstStyle>
            <a:lvl1pPr algn="l">
              <a:defRPr lang="ja-JP" sz="2800"/>
            </a:lvl1pPr>
          </a:lstStyle>
          <a:p>
            <a:pPr rtl="0"/>
            <a:r>
              <a:rPr lang="ja-JP" altLang="en-US"/>
              <a:t>マスター タイトルの書式設定</a:t>
            </a:r>
            <a:endParaRPr lang="ja-JP"/>
          </a:p>
        </p:txBody>
      </p:sp>
      <p:sp>
        <p:nvSpPr>
          <p:cNvPr id="3" name="サブタイトル 2">
            <a:extLst>
              <a:ext uri="{FF2B5EF4-FFF2-40B4-BE49-F238E27FC236}">
                <a16:creationId xmlns:a16="http://schemas.microsoft.com/office/drawing/2014/main" id="{473BC2DF-9C2A-052C-AD2C-0A8ABAA50374}"/>
              </a:ext>
            </a:extLst>
          </p:cNvPr>
          <p:cNvSpPr>
            <a:spLocks noGrp="1"/>
          </p:cNvSpPr>
          <p:nvPr>
            <p:ph type="subTitle" idx="1"/>
          </p:nvPr>
        </p:nvSpPr>
        <p:spPr>
          <a:xfrm>
            <a:off x="436881" y="3698240"/>
            <a:ext cx="3606800" cy="2271076"/>
          </a:xfrm>
        </p:spPr>
        <p:txBody>
          <a:bodyPr rtlCol="0" anchor="t">
            <a:noAutofit/>
          </a:bodyPr>
          <a:lstStyle>
            <a:lvl1pPr marL="0" indent="0" algn="l">
              <a:buNone/>
              <a:defRPr lang="ja-JP" sz="1800"/>
            </a:lvl1pPr>
            <a:lvl2pPr marL="457200" indent="0" algn="ctr">
              <a:buNone/>
              <a:defRPr lang="ja-JP" sz="2000"/>
            </a:lvl2pPr>
            <a:lvl3pPr marL="914400" indent="0" algn="ctr">
              <a:buNone/>
              <a:defRPr lang="ja-JP" sz="1800"/>
            </a:lvl3pPr>
            <a:lvl4pPr marL="1371600" indent="0" algn="ctr">
              <a:buNone/>
              <a:defRPr lang="ja-JP" sz="1600"/>
            </a:lvl4pPr>
            <a:lvl5pPr marL="1828800" indent="0" algn="ctr">
              <a:buNone/>
              <a:defRPr lang="ja-JP" sz="1600"/>
            </a:lvl5pPr>
            <a:lvl6pPr marL="2286000" indent="0" algn="ctr">
              <a:buNone/>
              <a:defRPr lang="ja-JP" sz="1600"/>
            </a:lvl6pPr>
            <a:lvl7pPr marL="2743200" indent="0" algn="ctr">
              <a:buNone/>
              <a:defRPr lang="ja-JP" sz="1600"/>
            </a:lvl7pPr>
            <a:lvl8pPr marL="3200400" indent="0" algn="ctr">
              <a:buNone/>
              <a:defRPr lang="ja-JP" sz="1600"/>
            </a:lvl8pPr>
            <a:lvl9pPr marL="3657600" indent="0" algn="ctr">
              <a:buNone/>
              <a:defRPr lang="ja-JP" sz="1600"/>
            </a:lvl9pPr>
          </a:lstStyle>
          <a:p>
            <a:pPr rtl="0"/>
            <a:r>
              <a:rPr lang="ja-JP" altLang="en-US"/>
              <a:t>マスター サブタイトルの書式設定</a:t>
            </a:r>
            <a:endParaRPr lang="ja-JP"/>
          </a:p>
        </p:txBody>
      </p:sp>
      <p:sp>
        <p:nvSpPr>
          <p:cNvPr id="4" name="日付プレースホルダー 3">
            <a:extLst>
              <a:ext uri="{FF2B5EF4-FFF2-40B4-BE49-F238E27FC236}">
                <a16:creationId xmlns:a16="http://schemas.microsoft.com/office/drawing/2014/main" id="{C0070940-5919-2C95-2278-32E50BF14DD1}"/>
              </a:ext>
            </a:extLst>
          </p:cNvPr>
          <p:cNvSpPr>
            <a:spLocks noGrp="1"/>
          </p:cNvSpPr>
          <p:nvPr>
            <p:ph type="dt" sz="half" idx="10"/>
          </p:nvPr>
        </p:nvSpPr>
        <p:spPr/>
        <p:txBody>
          <a:bodyPr rtlCol="0"/>
          <a:lstStyle>
            <a:defPPr>
              <a:defRPr lang="ja-JP"/>
            </a:defPPr>
          </a:lstStyle>
          <a:p>
            <a:pPr rtl="0"/>
            <a:r>
              <a:rPr lang="ja-JP"/>
              <a:t>20XX</a:t>
            </a:r>
            <a:endParaRPr lang="ja-JP" dirty="0"/>
          </a:p>
        </p:txBody>
      </p:sp>
      <p:sp>
        <p:nvSpPr>
          <p:cNvPr id="5" name="フッター プレースホルダー 4">
            <a:extLst>
              <a:ext uri="{FF2B5EF4-FFF2-40B4-BE49-F238E27FC236}">
                <a16:creationId xmlns:a16="http://schemas.microsoft.com/office/drawing/2014/main" id="{1957D599-49CF-19FE-6D86-C5EDB765F413}"/>
              </a:ext>
            </a:extLst>
          </p:cNvPr>
          <p:cNvSpPr>
            <a:spLocks noGrp="1"/>
          </p:cNvSpPr>
          <p:nvPr>
            <p:ph type="ftr" sz="quarter" idx="11"/>
          </p:nvPr>
        </p:nvSpPr>
        <p:spPr/>
        <p:txBody>
          <a:bodyPr rtlCol="0"/>
          <a:lstStyle>
            <a:defPPr>
              <a:defRPr lang="ja-JP"/>
            </a:defPPr>
          </a:lstStyle>
          <a:p>
            <a:pPr rtl="0"/>
            <a:endParaRPr lang="ja-JP" dirty="0"/>
          </a:p>
        </p:txBody>
      </p:sp>
      <p:sp>
        <p:nvSpPr>
          <p:cNvPr id="6" name="スライド番号プレースホルダー 5">
            <a:extLst>
              <a:ext uri="{FF2B5EF4-FFF2-40B4-BE49-F238E27FC236}">
                <a16:creationId xmlns:a16="http://schemas.microsoft.com/office/drawing/2014/main" id="{28931DF1-1C8D-86B9-BFDD-098FFC00FDC2}"/>
              </a:ext>
            </a:extLst>
          </p:cNvPr>
          <p:cNvSpPr>
            <a:spLocks noGrp="1"/>
          </p:cNvSpPr>
          <p:nvPr>
            <p:ph type="sldNum" sz="quarter" idx="12"/>
          </p:nvPr>
        </p:nvSpPr>
        <p:spPr>
          <a:xfrm>
            <a:off x="10702608" y="6423914"/>
            <a:ext cx="1052510" cy="365125"/>
          </a:xfrm>
        </p:spPr>
        <p:txBody>
          <a:bodyPr rtlCol="0"/>
          <a:lstStyle>
            <a:defPPr>
              <a:defRPr lang="ja-JP"/>
            </a:defPPr>
          </a:lstStyle>
          <a:p>
            <a:pPr rtl="0"/>
            <a:fld id="{CBD12358-51D2-46B3-9BDE-DF29528B9454}" type="slidenum">
              <a:rPr lang="ja-JP" smtClean="0"/>
              <a:t>‹#›</a:t>
            </a:fld>
            <a:endParaRPr lang="ja-JP" dirty="0"/>
          </a:p>
        </p:txBody>
      </p:sp>
      <p:sp>
        <p:nvSpPr>
          <p:cNvPr id="9" name="図プレースホルダー 8">
            <a:extLst>
              <a:ext uri="{FF2B5EF4-FFF2-40B4-BE49-F238E27FC236}">
                <a16:creationId xmlns:a16="http://schemas.microsoft.com/office/drawing/2014/main" id="{454FD2A1-D363-7C44-2A72-54E8B397D31A}"/>
              </a:ext>
            </a:extLst>
          </p:cNvPr>
          <p:cNvSpPr>
            <a:spLocks noGrp="1"/>
          </p:cNvSpPr>
          <p:nvPr>
            <p:ph type="pic" sz="quarter" idx="13"/>
          </p:nvPr>
        </p:nvSpPr>
        <p:spPr>
          <a:xfrm>
            <a:off x="4236720" y="650240"/>
            <a:ext cx="7518398" cy="5713918"/>
          </a:xfrm>
          <a:custGeom>
            <a:avLst/>
            <a:gdLst>
              <a:gd name="connsiteX0" fmla="*/ 3806436 w 7518398"/>
              <a:gd name="connsiteY0" fmla="*/ 4479475 h 5713918"/>
              <a:gd name="connsiteX1" fmla="*/ 7518398 w 7518398"/>
              <a:gd name="connsiteY1" fmla="*/ 4479475 h 5713918"/>
              <a:gd name="connsiteX2" fmla="*/ 7518398 w 7518398"/>
              <a:gd name="connsiteY2" fmla="*/ 5713918 h 5713918"/>
              <a:gd name="connsiteX3" fmla="*/ 3806436 w 7518398"/>
              <a:gd name="connsiteY3" fmla="*/ 5713918 h 5713918"/>
              <a:gd name="connsiteX4" fmla="*/ 0 w 7518398"/>
              <a:gd name="connsiteY4" fmla="*/ 4479475 h 5713918"/>
              <a:gd name="connsiteX5" fmla="*/ 3702527 w 7518398"/>
              <a:gd name="connsiteY5" fmla="*/ 4479475 h 5713918"/>
              <a:gd name="connsiteX6" fmla="*/ 3702527 w 7518398"/>
              <a:gd name="connsiteY6" fmla="*/ 5713918 h 5713918"/>
              <a:gd name="connsiteX7" fmla="*/ 0 w 7518398"/>
              <a:gd name="connsiteY7" fmla="*/ 5713918 h 5713918"/>
              <a:gd name="connsiteX8" fmla="*/ 3806436 w 7518398"/>
              <a:gd name="connsiteY8" fmla="*/ 0 h 5713918"/>
              <a:gd name="connsiteX9" fmla="*/ 7518398 w 7518398"/>
              <a:gd name="connsiteY9" fmla="*/ 0 h 5713918"/>
              <a:gd name="connsiteX10" fmla="*/ 7518398 w 7518398"/>
              <a:gd name="connsiteY10" fmla="*/ 4379183 h 5713918"/>
              <a:gd name="connsiteX11" fmla="*/ 3806436 w 7518398"/>
              <a:gd name="connsiteY11" fmla="*/ 4379183 h 5713918"/>
              <a:gd name="connsiteX12" fmla="*/ 0 w 7518398"/>
              <a:gd name="connsiteY12" fmla="*/ 0 h 5713918"/>
              <a:gd name="connsiteX13" fmla="*/ 3702527 w 7518398"/>
              <a:gd name="connsiteY13" fmla="*/ 0 h 5713918"/>
              <a:gd name="connsiteX14" fmla="*/ 3702527 w 7518398"/>
              <a:gd name="connsiteY14" fmla="*/ 4379183 h 5713918"/>
              <a:gd name="connsiteX15" fmla="*/ 0 w 7518398"/>
              <a:gd name="connsiteY15" fmla="*/ 4379183 h 5713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518398" h="5713918">
                <a:moveTo>
                  <a:pt x="3806436" y="4479475"/>
                </a:moveTo>
                <a:lnTo>
                  <a:pt x="7518398" y="4479475"/>
                </a:lnTo>
                <a:lnTo>
                  <a:pt x="7518398" y="5713918"/>
                </a:lnTo>
                <a:lnTo>
                  <a:pt x="3806436" y="5713918"/>
                </a:lnTo>
                <a:close/>
                <a:moveTo>
                  <a:pt x="0" y="4479475"/>
                </a:moveTo>
                <a:lnTo>
                  <a:pt x="3702527" y="4479475"/>
                </a:lnTo>
                <a:lnTo>
                  <a:pt x="3702527" y="5713918"/>
                </a:lnTo>
                <a:lnTo>
                  <a:pt x="0" y="5713918"/>
                </a:lnTo>
                <a:close/>
                <a:moveTo>
                  <a:pt x="3806436" y="0"/>
                </a:moveTo>
                <a:lnTo>
                  <a:pt x="7518398" y="0"/>
                </a:lnTo>
                <a:lnTo>
                  <a:pt x="7518398" y="4379183"/>
                </a:lnTo>
                <a:lnTo>
                  <a:pt x="3806436" y="4379183"/>
                </a:lnTo>
                <a:close/>
                <a:moveTo>
                  <a:pt x="0" y="0"/>
                </a:moveTo>
                <a:lnTo>
                  <a:pt x="3702527" y="0"/>
                </a:lnTo>
                <a:lnTo>
                  <a:pt x="3702527" y="4379183"/>
                </a:lnTo>
                <a:lnTo>
                  <a:pt x="0" y="4379183"/>
                </a:lnTo>
                <a:close/>
              </a:path>
            </a:pathLst>
          </a:custGeom>
          <a:solidFill>
            <a:schemeClr val="accent2"/>
          </a:solidFill>
        </p:spPr>
        <p:txBody>
          <a:bodyPr wrap="square" rtlCol="0" anchor="t">
            <a:noAutofit/>
          </a:bodyPr>
          <a:lstStyle>
            <a:defPPr>
              <a:defRPr lang="ja-JP"/>
            </a:defPPr>
          </a:lstStyle>
          <a:p>
            <a:pPr rtl="0"/>
            <a:r>
              <a:rPr lang="ja-JP" altLang="en-US"/>
              <a:t>アイコンをクリックして図を追加</a:t>
            </a:r>
            <a:endParaRPr lang="ja-JP" dirty="0"/>
          </a:p>
        </p:txBody>
      </p:sp>
    </p:spTree>
    <p:extLst>
      <p:ext uri="{BB962C8B-B14F-4D97-AF65-F5344CB8AC3E}">
        <p14:creationId xmlns:p14="http://schemas.microsoft.com/office/powerpoint/2010/main" val="1416037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概要の末尾">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F9CC542F-D03C-4537-9B6E-7F653B651524}"/>
              </a:ext>
            </a:extLst>
          </p:cNvPr>
          <p:cNvSpPr>
            <a:spLocks noGrp="1"/>
          </p:cNvSpPr>
          <p:nvPr>
            <p:ph type="title" hasCustomPrompt="1"/>
          </p:nvPr>
        </p:nvSpPr>
        <p:spPr>
          <a:xfrm>
            <a:off x="457200" y="2878091"/>
            <a:ext cx="3729789" cy="3440485"/>
          </a:xfrm>
        </p:spPr>
        <p:txBody>
          <a:bodyPr tIns="182880" bIns="182880" rtlCol="0" anchor="ctr" anchorCtr="0">
            <a:noAutofit/>
          </a:bodyPr>
          <a:lstStyle>
            <a:defPPr>
              <a:defRPr lang="ja-JP"/>
            </a:defPPr>
          </a:lstStyle>
          <a:p>
            <a:pPr rtl="0"/>
            <a:r>
              <a:rPr lang="ja-JP"/>
              <a:t>クリックしてタイトルを追加</a:t>
            </a:r>
            <a:endParaRPr lang="ja-JP" dirty="0">
              <a:solidFill>
                <a:schemeClr val="tx2"/>
              </a:solidFill>
            </a:endParaRPr>
          </a:p>
        </p:txBody>
      </p:sp>
      <p:sp>
        <p:nvSpPr>
          <p:cNvPr id="3" name="図プレースホルダー 2">
            <a:extLst>
              <a:ext uri="{FF2B5EF4-FFF2-40B4-BE49-F238E27FC236}">
                <a16:creationId xmlns:a16="http://schemas.microsoft.com/office/drawing/2014/main" id="{130F1D2B-CBE7-6279-2158-7A9F3B5D5C61}"/>
              </a:ext>
            </a:extLst>
          </p:cNvPr>
          <p:cNvSpPr>
            <a:spLocks noGrp="1"/>
          </p:cNvSpPr>
          <p:nvPr>
            <p:ph type="pic" sz="quarter" idx="19" hasCustomPrompt="1"/>
          </p:nvPr>
        </p:nvSpPr>
        <p:spPr>
          <a:xfrm>
            <a:off x="457200" y="670560"/>
            <a:ext cx="11267440" cy="2139696"/>
          </a:xfrm>
          <a:custGeom>
            <a:avLst/>
            <a:gdLst>
              <a:gd name="connsiteX0" fmla="*/ 3783068 w 11267440"/>
              <a:gd name="connsiteY0" fmla="*/ 0 h 2139696"/>
              <a:gd name="connsiteX1" fmla="*/ 11267440 w 11267440"/>
              <a:gd name="connsiteY1" fmla="*/ 0 h 2139696"/>
              <a:gd name="connsiteX2" fmla="*/ 11267440 w 11267440"/>
              <a:gd name="connsiteY2" fmla="*/ 2139696 h 2139696"/>
              <a:gd name="connsiteX3" fmla="*/ 3783068 w 11267440"/>
              <a:gd name="connsiteY3" fmla="*/ 2139696 h 2139696"/>
              <a:gd name="connsiteX4" fmla="*/ 0 w 11267440"/>
              <a:gd name="connsiteY4" fmla="*/ 0 h 2139696"/>
              <a:gd name="connsiteX5" fmla="*/ 3677799 w 11267440"/>
              <a:gd name="connsiteY5" fmla="*/ 0 h 2139696"/>
              <a:gd name="connsiteX6" fmla="*/ 3677799 w 11267440"/>
              <a:gd name="connsiteY6" fmla="*/ 2139696 h 2139696"/>
              <a:gd name="connsiteX7" fmla="*/ 0 w 11267440"/>
              <a:gd name="connsiteY7" fmla="*/ 2139696 h 2139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267440" h="2139696">
                <a:moveTo>
                  <a:pt x="3783068" y="0"/>
                </a:moveTo>
                <a:lnTo>
                  <a:pt x="11267440" y="0"/>
                </a:lnTo>
                <a:lnTo>
                  <a:pt x="11267440" y="2139696"/>
                </a:lnTo>
                <a:lnTo>
                  <a:pt x="3783068" y="2139696"/>
                </a:lnTo>
                <a:close/>
                <a:moveTo>
                  <a:pt x="0" y="0"/>
                </a:moveTo>
                <a:lnTo>
                  <a:pt x="3677799" y="0"/>
                </a:lnTo>
                <a:lnTo>
                  <a:pt x="3677799" y="2139696"/>
                </a:lnTo>
                <a:lnTo>
                  <a:pt x="0" y="2139696"/>
                </a:lnTo>
                <a:close/>
              </a:path>
            </a:pathLst>
          </a:custGeom>
          <a:solidFill>
            <a:schemeClr val="accent2"/>
          </a:solidFill>
        </p:spPr>
        <p:txBody>
          <a:bodyPr wrap="square" rtlCol="0" anchor="t" anchorCtr="0">
            <a:noAutofit/>
          </a:bodyPr>
          <a:lstStyle>
            <a:lvl1pPr marL="0" indent="0" algn="ctr">
              <a:buNone/>
              <a:defRPr lang="ja-JP"/>
            </a:lvl1pPr>
          </a:lstStyle>
          <a:p>
            <a:pPr rtl="0"/>
            <a:r>
              <a:rPr lang="ja-JP"/>
              <a:t>クリックして画像を追加</a:t>
            </a:r>
          </a:p>
        </p:txBody>
      </p:sp>
      <p:sp>
        <p:nvSpPr>
          <p:cNvPr id="7" name="コンテンツ プレースホルダー 5">
            <a:extLst>
              <a:ext uri="{FF2B5EF4-FFF2-40B4-BE49-F238E27FC236}">
                <a16:creationId xmlns:a16="http://schemas.microsoft.com/office/drawing/2014/main" id="{135EE74D-5A60-B83C-5C2D-7B6FEA778FCB}"/>
              </a:ext>
            </a:extLst>
          </p:cNvPr>
          <p:cNvSpPr>
            <a:spLocks noGrp="1"/>
          </p:cNvSpPr>
          <p:nvPr>
            <p:ph sz="quarter" idx="4" hasCustomPrompt="1"/>
          </p:nvPr>
        </p:nvSpPr>
        <p:spPr>
          <a:xfrm>
            <a:off x="4305827" y="2878091"/>
            <a:ext cx="7418813" cy="3440485"/>
          </a:xfrm>
        </p:spPr>
        <p:txBody>
          <a:bodyPr rtlCol="0" anchor="ctr" anchorCtr="0">
            <a:normAutofit/>
          </a:bodyPr>
          <a:lstStyle>
            <a:lvl1pPr marL="283464" indent="-283464">
              <a:buFont typeface="Arial" panose="020B0604020202020204" pitchFamily="34" charset="0"/>
              <a:buChar char="•"/>
              <a:defRPr lang="ja-JP"/>
            </a:lvl1pPr>
            <a:lvl2pPr marL="283464" indent="-283464">
              <a:buFont typeface="Arial" panose="020B0604020202020204" pitchFamily="34" charset="0"/>
              <a:buChar char="•"/>
              <a:defRPr lang="ja-JP"/>
            </a:lvl2pPr>
            <a:lvl3pPr marL="283464" indent="-283464">
              <a:buFont typeface="Arial" panose="020B0604020202020204" pitchFamily="34" charset="0"/>
              <a:buChar char="•"/>
              <a:defRPr lang="ja-JP"/>
            </a:lvl3pPr>
            <a:lvl4pPr marL="283464" indent="-283464">
              <a:buFont typeface="Arial" panose="020B0604020202020204" pitchFamily="34" charset="0"/>
              <a:buChar char="•"/>
              <a:defRPr lang="ja-JP"/>
            </a:lvl4pPr>
            <a:lvl5pPr marL="283464" indent="-283464">
              <a:buFont typeface="Arial" panose="020B0604020202020204" pitchFamily="34" charset="0"/>
              <a:buChar char="•"/>
              <a:defRPr lang="ja-JP"/>
            </a:lvl5pPr>
          </a:lstStyle>
          <a:p>
            <a:pPr lvl="0" rtl="0"/>
            <a:r>
              <a:rPr lang="ja-JP"/>
              <a:t>クリックしてテキストを追加 </a:t>
            </a:r>
          </a:p>
          <a:p>
            <a:pPr lvl="1" rtl="0"/>
            <a:r>
              <a:rPr lang="ja-JP"/>
              <a:t>第 2 レベル</a:t>
            </a:r>
          </a:p>
          <a:p>
            <a:pPr lvl="2" rtl="0"/>
            <a:r>
              <a:rPr lang="ja-JP"/>
              <a:t>第 3 レベル</a:t>
            </a:r>
          </a:p>
          <a:p>
            <a:pPr lvl="3" rtl="0"/>
            <a:r>
              <a:rPr lang="ja-JP"/>
              <a:t>第 4 レベル</a:t>
            </a:r>
          </a:p>
          <a:p>
            <a:pPr lvl="4" rtl="0"/>
            <a:r>
              <a:rPr lang="ja-JP"/>
              <a:t>第 5 レベル</a:t>
            </a:r>
          </a:p>
        </p:txBody>
      </p:sp>
      <p:sp>
        <p:nvSpPr>
          <p:cNvPr id="10" name="フッター プレースホルダー 9">
            <a:extLst>
              <a:ext uri="{FF2B5EF4-FFF2-40B4-BE49-F238E27FC236}">
                <a16:creationId xmlns:a16="http://schemas.microsoft.com/office/drawing/2014/main" id="{2BCF1FAD-0BAD-2574-3352-B152DF76C150}"/>
              </a:ext>
            </a:extLst>
          </p:cNvPr>
          <p:cNvSpPr>
            <a:spLocks noGrp="1"/>
          </p:cNvSpPr>
          <p:nvPr>
            <p:ph type="ftr" sz="quarter" idx="17"/>
          </p:nvPr>
        </p:nvSpPr>
        <p:spPr/>
        <p:txBody>
          <a:bodyPr rtlCol="0"/>
          <a:lstStyle>
            <a:defPPr>
              <a:defRPr lang="ja-JP"/>
            </a:defPPr>
          </a:lstStyle>
          <a:p>
            <a:pPr rtl="0"/>
            <a:endParaRPr lang="ja-JP" dirty="0"/>
          </a:p>
        </p:txBody>
      </p:sp>
      <p:sp>
        <p:nvSpPr>
          <p:cNvPr id="9" name="日付プレースホルダー 8">
            <a:extLst>
              <a:ext uri="{FF2B5EF4-FFF2-40B4-BE49-F238E27FC236}">
                <a16:creationId xmlns:a16="http://schemas.microsoft.com/office/drawing/2014/main" id="{EC328E41-645E-D257-FFF3-93344A8E4FA5}"/>
              </a:ext>
            </a:extLst>
          </p:cNvPr>
          <p:cNvSpPr>
            <a:spLocks noGrp="1"/>
          </p:cNvSpPr>
          <p:nvPr>
            <p:ph type="dt" sz="half" idx="16"/>
          </p:nvPr>
        </p:nvSpPr>
        <p:spPr/>
        <p:txBody>
          <a:bodyPr rtlCol="0"/>
          <a:lstStyle>
            <a:defPPr>
              <a:defRPr lang="ja-JP"/>
            </a:defPPr>
          </a:lstStyle>
          <a:p>
            <a:pPr rtl="0"/>
            <a:r>
              <a:rPr lang="ja-JP"/>
              <a:t>20XX</a:t>
            </a:r>
            <a:endParaRPr lang="ja-JP" dirty="0"/>
          </a:p>
        </p:txBody>
      </p:sp>
      <p:sp>
        <p:nvSpPr>
          <p:cNvPr id="14" name="スライド番号プレースホルダー 13">
            <a:extLst>
              <a:ext uri="{FF2B5EF4-FFF2-40B4-BE49-F238E27FC236}">
                <a16:creationId xmlns:a16="http://schemas.microsoft.com/office/drawing/2014/main" id="{DEF9E45A-6561-C074-14CE-B3B63476D221}"/>
              </a:ext>
            </a:extLst>
          </p:cNvPr>
          <p:cNvSpPr>
            <a:spLocks noGrp="1"/>
          </p:cNvSpPr>
          <p:nvPr>
            <p:ph type="sldNum" sz="quarter" idx="18"/>
          </p:nvPr>
        </p:nvSpPr>
        <p:spPr>
          <a:xfrm>
            <a:off x="10672130" y="6423914"/>
            <a:ext cx="1052510" cy="365125"/>
          </a:xfrm>
        </p:spPr>
        <p:txBody>
          <a:bodyPr rtlCol="0"/>
          <a:lstStyle>
            <a:defPPr>
              <a:defRPr lang="ja-JP"/>
            </a:defPPr>
          </a:lstStyle>
          <a:p>
            <a:pPr rtl="0"/>
            <a:fld id="{3A98EE3D-8CD1-4C3F-BD1C-C98C9596463C}" type="slidenum">
              <a:rPr lang="ja-JP" smtClean="0"/>
              <a:t>‹#›</a:t>
            </a:fld>
            <a:endParaRPr lang="ja-JP" dirty="0"/>
          </a:p>
        </p:txBody>
      </p:sp>
    </p:spTree>
    <p:extLst>
      <p:ext uri="{BB962C8B-B14F-4D97-AF65-F5344CB8AC3E}">
        <p14:creationId xmlns:p14="http://schemas.microsoft.com/office/powerpoint/2010/main" val="4018314901"/>
      </p:ext>
    </p:extLst>
  </p:cSld>
  <p:clrMapOvr>
    <a:masterClrMapping/>
  </p:clrMapOvr>
  <p:extLst>
    <p:ext uri="{DCECCB84-F9BA-43D5-87BE-67443E8EF086}">
      <p15:sldGuideLst xmlns:p15="http://schemas.microsoft.com/office/powerpoint/2012/main">
        <p15:guide id="1" orient="horz">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段組 1">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57200" y="690880"/>
            <a:ext cx="11267440" cy="1143000"/>
          </a:xfrm>
        </p:spPr>
        <p:txBody>
          <a:bodyPr rtlCol="0"/>
          <a:lstStyle>
            <a:lvl1pPr>
              <a:defRPr lang="ja-JP"/>
            </a:lvl1pPr>
          </a:lstStyle>
          <a:p>
            <a:pPr rtl="0"/>
            <a:r>
              <a:rPr lang="ja-JP"/>
              <a:t>クリックしてタイトルを追加</a:t>
            </a:r>
          </a:p>
        </p:txBody>
      </p:sp>
      <p:sp>
        <p:nvSpPr>
          <p:cNvPr id="9" name="コンテンツ プレースホルダー 3">
            <a:extLst>
              <a:ext uri="{FF2B5EF4-FFF2-40B4-BE49-F238E27FC236}">
                <a16:creationId xmlns:a16="http://schemas.microsoft.com/office/drawing/2014/main" id="{ECA520B1-DC84-A47D-1F5E-CCD567EB2D86}"/>
              </a:ext>
            </a:extLst>
          </p:cNvPr>
          <p:cNvSpPr>
            <a:spLocks noGrp="1"/>
          </p:cNvSpPr>
          <p:nvPr>
            <p:ph sz="half" idx="13" hasCustomPrompt="1"/>
          </p:nvPr>
        </p:nvSpPr>
        <p:spPr>
          <a:xfrm>
            <a:off x="457200" y="2187362"/>
            <a:ext cx="3657600" cy="3633047"/>
          </a:xfrm>
        </p:spPr>
        <p:txBody>
          <a:bodyPr rtlCol="0" anchor="t">
            <a:normAutofit/>
          </a:bodyPr>
          <a:lstStyle>
            <a:lvl1pPr marL="342900" indent="-342900">
              <a:buFont typeface="+mj-lt"/>
              <a:buAutoNum type="arabicPeriod"/>
              <a:defRPr lang="ja-JP" sz="1800"/>
            </a:lvl1pPr>
            <a:lvl2pPr marL="914400" indent="-342900">
              <a:buFont typeface="+mj-lt"/>
              <a:buAutoNum type="alphaLcPeriod"/>
              <a:defRPr lang="ja-JP" sz="1800"/>
            </a:lvl2pPr>
            <a:lvl3pPr marL="1371600" indent="-342900">
              <a:buFont typeface="+mj-lt"/>
              <a:buAutoNum type="arabicPeriod"/>
              <a:defRPr lang="ja-JP" sz="1800"/>
            </a:lvl3pPr>
            <a:lvl4pPr marL="1600200" indent="-342900">
              <a:buFont typeface="+mj-lt"/>
              <a:buAutoNum type="alphaLcParenR"/>
              <a:defRPr lang="ja-JP" sz="1800"/>
            </a:lvl4pPr>
            <a:lvl5pPr marL="2057400" indent="-400050">
              <a:buFont typeface="+mj-lt"/>
              <a:buAutoNum type="romanLcPeriod"/>
              <a:defRPr lang="ja-JP" sz="1800"/>
            </a:lvl5pPr>
          </a:lstStyle>
          <a:p>
            <a:pPr lvl="0" rtl="0"/>
            <a:r>
              <a:rPr lang="ja-JP"/>
              <a:t>クリックしてテキストを追加</a:t>
            </a:r>
          </a:p>
          <a:p>
            <a:pPr lvl="1" rtl="0"/>
            <a:r>
              <a:rPr lang="ja-JP"/>
              <a:t>第 2 レベル</a:t>
            </a:r>
          </a:p>
          <a:p>
            <a:pPr lvl="2" rtl="0"/>
            <a:r>
              <a:rPr lang="ja-JP"/>
              <a:t>第 3 レベル</a:t>
            </a:r>
          </a:p>
          <a:p>
            <a:pPr lvl="3" rtl="0"/>
            <a:r>
              <a:rPr lang="ja-JP"/>
              <a:t>第 4 レベル</a:t>
            </a:r>
          </a:p>
          <a:p>
            <a:pPr lvl="4" rtl="0"/>
            <a:r>
              <a:rPr lang="ja-JP"/>
              <a:t>第 5 レベル</a:t>
            </a:r>
          </a:p>
        </p:txBody>
      </p:sp>
      <p:sp>
        <p:nvSpPr>
          <p:cNvPr id="4" name="コンテンツ プレースホルダー 3"/>
          <p:cNvSpPr>
            <a:spLocks noGrp="1"/>
          </p:cNvSpPr>
          <p:nvPr>
            <p:ph sz="half" idx="2" hasCustomPrompt="1"/>
          </p:nvPr>
        </p:nvSpPr>
        <p:spPr>
          <a:xfrm>
            <a:off x="4282437" y="2187361"/>
            <a:ext cx="7442203" cy="3633047"/>
          </a:xfrm>
        </p:spPr>
        <p:txBody>
          <a:bodyPr rtlCol="0" anchor="t">
            <a:normAutofit/>
          </a:bodyPr>
          <a:lstStyle>
            <a:lvl1pPr marL="0" indent="0">
              <a:buNone/>
              <a:defRPr lang="ja-JP" sz="1800"/>
            </a:lvl1pPr>
            <a:lvl2pPr marL="0">
              <a:defRPr lang="ja-JP" sz="1800"/>
            </a:lvl2pPr>
            <a:lvl3pPr marL="548640">
              <a:defRPr lang="ja-JP" sz="1800"/>
            </a:lvl3pPr>
            <a:lvl4pPr marL="822960">
              <a:defRPr lang="ja-JP" sz="1800"/>
            </a:lvl4pPr>
            <a:lvl5pPr marL="1097280">
              <a:defRPr lang="ja-JP" sz="1800"/>
            </a:lvl5pPr>
          </a:lstStyle>
          <a:p>
            <a:pPr lvl="0" rtl="0"/>
            <a:r>
              <a:rPr lang="ja-JP"/>
              <a:t>クリックしてテキストを追加</a:t>
            </a:r>
          </a:p>
          <a:p>
            <a:pPr lvl="1" rtl="0"/>
            <a:r>
              <a:rPr lang="ja-JP"/>
              <a:t>第 2 レベル</a:t>
            </a:r>
          </a:p>
          <a:p>
            <a:pPr lvl="2" rtl="0"/>
            <a:r>
              <a:rPr lang="ja-JP"/>
              <a:t>第 3 レベル</a:t>
            </a:r>
          </a:p>
          <a:p>
            <a:pPr lvl="3" rtl="0"/>
            <a:r>
              <a:rPr lang="ja-JP"/>
              <a:t>第 4 レベル</a:t>
            </a:r>
          </a:p>
          <a:p>
            <a:pPr lvl="4" rtl="0"/>
            <a:r>
              <a:rPr lang="ja-JP"/>
              <a:t>第 5 レベル</a:t>
            </a:r>
          </a:p>
        </p:txBody>
      </p:sp>
      <p:sp>
        <p:nvSpPr>
          <p:cNvPr id="6" name="フッター プレースホルダー 5"/>
          <p:cNvSpPr>
            <a:spLocks noGrp="1"/>
          </p:cNvSpPr>
          <p:nvPr>
            <p:ph type="ftr" sz="quarter" idx="11"/>
          </p:nvPr>
        </p:nvSpPr>
        <p:spPr>
          <a:xfrm>
            <a:off x="457200" y="6423914"/>
            <a:ext cx="7041202" cy="365125"/>
          </a:xfrm>
        </p:spPr>
        <p:txBody>
          <a:bodyPr rtlCol="0"/>
          <a:lstStyle>
            <a:defPPr>
              <a:defRPr lang="ja-JP"/>
            </a:defPPr>
          </a:lstStyle>
          <a:p>
            <a:pPr rtl="0"/>
            <a:endParaRPr lang="ja-JP" dirty="0"/>
          </a:p>
        </p:txBody>
      </p:sp>
      <p:sp>
        <p:nvSpPr>
          <p:cNvPr id="5" name="日付プレースホルダー 4"/>
          <p:cNvSpPr>
            <a:spLocks noGrp="1"/>
          </p:cNvSpPr>
          <p:nvPr>
            <p:ph type="dt" sz="half" idx="10"/>
          </p:nvPr>
        </p:nvSpPr>
        <p:spPr/>
        <p:txBody>
          <a:bodyPr rtlCol="0"/>
          <a:lstStyle>
            <a:defPPr>
              <a:defRPr lang="ja-JP"/>
            </a:defPPr>
          </a:lstStyle>
          <a:p>
            <a:pPr rtl="0"/>
            <a:r>
              <a:rPr lang="ja-JP"/>
              <a:t>20XX</a:t>
            </a:r>
            <a:endParaRPr lang="ja-JP" dirty="0"/>
          </a:p>
        </p:txBody>
      </p:sp>
      <p:sp>
        <p:nvSpPr>
          <p:cNvPr id="7" name="スライド番号プレースホルダー 6"/>
          <p:cNvSpPr>
            <a:spLocks noGrp="1"/>
          </p:cNvSpPr>
          <p:nvPr>
            <p:ph type="sldNum" sz="quarter" idx="12"/>
          </p:nvPr>
        </p:nvSpPr>
        <p:spPr>
          <a:xfrm>
            <a:off x="10558300" y="6423914"/>
            <a:ext cx="1166340" cy="365125"/>
          </a:xfrm>
        </p:spPr>
        <p:txBody>
          <a:bodyPr rtlCol="0"/>
          <a:lstStyle>
            <a:defPPr>
              <a:defRPr lang="ja-JP"/>
            </a:defPPr>
          </a:lstStyle>
          <a:p>
            <a:pPr rtl="0"/>
            <a:fld id="{3A98EE3D-8CD1-4C3F-BD1C-C98C9596463C}" type="slidenum">
              <a:rPr lang="ja-JP" smtClean="0"/>
              <a:t>‹#›</a:t>
            </a:fld>
            <a:endParaRPr lang="ja-JP" dirty="0"/>
          </a:p>
        </p:txBody>
      </p:sp>
    </p:spTree>
    <p:extLst>
      <p:ext uri="{BB962C8B-B14F-4D97-AF65-F5344CB8AC3E}">
        <p14:creationId xmlns:p14="http://schemas.microsoft.com/office/powerpoint/2010/main" val="967918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段組 2">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57200" y="690880"/>
            <a:ext cx="11267440" cy="1143000"/>
          </a:xfrm>
        </p:spPr>
        <p:txBody>
          <a:bodyPr rtlCol="0"/>
          <a:lstStyle>
            <a:lvl1pPr>
              <a:defRPr lang="ja-JP"/>
            </a:lvl1pPr>
          </a:lstStyle>
          <a:p>
            <a:pPr rtl="0"/>
            <a:r>
              <a:rPr lang="ja-JP"/>
              <a:t>クリックしてタイトルを追加</a:t>
            </a:r>
          </a:p>
        </p:txBody>
      </p:sp>
      <p:sp>
        <p:nvSpPr>
          <p:cNvPr id="4" name="コンテンツ プレースホルダー 3"/>
          <p:cNvSpPr>
            <a:spLocks noGrp="1"/>
          </p:cNvSpPr>
          <p:nvPr>
            <p:ph sz="half" idx="2" hasCustomPrompt="1"/>
          </p:nvPr>
        </p:nvSpPr>
        <p:spPr>
          <a:xfrm>
            <a:off x="457200" y="2318490"/>
            <a:ext cx="7371083" cy="3633047"/>
          </a:xfrm>
        </p:spPr>
        <p:txBody>
          <a:bodyPr rtlCol="0" anchor="t">
            <a:normAutofit/>
          </a:bodyPr>
          <a:lstStyle>
            <a:lvl1pPr marL="0" indent="0">
              <a:buNone/>
              <a:defRPr lang="ja-JP" sz="1800"/>
            </a:lvl1pPr>
            <a:lvl2pPr marL="0">
              <a:defRPr lang="ja-JP" sz="1800"/>
            </a:lvl2pPr>
            <a:lvl3pPr marL="548640">
              <a:defRPr lang="ja-JP" sz="1800"/>
            </a:lvl3pPr>
            <a:lvl4pPr marL="822960">
              <a:defRPr lang="ja-JP" sz="1800"/>
            </a:lvl4pPr>
            <a:lvl5pPr marL="1097280">
              <a:defRPr lang="ja-JP" sz="1800"/>
            </a:lvl5pPr>
          </a:lstStyle>
          <a:p>
            <a:pPr lvl="0" rtl="0"/>
            <a:r>
              <a:rPr lang="ja-JP"/>
              <a:t>クリックしてテキストを追加</a:t>
            </a:r>
          </a:p>
          <a:p>
            <a:pPr lvl="1" rtl="0"/>
            <a:r>
              <a:rPr lang="ja-JP"/>
              <a:t>第 2 レベル</a:t>
            </a:r>
          </a:p>
          <a:p>
            <a:pPr lvl="2" rtl="0"/>
            <a:r>
              <a:rPr lang="ja-JP"/>
              <a:t>第 3 レベル</a:t>
            </a:r>
          </a:p>
          <a:p>
            <a:pPr lvl="3" rtl="0"/>
            <a:r>
              <a:rPr lang="ja-JP"/>
              <a:t>第 4 レベル</a:t>
            </a:r>
          </a:p>
          <a:p>
            <a:pPr lvl="4" rtl="0"/>
            <a:r>
              <a:rPr lang="ja-JP"/>
              <a:t>第 5 レベル</a:t>
            </a:r>
          </a:p>
        </p:txBody>
      </p:sp>
      <p:sp>
        <p:nvSpPr>
          <p:cNvPr id="9" name="コンテンツ プレースホルダー 3">
            <a:extLst>
              <a:ext uri="{FF2B5EF4-FFF2-40B4-BE49-F238E27FC236}">
                <a16:creationId xmlns:a16="http://schemas.microsoft.com/office/drawing/2014/main" id="{8E6EDC6B-B9AA-A4D9-A782-C38A0F84F63F}"/>
              </a:ext>
            </a:extLst>
          </p:cNvPr>
          <p:cNvSpPr>
            <a:spLocks noGrp="1"/>
          </p:cNvSpPr>
          <p:nvPr>
            <p:ph sz="half" idx="13" hasCustomPrompt="1"/>
          </p:nvPr>
        </p:nvSpPr>
        <p:spPr>
          <a:xfrm>
            <a:off x="7993378" y="2318490"/>
            <a:ext cx="3731262" cy="3633047"/>
          </a:xfrm>
        </p:spPr>
        <p:txBody>
          <a:bodyPr rtlCol="0" anchor="t">
            <a:normAutofit/>
          </a:bodyPr>
          <a:lstStyle>
            <a:lvl1pPr marL="0" indent="-342900">
              <a:buFont typeface="+mj-lt"/>
              <a:buAutoNum type="arabicPeriod"/>
              <a:defRPr lang="ja-JP" sz="1800"/>
            </a:lvl1pPr>
            <a:lvl2pPr marL="914400" indent="-342900">
              <a:buFont typeface="+mj-lt"/>
              <a:buAutoNum type="alphaLcPeriod"/>
              <a:defRPr lang="ja-JP" sz="1800"/>
            </a:lvl2pPr>
            <a:lvl3pPr marL="1371600" indent="-342900">
              <a:buFont typeface="+mj-lt"/>
              <a:buAutoNum type="arabicPeriod"/>
              <a:defRPr lang="ja-JP" sz="1800"/>
            </a:lvl3pPr>
            <a:lvl4pPr marL="1600200" indent="-342900">
              <a:buFont typeface="+mj-lt"/>
              <a:buAutoNum type="alphaLcParenR"/>
              <a:defRPr lang="ja-JP" sz="1800"/>
            </a:lvl4pPr>
            <a:lvl5pPr marL="2057400" indent="-400050">
              <a:buFont typeface="+mj-lt"/>
              <a:buAutoNum type="romanLcPeriod"/>
              <a:defRPr lang="ja-JP" sz="1800"/>
            </a:lvl5pPr>
          </a:lstStyle>
          <a:p>
            <a:pPr lvl="0" rtl="0"/>
            <a:r>
              <a:rPr lang="ja-JP"/>
              <a:t>クリックしてテキストを追加</a:t>
            </a:r>
          </a:p>
          <a:p>
            <a:pPr lvl="1" rtl="0"/>
            <a:r>
              <a:rPr lang="ja-JP"/>
              <a:t>第 2 レベル</a:t>
            </a:r>
          </a:p>
          <a:p>
            <a:pPr lvl="2" rtl="0"/>
            <a:r>
              <a:rPr lang="ja-JP"/>
              <a:t>第 3 レベル</a:t>
            </a:r>
          </a:p>
          <a:p>
            <a:pPr lvl="3" rtl="0"/>
            <a:r>
              <a:rPr lang="ja-JP"/>
              <a:t>第 4 レベル</a:t>
            </a:r>
          </a:p>
          <a:p>
            <a:pPr lvl="4" rtl="0"/>
            <a:r>
              <a:rPr lang="ja-JP"/>
              <a:t>第 5 レベル</a:t>
            </a:r>
          </a:p>
        </p:txBody>
      </p:sp>
      <p:sp>
        <p:nvSpPr>
          <p:cNvPr id="6" name="フッター プレースホルダー 5"/>
          <p:cNvSpPr>
            <a:spLocks noGrp="1"/>
          </p:cNvSpPr>
          <p:nvPr>
            <p:ph type="ftr" sz="quarter" idx="11"/>
          </p:nvPr>
        </p:nvSpPr>
        <p:spPr>
          <a:xfrm>
            <a:off x="457200" y="6423914"/>
            <a:ext cx="7041202" cy="365125"/>
          </a:xfrm>
        </p:spPr>
        <p:txBody>
          <a:bodyPr rtlCol="0"/>
          <a:lstStyle>
            <a:defPPr>
              <a:defRPr lang="ja-JP"/>
            </a:defPPr>
          </a:lstStyle>
          <a:p>
            <a:pPr rtl="0"/>
            <a:endParaRPr lang="ja-JP" dirty="0"/>
          </a:p>
        </p:txBody>
      </p:sp>
      <p:sp>
        <p:nvSpPr>
          <p:cNvPr id="5" name="日付プレースホルダー 4"/>
          <p:cNvSpPr>
            <a:spLocks noGrp="1"/>
          </p:cNvSpPr>
          <p:nvPr>
            <p:ph type="dt" sz="half" idx="10"/>
          </p:nvPr>
        </p:nvSpPr>
        <p:spPr/>
        <p:txBody>
          <a:bodyPr rtlCol="0"/>
          <a:lstStyle>
            <a:defPPr>
              <a:defRPr lang="ja-JP"/>
            </a:defPPr>
          </a:lstStyle>
          <a:p>
            <a:pPr rtl="0"/>
            <a:r>
              <a:rPr lang="ja-JP"/>
              <a:t>20XX</a:t>
            </a:r>
            <a:endParaRPr lang="ja-JP" dirty="0"/>
          </a:p>
        </p:txBody>
      </p:sp>
      <p:sp>
        <p:nvSpPr>
          <p:cNvPr id="7" name="スライド番号プレースホルダー 6"/>
          <p:cNvSpPr>
            <a:spLocks noGrp="1"/>
          </p:cNvSpPr>
          <p:nvPr>
            <p:ph type="sldNum" sz="quarter" idx="12"/>
          </p:nvPr>
        </p:nvSpPr>
        <p:spPr>
          <a:xfrm>
            <a:off x="10558300" y="6423914"/>
            <a:ext cx="1166340" cy="365125"/>
          </a:xfrm>
        </p:spPr>
        <p:txBody>
          <a:bodyPr rtlCol="0"/>
          <a:lstStyle>
            <a:defPPr>
              <a:defRPr lang="ja-JP"/>
            </a:defPPr>
          </a:lstStyle>
          <a:p>
            <a:pPr rtl="0"/>
            <a:fld id="{3A98EE3D-8CD1-4C3F-BD1C-C98C9596463C}" type="slidenum">
              <a:rPr lang="ja-JP" smtClean="0"/>
              <a:t>‹#›</a:t>
            </a:fld>
            <a:endParaRPr lang="ja-JP" dirty="0"/>
          </a:p>
        </p:txBody>
      </p:sp>
    </p:spTree>
    <p:extLst>
      <p:ext uri="{BB962C8B-B14F-4D97-AF65-F5344CB8AC3E}">
        <p14:creationId xmlns:p14="http://schemas.microsoft.com/office/powerpoint/2010/main" val="3554945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結び">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D0F196A1-2430-4797-B656-A38302FAFF33}"/>
              </a:ext>
            </a:extLst>
          </p:cNvPr>
          <p:cNvSpPr>
            <a:spLocks noGrp="1"/>
          </p:cNvSpPr>
          <p:nvPr>
            <p:ph type="title"/>
          </p:nvPr>
        </p:nvSpPr>
        <p:spPr>
          <a:xfrm>
            <a:off x="462151" y="666984"/>
            <a:ext cx="3672970" cy="2125911"/>
          </a:xfrm>
        </p:spPr>
        <p:txBody>
          <a:bodyPr rtlCol="0">
            <a:noAutofit/>
          </a:bodyPr>
          <a:lstStyle>
            <a:lvl1pPr algn="l">
              <a:defRPr lang="ja-JP"/>
            </a:lvl1pPr>
          </a:lstStyle>
          <a:p>
            <a:pPr rtl="0"/>
            <a:r>
              <a:rPr lang="ja-JP" altLang="en-US" noProof="0"/>
              <a:t>マスター タイトルの書式設定</a:t>
            </a:r>
            <a:endParaRPr lang="ja-JP" noProof="0" dirty="0"/>
          </a:p>
        </p:txBody>
      </p:sp>
      <p:sp>
        <p:nvSpPr>
          <p:cNvPr id="2" name="コンテンツ プレースホルダー 5">
            <a:extLst>
              <a:ext uri="{FF2B5EF4-FFF2-40B4-BE49-F238E27FC236}">
                <a16:creationId xmlns:a16="http://schemas.microsoft.com/office/drawing/2014/main" id="{5A0AD703-0A43-5323-CCB2-832D424EF2DB}"/>
              </a:ext>
            </a:extLst>
          </p:cNvPr>
          <p:cNvSpPr>
            <a:spLocks noGrp="1"/>
          </p:cNvSpPr>
          <p:nvPr>
            <p:ph sz="quarter" idx="4" hasCustomPrompt="1"/>
          </p:nvPr>
        </p:nvSpPr>
        <p:spPr>
          <a:xfrm>
            <a:off x="462151" y="2862479"/>
            <a:ext cx="3672970" cy="3491849"/>
          </a:xfrm>
        </p:spPr>
        <p:txBody>
          <a:bodyPr rtlCol="0" anchor="t" anchorCtr="0">
            <a:normAutofit/>
          </a:bodyPr>
          <a:lstStyle>
            <a:lvl1pPr marL="0" indent="0">
              <a:buNone/>
              <a:defRPr lang="ja-JP"/>
            </a:lvl1pPr>
          </a:lstStyle>
          <a:p>
            <a:pPr lvl="0" rtl="0"/>
            <a:r>
              <a:rPr lang="ja-JP" noProof="0"/>
              <a:t>クリックしてテキストを追加 </a:t>
            </a:r>
          </a:p>
          <a:p>
            <a:pPr lvl="1" rtl="0"/>
            <a:r>
              <a:rPr lang="ja-JP" noProof="0"/>
              <a:t>第 2 レベル</a:t>
            </a:r>
          </a:p>
          <a:p>
            <a:pPr lvl="2" rtl="0"/>
            <a:r>
              <a:rPr lang="ja-JP" noProof="0"/>
              <a:t>第 3 レベル</a:t>
            </a:r>
          </a:p>
          <a:p>
            <a:pPr lvl="3" rtl="0"/>
            <a:r>
              <a:rPr lang="ja-JP" noProof="0"/>
              <a:t>第 4 レベル</a:t>
            </a:r>
          </a:p>
          <a:p>
            <a:pPr lvl="4" rtl="0"/>
            <a:r>
              <a:rPr lang="ja-JP" noProof="0"/>
              <a:t>第 5 レベル</a:t>
            </a:r>
          </a:p>
        </p:txBody>
      </p:sp>
      <p:sp>
        <p:nvSpPr>
          <p:cNvPr id="4" name="図プレースホルダー 3">
            <a:extLst>
              <a:ext uri="{FF2B5EF4-FFF2-40B4-BE49-F238E27FC236}">
                <a16:creationId xmlns:a16="http://schemas.microsoft.com/office/drawing/2014/main" id="{4627B629-9CBE-3ECF-2D88-F07AACD0374E}"/>
              </a:ext>
            </a:extLst>
          </p:cNvPr>
          <p:cNvSpPr>
            <a:spLocks noGrp="1"/>
          </p:cNvSpPr>
          <p:nvPr>
            <p:ph type="pic" sz="quarter" idx="13" hasCustomPrompt="1"/>
          </p:nvPr>
        </p:nvSpPr>
        <p:spPr>
          <a:xfrm>
            <a:off x="4231970" y="666985"/>
            <a:ext cx="7497880" cy="5687344"/>
          </a:xfrm>
          <a:custGeom>
            <a:avLst/>
            <a:gdLst>
              <a:gd name="connsiteX0" fmla="*/ 3803282 w 7497880"/>
              <a:gd name="connsiteY0" fmla="*/ 0 h 5687344"/>
              <a:gd name="connsiteX1" fmla="*/ 7497880 w 7497880"/>
              <a:gd name="connsiteY1" fmla="*/ 0 h 5687344"/>
              <a:gd name="connsiteX2" fmla="*/ 7497880 w 7497880"/>
              <a:gd name="connsiteY2" fmla="*/ 4581885 h 5687344"/>
              <a:gd name="connsiteX3" fmla="*/ 3803282 w 7497880"/>
              <a:gd name="connsiteY3" fmla="*/ 4581885 h 5687344"/>
              <a:gd name="connsiteX4" fmla="*/ 0 w 7497880"/>
              <a:gd name="connsiteY4" fmla="*/ 0 h 5687344"/>
              <a:gd name="connsiteX5" fmla="*/ 3699373 w 7497880"/>
              <a:gd name="connsiteY5" fmla="*/ 0 h 5687344"/>
              <a:gd name="connsiteX6" fmla="*/ 3699373 w 7497880"/>
              <a:gd name="connsiteY6" fmla="*/ 4581885 h 5687344"/>
              <a:gd name="connsiteX7" fmla="*/ 2 w 7497880"/>
              <a:gd name="connsiteY7" fmla="*/ 4581885 h 5687344"/>
              <a:gd name="connsiteX8" fmla="*/ 2 w 7497880"/>
              <a:gd name="connsiteY8" fmla="*/ 4679200 h 5687344"/>
              <a:gd name="connsiteX9" fmla="*/ 3699373 w 7497880"/>
              <a:gd name="connsiteY9" fmla="*/ 4679200 h 5687344"/>
              <a:gd name="connsiteX10" fmla="*/ 3699373 w 7497880"/>
              <a:gd name="connsiteY10" fmla="*/ 5679350 h 5687344"/>
              <a:gd name="connsiteX11" fmla="*/ 3803282 w 7497880"/>
              <a:gd name="connsiteY11" fmla="*/ 5679350 h 5687344"/>
              <a:gd name="connsiteX12" fmla="*/ 3803282 w 7497880"/>
              <a:gd name="connsiteY12" fmla="*/ 4679200 h 5687344"/>
              <a:gd name="connsiteX13" fmla="*/ 7497880 w 7497880"/>
              <a:gd name="connsiteY13" fmla="*/ 4679200 h 5687344"/>
              <a:gd name="connsiteX14" fmla="*/ 7497880 w 7497880"/>
              <a:gd name="connsiteY14" fmla="*/ 5687344 h 5687344"/>
              <a:gd name="connsiteX15" fmla="*/ 0 w 7497880"/>
              <a:gd name="connsiteY15" fmla="*/ 5687344 h 56873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7497880" h="5687344">
                <a:moveTo>
                  <a:pt x="3803282" y="0"/>
                </a:moveTo>
                <a:lnTo>
                  <a:pt x="7497880" y="0"/>
                </a:lnTo>
                <a:lnTo>
                  <a:pt x="7497880" y="4581885"/>
                </a:lnTo>
                <a:lnTo>
                  <a:pt x="3803282" y="4581885"/>
                </a:lnTo>
                <a:close/>
                <a:moveTo>
                  <a:pt x="0" y="0"/>
                </a:moveTo>
                <a:lnTo>
                  <a:pt x="3699373" y="0"/>
                </a:lnTo>
                <a:lnTo>
                  <a:pt x="3699373" y="4581885"/>
                </a:lnTo>
                <a:lnTo>
                  <a:pt x="2" y="4581885"/>
                </a:lnTo>
                <a:lnTo>
                  <a:pt x="2" y="4679200"/>
                </a:lnTo>
                <a:lnTo>
                  <a:pt x="3699373" y="4679200"/>
                </a:lnTo>
                <a:lnTo>
                  <a:pt x="3699373" y="5679350"/>
                </a:lnTo>
                <a:lnTo>
                  <a:pt x="3803282" y="5679350"/>
                </a:lnTo>
                <a:lnTo>
                  <a:pt x="3803282" y="4679200"/>
                </a:lnTo>
                <a:lnTo>
                  <a:pt x="7497880" y="4679200"/>
                </a:lnTo>
                <a:lnTo>
                  <a:pt x="7497880" y="5687344"/>
                </a:lnTo>
                <a:lnTo>
                  <a:pt x="0" y="5687344"/>
                </a:lnTo>
                <a:close/>
              </a:path>
            </a:pathLst>
          </a:custGeom>
          <a:solidFill>
            <a:schemeClr val="accent2"/>
          </a:solidFill>
        </p:spPr>
        <p:txBody>
          <a:bodyPr wrap="square" rtlCol="0" anchor="t">
            <a:noAutofit/>
          </a:bodyPr>
          <a:lstStyle>
            <a:lvl1pPr marL="0" indent="0" algn="ctr">
              <a:buNone/>
              <a:defRPr lang="ja-JP"/>
            </a:lvl1pPr>
          </a:lstStyle>
          <a:p>
            <a:pPr rtl="0"/>
            <a:r>
              <a:rPr lang="ja-JP" noProof="0"/>
              <a:t>クリックして写真を追加</a:t>
            </a:r>
          </a:p>
        </p:txBody>
      </p:sp>
      <p:sp>
        <p:nvSpPr>
          <p:cNvPr id="6" name="日付プレースホルダー 5">
            <a:extLst>
              <a:ext uri="{FF2B5EF4-FFF2-40B4-BE49-F238E27FC236}">
                <a16:creationId xmlns:a16="http://schemas.microsoft.com/office/drawing/2014/main" id="{90DD7D93-4C4D-E385-9F8C-40536F0BDEA2}"/>
              </a:ext>
            </a:extLst>
          </p:cNvPr>
          <p:cNvSpPr>
            <a:spLocks noGrp="1"/>
          </p:cNvSpPr>
          <p:nvPr>
            <p:ph type="dt" sz="half" idx="14"/>
          </p:nvPr>
        </p:nvSpPr>
        <p:spPr/>
        <p:txBody>
          <a:bodyPr rtlCol="0"/>
          <a:lstStyle>
            <a:defPPr>
              <a:defRPr lang="ja-JP"/>
            </a:defPPr>
          </a:lstStyle>
          <a:p>
            <a:pPr rtl="0"/>
            <a:r>
              <a:rPr lang="ja-JP" noProof="0"/>
              <a:t>20XX</a:t>
            </a:r>
            <a:endParaRPr lang="ja-JP" noProof="0" dirty="0"/>
          </a:p>
        </p:txBody>
      </p:sp>
      <p:sp>
        <p:nvSpPr>
          <p:cNvPr id="7" name="フッター プレースホルダー 6">
            <a:extLst>
              <a:ext uri="{FF2B5EF4-FFF2-40B4-BE49-F238E27FC236}">
                <a16:creationId xmlns:a16="http://schemas.microsoft.com/office/drawing/2014/main" id="{BC99FA72-244D-9DC3-C9B7-E7DAD50A01F7}"/>
              </a:ext>
            </a:extLst>
          </p:cNvPr>
          <p:cNvSpPr>
            <a:spLocks noGrp="1"/>
          </p:cNvSpPr>
          <p:nvPr>
            <p:ph type="ftr" sz="quarter" idx="15"/>
          </p:nvPr>
        </p:nvSpPr>
        <p:spPr/>
        <p:txBody>
          <a:bodyPr rtlCol="0"/>
          <a:lstStyle>
            <a:defPPr>
              <a:defRPr lang="ja-JP"/>
            </a:defPPr>
          </a:lstStyle>
          <a:p>
            <a:pPr rtl="0"/>
            <a:endParaRPr lang="ja-JP" noProof="0" dirty="0"/>
          </a:p>
        </p:txBody>
      </p:sp>
      <p:sp>
        <p:nvSpPr>
          <p:cNvPr id="8" name="スライド番号プレースホルダー 7">
            <a:extLst>
              <a:ext uri="{FF2B5EF4-FFF2-40B4-BE49-F238E27FC236}">
                <a16:creationId xmlns:a16="http://schemas.microsoft.com/office/drawing/2014/main" id="{725A4F6F-66FD-CDA5-7F8F-F5FD6382CFCF}"/>
              </a:ext>
            </a:extLst>
          </p:cNvPr>
          <p:cNvSpPr>
            <a:spLocks noGrp="1"/>
          </p:cNvSpPr>
          <p:nvPr>
            <p:ph type="sldNum" sz="quarter" idx="16"/>
          </p:nvPr>
        </p:nvSpPr>
        <p:spPr>
          <a:xfrm>
            <a:off x="10677340" y="6423914"/>
            <a:ext cx="1052510" cy="365125"/>
          </a:xfrm>
        </p:spPr>
        <p:txBody>
          <a:bodyPr rtlCol="0"/>
          <a:lstStyle>
            <a:defPPr>
              <a:defRPr lang="ja-JP"/>
            </a:defPPr>
          </a:lstStyle>
          <a:p>
            <a:pPr rtl="0"/>
            <a:fld id="{3A98EE3D-8CD1-4C3F-BD1C-C98C9596463C}" type="slidenum">
              <a:rPr lang="ja-JP" noProof="0" smtClean="0"/>
              <a:t>‹#›</a:t>
            </a:fld>
            <a:endParaRPr lang="ja-JP" noProof="0" dirty="0"/>
          </a:p>
        </p:txBody>
      </p:sp>
    </p:spTree>
    <p:extLst>
      <p:ext uri="{BB962C8B-B14F-4D97-AF65-F5344CB8AC3E}">
        <p14:creationId xmlns:p14="http://schemas.microsoft.com/office/powerpoint/2010/main" val="1982254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日付プレースホルダー 4">
            <a:extLst>
              <a:ext uri="{FF2B5EF4-FFF2-40B4-BE49-F238E27FC236}">
                <a16:creationId xmlns:a16="http://schemas.microsoft.com/office/drawing/2014/main" id="{04EDE807-0B0D-AB17-AEC5-973B8468242D}"/>
              </a:ext>
            </a:extLst>
          </p:cNvPr>
          <p:cNvSpPr>
            <a:spLocks noGrp="1"/>
          </p:cNvSpPr>
          <p:nvPr>
            <p:ph type="dt" sz="half" idx="10"/>
          </p:nvPr>
        </p:nvSpPr>
        <p:spPr/>
        <p:txBody>
          <a:bodyPr rtlCol="0"/>
          <a:lstStyle>
            <a:defPPr>
              <a:defRPr lang="ja-JP"/>
            </a:defPPr>
          </a:lstStyle>
          <a:p>
            <a:pPr rtl="0"/>
            <a:r>
              <a:rPr lang="ja-JP"/>
              <a:t>20XX</a:t>
            </a:r>
            <a:endParaRPr lang="ja-JP" dirty="0"/>
          </a:p>
        </p:txBody>
      </p:sp>
      <p:sp>
        <p:nvSpPr>
          <p:cNvPr id="6" name="フッター プレースホルダー 5">
            <a:extLst>
              <a:ext uri="{FF2B5EF4-FFF2-40B4-BE49-F238E27FC236}">
                <a16:creationId xmlns:a16="http://schemas.microsoft.com/office/drawing/2014/main" id="{44D96F4F-F3DC-87D8-C13D-6619F4CD7B87}"/>
              </a:ext>
            </a:extLst>
          </p:cNvPr>
          <p:cNvSpPr>
            <a:spLocks noGrp="1"/>
          </p:cNvSpPr>
          <p:nvPr>
            <p:ph type="ftr" sz="quarter" idx="11"/>
          </p:nvPr>
        </p:nvSpPr>
        <p:spPr/>
        <p:txBody>
          <a:bodyPr rtlCol="0"/>
          <a:lstStyle>
            <a:defPPr>
              <a:defRPr lang="ja-JP"/>
            </a:defPPr>
          </a:lstStyle>
          <a:p>
            <a:pPr rtl="0"/>
            <a:endParaRPr lang="ja-JP" dirty="0"/>
          </a:p>
        </p:txBody>
      </p:sp>
      <p:sp>
        <p:nvSpPr>
          <p:cNvPr id="7" name="スライド番号プレースホルダー 6">
            <a:extLst>
              <a:ext uri="{FF2B5EF4-FFF2-40B4-BE49-F238E27FC236}">
                <a16:creationId xmlns:a16="http://schemas.microsoft.com/office/drawing/2014/main" id="{82D73CFE-935B-6D65-59E2-60B4C0A28E4A}"/>
              </a:ext>
            </a:extLst>
          </p:cNvPr>
          <p:cNvSpPr>
            <a:spLocks noGrp="1"/>
          </p:cNvSpPr>
          <p:nvPr>
            <p:ph type="sldNum" sz="quarter" idx="12"/>
          </p:nvPr>
        </p:nvSpPr>
        <p:spPr/>
        <p:txBody>
          <a:bodyPr rtlCol="0"/>
          <a:lstStyle>
            <a:defPPr>
              <a:defRPr lang="ja-JP"/>
            </a:defPPr>
          </a:lstStyle>
          <a:p>
            <a:pPr rtl="0"/>
            <a:fld id="{3A98EE3D-8CD1-4C3F-BD1C-C98C9596463C}" type="slidenum">
              <a:rPr lang="ja-JP" smtClean="0"/>
              <a:t>‹#›</a:t>
            </a:fld>
            <a:endParaRPr lang="ja-JP" dirty="0"/>
          </a:p>
        </p:txBody>
      </p:sp>
    </p:spTree>
    <p:extLst>
      <p:ext uri="{BB962C8B-B14F-4D97-AF65-F5344CB8AC3E}">
        <p14:creationId xmlns:p14="http://schemas.microsoft.com/office/powerpoint/2010/main" val="2307898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defPPr>
              <a:defRPr lang="ja-JP"/>
            </a:defPPr>
          </a:lstStyle>
          <a:p>
            <a:pPr rtl="0"/>
            <a:r>
              <a:rPr lang="ja-JP" dirty="0"/>
              <a:t>マスター タイトルの書式設定</a:t>
            </a:r>
          </a:p>
        </p:txBody>
      </p:sp>
      <p:sp>
        <p:nvSpPr>
          <p:cNvPr id="3" name="テキスト プレースホルダー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defPPr>
              <a:defRPr lang="ja-JP"/>
            </a:defPPr>
          </a:lstStyle>
          <a:p>
            <a:pPr lvl="0" rtl="0"/>
            <a:r>
              <a:rPr lang="ja-JP"/>
              <a:t>クリックしてマスター テキストのスタイルを編集</a:t>
            </a:r>
          </a:p>
          <a:p>
            <a:pPr lvl="1" rtl="0"/>
            <a:r>
              <a:rPr lang="ja-JP"/>
              <a:t>第 2 レベル</a:t>
            </a:r>
          </a:p>
          <a:p>
            <a:pPr lvl="2" rtl="0"/>
            <a:r>
              <a:rPr lang="ja-JP"/>
              <a:t>第 3 レベル</a:t>
            </a:r>
          </a:p>
          <a:p>
            <a:pPr lvl="3" rtl="0"/>
            <a:r>
              <a:rPr lang="ja-JP"/>
              <a:t>第 4 レベル</a:t>
            </a:r>
          </a:p>
          <a:p>
            <a:pPr lvl="4" rtl="0"/>
            <a:r>
              <a:rPr lang="ja-JP"/>
              <a:t>第 5 レベル</a:t>
            </a:r>
            <a:endParaRPr lang="ja-JP" dirty="0"/>
          </a:p>
        </p:txBody>
      </p:sp>
      <p:sp>
        <p:nvSpPr>
          <p:cNvPr id="4" name="日付プレースホルダー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lang="ja-JP" sz="900">
                <a:solidFill>
                  <a:schemeClr val="tx1">
                    <a:lumMod val="75000"/>
                    <a:lumOff val="25000"/>
                  </a:schemeClr>
                </a:solidFill>
                <a:latin typeface="Meiryo UI" panose="020B0604030504040204" pitchFamily="50" charset="-128"/>
                <a:ea typeface="Meiryo UI" panose="020B0604030504040204" pitchFamily="50" charset="-128"/>
              </a:defRPr>
            </a:lvl1pPr>
          </a:lstStyle>
          <a:p>
            <a:r>
              <a:rPr lang="en-US"/>
              <a:t>20XX</a:t>
            </a:r>
            <a:endParaRPr lang="en-US" dirty="0">
              <a:latin typeface="Meiryo UI" panose="020B0604030504040204" pitchFamily="50" charset="-128"/>
              <a:ea typeface="Meiryo UI" panose="020B0604030504040204" pitchFamily="50" charset="-128"/>
            </a:endParaRPr>
          </a:p>
        </p:txBody>
      </p:sp>
      <p:sp>
        <p:nvSpPr>
          <p:cNvPr id="5" name="フッター プレースホルダー 4"/>
          <p:cNvSpPr>
            <a:spLocks noGrp="1"/>
          </p:cNvSpPr>
          <p:nvPr>
            <p:ph type="ftr" sz="quarter" idx="3"/>
          </p:nvPr>
        </p:nvSpPr>
        <p:spPr>
          <a:xfrm>
            <a:off x="457200" y="6423914"/>
            <a:ext cx="6917210" cy="365125"/>
          </a:xfrm>
          <a:prstGeom prst="rect">
            <a:avLst/>
          </a:prstGeom>
        </p:spPr>
        <p:txBody>
          <a:bodyPr vert="horz" lIns="91440" tIns="45720" rIns="91440" bIns="45720" rtlCol="0" anchor="ctr"/>
          <a:lstStyle>
            <a:lvl1pPr algn="l">
              <a:defRPr lang="ja-JP" sz="900" cap="all">
                <a:solidFill>
                  <a:schemeClr val="tx1">
                    <a:lumMod val="75000"/>
                    <a:lumOff val="25000"/>
                  </a:schemeClr>
                </a:solidFill>
                <a:latin typeface="Meiryo UI" panose="020B0604030504040204" pitchFamily="50" charset="-128"/>
                <a:ea typeface="Meiryo UI" panose="020B0604030504040204" pitchFamily="50" charset="-128"/>
              </a:defRPr>
            </a:lvl1pPr>
          </a:lstStyle>
          <a:p>
            <a:endParaRPr lang="ja-JP" altLang="en-US" dirty="0">
              <a:latin typeface="Meiryo UI" panose="020B0604030504040204" pitchFamily="50" charset="-128"/>
              <a:ea typeface="Meiryo UI" panose="020B0604030504040204" pitchFamily="50" charset="-128"/>
            </a:endParaRPr>
          </a:p>
        </p:txBody>
      </p:sp>
      <p:sp>
        <p:nvSpPr>
          <p:cNvPr id="6" name="スライド番号プレースホルダー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lang="ja-JP" sz="900">
                <a:solidFill>
                  <a:schemeClr val="tx1">
                    <a:lumMod val="75000"/>
                    <a:lumOff val="25000"/>
                  </a:schemeClr>
                </a:solidFill>
                <a:latin typeface="Meiryo UI" panose="020B0604030504040204" pitchFamily="50" charset="-128"/>
                <a:ea typeface="Meiryo UI" panose="020B0604030504040204" pitchFamily="50" charset="-128"/>
              </a:defRPr>
            </a:lvl1pPr>
          </a:lstStyle>
          <a:p>
            <a:fld id="{3A98EE3D-8CD1-4C3F-BD1C-C98C9596463C}" type="slidenum">
              <a:rPr lang="en-US" altLang="ja-JP" smtClean="0"/>
              <a:pPr/>
              <a:t>‹#›</a:t>
            </a:fld>
            <a:endParaRPr lang="en-US" altLang="en-US" dirty="0">
              <a:latin typeface="Meiryo UI" panose="020B0604030504040204" pitchFamily="50" charset="-128"/>
              <a:ea typeface="Meiryo UI" panose="020B0604030504040204" pitchFamily="50" charset="-128"/>
            </a:endParaRPr>
          </a:p>
        </p:txBody>
      </p:sp>
      <p:grpSp>
        <p:nvGrpSpPr>
          <p:cNvPr id="7" name="グループ 6">
            <a:extLst>
              <a:ext uri="{FF2B5EF4-FFF2-40B4-BE49-F238E27FC236}">
                <a16:creationId xmlns:a16="http://schemas.microsoft.com/office/drawing/2014/main" id="{FE284FBA-8100-A68A-E505-8394037280E3}"/>
              </a:ext>
            </a:extLst>
          </p:cNvPr>
          <p:cNvGrpSpPr/>
          <p:nvPr userDrawn="1"/>
        </p:nvGrpSpPr>
        <p:grpSpPr>
          <a:xfrm>
            <a:off x="428696" y="482137"/>
            <a:ext cx="11301155" cy="81191"/>
            <a:chOff x="428696" y="482137"/>
            <a:chExt cx="11301155" cy="81191"/>
          </a:xfrm>
        </p:grpSpPr>
        <p:sp>
          <p:nvSpPr>
            <p:cNvPr id="8" name="長方形 7">
              <a:extLst>
                <a:ext uri="{FF2B5EF4-FFF2-40B4-BE49-F238E27FC236}">
                  <a16:creationId xmlns:a16="http://schemas.microsoft.com/office/drawing/2014/main" id="{33D76077-2232-20C1-A39F-D53FF37F23AD}"/>
                </a:ext>
              </a:extLst>
            </p:cNvPr>
            <p:cNvSpPr/>
            <p:nvPr/>
          </p:nvSpPr>
          <p:spPr>
            <a:xfrm flipV="1">
              <a:off x="428696" y="482137"/>
              <a:ext cx="3703321" cy="81191"/>
            </a:xfrm>
            <a:prstGeom prst="rect">
              <a:avLst/>
            </a:prstGeom>
            <a:solidFill>
              <a:schemeClr val="accent3"/>
            </a:solidFill>
            <a:ln w="539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9" name="長方形 8">
              <a:extLst>
                <a:ext uri="{FF2B5EF4-FFF2-40B4-BE49-F238E27FC236}">
                  <a16:creationId xmlns:a16="http://schemas.microsoft.com/office/drawing/2014/main" id="{23E564DB-C879-75FB-127D-6BEDFDDFE5E9}"/>
                </a:ext>
              </a:extLst>
            </p:cNvPr>
            <p:cNvSpPr/>
            <p:nvPr/>
          </p:nvSpPr>
          <p:spPr>
            <a:xfrm flipV="1">
              <a:off x="4235926" y="482137"/>
              <a:ext cx="3703321" cy="81191"/>
            </a:xfrm>
            <a:prstGeom prst="rect">
              <a:avLst/>
            </a:prstGeom>
            <a:solidFill>
              <a:schemeClr val="accent1"/>
            </a:solidFill>
            <a:ln w="539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sp>
          <p:nvSpPr>
            <p:cNvPr id="10" name="長方形 9">
              <a:extLst>
                <a:ext uri="{FF2B5EF4-FFF2-40B4-BE49-F238E27FC236}">
                  <a16:creationId xmlns:a16="http://schemas.microsoft.com/office/drawing/2014/main" id="{2596683C-B322-4FC1-A3A3-337211F501AE}"/>
                </a:ext>
              </a:extLst>
            </p:cNvPr>
            <p:cNvSpPr/>
            <p:nvPr/>
          </p:nvSpPr>
          <p:spPr>
            <a:xfrm flipV="1">
              <a:off x="8026530" y="482137"/>
              <a:ext cx="3703321" cy="81191"/>
            </a:xfrm>
            <a:prstGeom prst="rect">
              <a:avLst/>
            </a:prstGeom>
            <a:solidFill>
              <a:schemeClr val="accent4"/>
            </a:solidFill>
            <a:ln w="539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ja-JP"/>
              </a:defPPr>
            </a:lstStyle>
            <a:p>
              <a:pPr algn="ctr" rtl="0"/>
              <a:endParaRPr lang="ja-JP" dirty="0">
                <a:latin typeface="Meiryo UI" panose="020B0604030504040204" pitchFamily="50" charset="-128"/>
                <a:ea typeface="Meiryo UI" panose="020B0604030504040204" pitchFamily="50" charset="-128"/>
              </a:endParaRPr>
            </a:p>
          </p:txBody>
        </p:sp>
      </p:grpSp>
    </p:spTree>
    <p:extLst>
      <p:ext uri="{BB962C8B-B14F-4D97-AF65-F5344CB8AC3E}">
        <p14:creationId xmlns:p14="http://schemas.microsoft.com/office/powerpoint/2010/main" val="2179292126"/>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80" r:id="rId3"/>
    <p:sldLayoutId id="2147483797" r:id="rId4"/>
    <p:sldLayoutId id="2147483787" r:id="rId5"/>
    <p:sldLayoutId id="2147483766" r:id="rId6"/>
    <p:sldLayoutId id="2147483798" r:id="rId7"/>
    <p:sldLayoutId id="2147483779" r:id="rId8"/>
    <p:sldLayoutId id="2147483769" r:id="rId9"/>
  </p:sldLayoutIdLst>
  <p:hf sldNum="0" hdr="0" ftr="0" dt="0"/>
  <p:txStyles>
    <p:titleStyle>
      <a:lvl1pPr algn="l" defTabSz="457200" rtl="0" eaLnBrk="1" latinLnBrk="0" hangingPunct="1">
        <a:spcBef>
          <a:spcPct val="0"/>
        </a:spcBef>
        <a:buNone/>
        <a:defRPr kumimoji="1" lang="ja-JP" sz="2800" b="0" kern="1200" cap="all">
          <a:solidFill>
            <a:schemeClr val="tx1">
              <a:lumMod val="75000"/>
              <a:lumOff val="25000"/>
            </a:schemeClr>
          </a:solidFill>
          <a:latin typeface="Meiryo UI" panose="020B0604030504040204" pitchFamily="50" charset="-128"/>
          <a:ea typeface="Meiryo UI" panose="020B0604030504040204" pitchFamily="50" charset="-128"/>
          <a:cs typeface="+mj-cs"/>
        </a:defRPr>
      </a:lvl1pPr>
      <a:lvl2pPr eaLnBrk="1" hangingPunct="1">
        <a:defRPr kumimoji="1" lang="ja-JP">
          <a:solidFill>
            <a:schemeClr val="tx2"/>
          </a:solidFill>
        </a:defRPr>
      </a:lvl2pPr>
      <a:lvl3pPr eaLnBrk="1" hangingPunct="1">
        <a:defRPr kumimoji="1" lang="ja-JP">
          <a:solidFill>
            <a:schemeClr val="tx2"/>
          </a:solidFill>
        </a:defRPr>
      </a:lvl3pPr>
      <a:lvl4pPr eaLnBrk="1" hangingPunct="1">
        <a:defRPr kumimoji="1" lang="ja-JP">
          <a:solidFill>
            <a:schemeClr val="tx2"/>
          </a:solidFill>
        </a:defRPr>
      </a:lvl4pPr>
      <a:lvl5pPr eaLnBrk="1" hangingPunct="1">
        <a:defRPr kumimoji="1" lang="ja-JP">
          <a:solidFill>
            <a:schemeClr val="tx2"/>
          </a:solidFill>
        </a:defRPr>
      </a:lvl5pPr>
      <a:lvl6pPr eaLnBrk="1" hangingPunct="1">
        <a:defRPr kumimoji="1" lang="ja-JP">
          <a:solidFill>
            <a:schemeClr val="tx2"/>
          </a:solidFill>
        </a:defRPr>
      </a:lvl6pPr>
      <a:lvl7pPr eaLnBrk="1" hangingPunct="1">
        <a:defRPr kumimoji="1" lang="ja-JP">
          <a:solidFill>
            <a:schemeClr val="tx2"/>
          </a:solidFill>
        </a:defRPr>
      </a:lvl7pPr>
      <a:lvl8pPr eaLnBrk="1" hangingPunct="1">
        <a:defRPr kumimoji="1" lang="ja-JP">
          <a:solidFill>
            <a:schemeClr val="tx2"/>
          </a:solidFill>
        </a:defRPr>
      </a:lvl8pPr>
      <a:lvl9pPr eaLnBrk="1" hangingPunct="1">
        <a:defRPr kumimoji="1" lang="ja-JP">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lang="ja-JP" sz="1800" kern="1200">
          <a:solidFill>
            <a:schemeClr val="tx1">
              <a:lumMod val="75000"/>
              <a:lumOff val="25000"/>
            </a:schemeClr>
          </a:solidFill>
          <a:latin typeface="Meiryo UI" panose="020B0604030504040204" pitchFamily="50" charset="-128"/>
          <a:ea typeface="Meiryo UI" panose="020B0604030504040204" pitchFamily="50" charset="-128"/>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lang="ja-JP" sz="1600" kern="1200">
          <a:solidFill>
            <a:schemeClr val="tx1">
              <a:lumMod val="75000"/>
              <a:lumOff val="25000"/>
            </a:schemeClr>
          </a:solidFill>
          <a:latin typeface="Meiryo UI" panose="020B0604030504040204" pitchFamily="50" charset="-128"/>
          <a:ea typeface="Meiryo UI" panose="020B0604030504040204" pitchFamily="50" charset="-128"/>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lang="ja-JP" sz="1400" kern="1200">
          <a:solidFill>
            <a:schemeClr val="tx1">
              <a:lumMod val="75000"/>
              <a:lumOff val="25000"/>
            </a:schemeClr>
          </a:solidFill>
          <a:latin typeface="Meiryo UI" panose="020B0604030504040204" pitchFamily="50" charset="-128"/>
          <a:ea typeface="Meiryo UI" panose="020B0604030504040204" pitchFamily="50" charset="-128"/>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lang="ja-JP" sz="1200" kern="1200">
          <a:solidFill>
            <a:schemeClr val="tx1">
              <a:lumMod val="75000"/>
              <a:lumOff val="25000"/>
            </a:schemeClr>
          </a:solidFill>
          <a:latin typeface="Meiryo UI" panose="020B0604030504040204" pitchFamily="50" charset="-128"/>
          <a:ea typeface="Meiryo UI" panose="020B0604030504040204" pitchFamily="50" charset="-128"/>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kumimoji="1" lang="ja-JP" sz="1200" kern="1200">
          <a:solidFill>
            <a:schemeClr val="tx1">
              <a:lumMod val="75000"/>
              <a:lumOff val="25000"/>
            </a:schemeClr>
          </a:solidFill>
          <a:latin typeface="Meiryo UI" panose="020B0604030504040204" pitchFamily="50" charset="-128"/>
          <a:ea typeface="Meiryo UI" panose="020B0604030504040204" pitchFamily="50" charset="-128"/>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lang="ja-JP" sz="1200" kern="1200">
          <a:solidFill>
            <a:schemeClr val="tx2"/>
          </a:solidFill>
          <a:latin typeface="+mn-cs"/>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lang="ja-JP" sz="1200" kern="1200">
          <a:solidFill>
            <a:schemeClr val="tx2"/>
          </a:solidFill>
          <a:latin typeface="+mn-cs"/>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lang="ja-JP" sz="1200" kern="1200">
          <a:solidFill>
            <a:schemeClr val="tx2"/>
          </a:solidFill>
          <a:latin typeface="+mn-cs"/>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lang="ja-JP" sz="1200" kern="1200">
          <a:solidFill>
            <a:schemeClr val="tx2"/>
          </a:solidFill>
          <a:latin typeface="+mn-cs"/>
          <a:ea typeface="+mn-ea"/>
          <a:cs typeface="+mn-cs"/>
        </a:defRPr>
      </a:lvl9pPr>
    </p:bodyStyle>
    <p:otherStyle>
      <a:defPPr>
        <a:defRPr lang="ja-JP"/>
      </a:defPPr>
      <a:lvl1pPr marL="0" algn="l" defTabSz="457200" rtl="0" eaLnBrk="1" latinLnBrk="0" hangingPunct="1">
        <a:defRPr kumimoji="1" lang="ja-JP" sz="1800" kern="1200">
          <a:solidFill>
            <a:schemeClr val="tx1"/>
          </a:solidFill>
          <a:latin typeface="+mn-cs"/>
          <a:ea typeface="+mn-ea"/>
          <a:cs typeface="+mn-cs"/>
        </a:defRPr>
      </a:lvl1pPr>
      <a:lvl2pPr marL="457200" algn="l" defTabSz="457200" rtl="0" eaLnBrk="1" latinLnBrk="0" hangingPunct="1">
        <a:defRPr kumimoji="1" lang="ja-JP" sz="1800" kern="1200">
          <a:solidFill>
            <a:schemeClr val="tx1"/>
          </a:solidFill>
          <a:latin typeface="+mn-cs"/>
          <a:ea typeface="+mn-ea"/>
          <a:cs typeface="+mn-cs"/>
        </a:defRPr>
      </a:lvl2pPr>
      <a:lvl3pPr marL="914400" algn="l" defTabSz="457200" rtl="0" eaLnBrk="1" latinLnBrk="0" hangingPunct="1">
        <a:defRPr kumimoji="1" lang="ja-JP" sz="1800" kern="1200">
          <a:solidFill>
            <a:schemeClr val="tx1"/>
          </a:solidFill>
          <a:latin typeface="+mn-cs"/>
          <a:ea typeface="+mn-ea"/>
          <a:cs typeface="+mn-cs"/>
        </a:defRPr>
      </a:lvl3pPr>
      <a:lvl4pPr marL="1371600" algn="l" defTabSz="457200" rtl="0" eaLnBrk="1" latinLnBrk="0" hangingPunct="1">
        <a:defRPr kumimoji="1" lang="ja-JP" sz="1800" kern="1200">
          <a:solidFill>
            <a:schemeClr val="tx1"/>
          </a:solidFill>
          <a:latin typeface="+mn-cs"/>
          <a:ea typeface="+mn-ea"/>
          <a:cs typeface="+mn-cs"/>
        </a:defRPr>
      </a:lvl4pPr>
      <a:lvl5pPr marL="1828800" algn="l" defTabSz="457200" rtl="0" eaLnBrk="1" latinLnBrk="0" hangingPunct="1">
        <a:defRPr kumimoji="1" lang="ja-JP" sz="1800" kern="1200">
          <a:solidFill>
            <a:schemeClr val="tx1"/>
          </a:solidFill>
          <a:latin typeface="+mn-cs"/>
          <a:ea typeface="+mn-ea"/>
          <a:cs typeface="+mn-cs"/>
        </a:defRPr>
      </a:lvl5pPr>
      <a:lvl6pPr marL="2286000" algn="l" defTabSz="457200" rtl="0" eaLnBrk="1" latinLnBrk="0" hangingPunct="1">
        <a:defRPr kumimoji="1" lang="ja-JP" sz="1800" kern="1200">
          <a:solidFill>
            <a:schemeClr val="tx1"/>
          </a:solidFill>
          <a:latin typeface="+mn-cs"/>
          <a:ea typeface="+mn-ea"/>
          <a:cs typeface="+mn-cs"/>
        </a:defRPr>
      </a:lvl6pPr>
      <a:lvl7pPr marL="2743200" algn="l" defTabSz="457200" rtl="0" eaLnBrk="1" latinLnBrk="0" hangingPunct="1">
        <a:defRPr kumimoji="1" lang="ja-JP" sz="1800" kern="1200">
          <a:solidFill>
            <a:schemeClr val="tx1"/>
          </a:solidFill>
          <a:latin typeface="+mn-cs"/>
          <a:ea typeface="+mn-ea"/>
          <a:cs typeface="+mn-cs"/>
        </a:defRPr>
      </a:lvl7pPr>
      <a:lvl8pPr marL="3200400" algn="l" defTabSz="457200" rtl="0" eaLnBrk="1" latinLnBrk="0" hangingPunct="1">
        <a:defRPr kumimoji="1" lang="ja-JP" sz="1800" kern="1200">
          <a:solidFill>
            <a:schemeClr val="tx1"/>
          </a:solidFill>
          <a:latin typeface="+mn-cs"/>
          <a:ea typeface="+mn-ea"/>
          <a:cs typeface="+mn-cs"/>
        </a:defRPr>
      </a:lvl8pPr>
      <a:lvl9pPr marL="3657600" algn="l" defTabSz="457200" rtl="0" eaLnBrk="1" latinLnBrk="0" hangingPunct="1">
        <a:defRPr kumimoji="1" lang="ja-JP" sz="1800" kern="1200">
          <a:solidFill>
            <a:schemeClr val="tx1"/>
          </a:solidFill>
          <a:latin typeface="+mn-cs"/>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図プレースホルダー 21" descr="聴診器のクローズアップ">
            <a:extLst>
              <a:ext uri="{FF2B5EF4-FFF2-40B4-BE49-F238E27FC236}">
                <a16:creationId xmlns:a16="http://schemas.microsoft.com/office/drawing/2014/main" id="{63F55FD3-B051-BD22-347E-065B72C87E1C}"/>
              </a:ext>
            </a:extLst>
          </p:cNvPr>
          <p:cNvPicPr>
            <a:picLocks noGrp="1" noChangeAspect="1"/>
          </p:cNvPicPr>
          <p:nvPr>
            <p:ph type="pic" sz="quarter" idx="13"/>
          </p:nvPr>
        </p:nvPicPr>
        <p:blipFill>
          <a:blip r:embed="rId3">
            <a:alphaModFix amt="20000"/>
          </a:blip>
          <a:srcRect l="148" r="148"/>
          <a:stretch/>
        </p:blipFill>
        <p:spPr>
          <a:xfrm>
            <a:off x="4242815" y="640080"/>
            <a:ext cx="7491984" cy="5751576"/>
          </a:xfrm>
        </p:spPr>
      </p:pic>
      <p:sp>
        <p:nvSpPr>
          <p:cNvPr id="13" name="タイトル 12">
            <a:extLst>
              <a:ext uri="{FF2B5EF4-FFF2-40B4-BE49-F238E27FC236}">
                <a16:creationId xmlns:a16="http://schemas.microsoft.com/office/drawing/2014/main" id="{FB23E1E4-7CB2-923B-9D41-672CB85E05DA}"/>
              </a:ext>
            </a:extLst>
          </p:cNvPr>
          <p:cNvSpPr>
            <a:spLocks noGrp="1"/>
          </p:cNvSpPr>
          <p:nvPr>
            <p:ph type="title"/>
          </p:nvPr>
        </p:nvSpPr>
        <p:spPr>
          <a:xfrm>
            <a:off x="457200" y="640079"/>
            <a:ext cx="9950824" cy="822961"/>
          </a:xfrm>
        </p:spPr>
        <p:txBody>
          <a:bodyPr rtlCol="0"/>
          <a:lstStyle>
            <a:defPPr>
              <a:defRPr lang="ja-JP"/>
            </a:defPPr>
          </a:lstStyle>
          <a:p>
            <a:pPr rtl="0"/>
            <a:r>
              <a:rPr lang="ja-JP" altLang="en-US" b="0" i="0" u="sng" dirty="0">
                <a:solidFill>
                  <a:srgbClr val="333333"/>
                </a:solidFill>
                <a:effectLst/>
                <a:highlight>
                  <a:srgbClr val="FFFFFF"/>
                </a:highlight>
                <a:latin typeface="Arial" panose="020B0604020202020204" pitchFamily="34" charset="0"/>
              </a:rPr>
              <a:t>輝く女性人材活用の</a:t>
            </a:r>
            <a:r>
              <a:rPr lang="ja-JP" altLang="en-US" sz="4000" b="0" i="0" u="sng" dirty="0">
                <a:solidFill>
                  <a:srgbClr val="333333"/>
                </a:solidFill>
                <a:effectLst/>
                <a:highlight>
                  <a:srgbClr val="FFFFFF"/>
                </a:highlight>
                <a:latin typeface="Arial" panose="020B0604020202020204" pitchFamily="34" charset="0"/>
              </a:rPr>
              <a:t>阿曽　ゆうこさん</a:t>
            </a:r>
            <a:r>
              <a:rPr lang="ja-JP" altLang="en-US" b="0" i="0" u="sng" dirty="0">
                <a:solidFill>
                  <a:srgbClr val="333333"/>
                </a:solidFill>
                <a:effectLst/>
                <a:highlight>
                  <a:srgbClr val="FFFFFF"/>
                </a:highlight>
                <a:latin typeface="Arial" panose="020B0604020202020204" pitchFamily="34" charset="0"/>
              </a:rPr>
              <a:t>を推薦します　　　</a:t>
            </a:r>
            <a:endParaRPr lang="ja-JP" u="sng" dirty="0"/>
          </a:p>
        </p:txBody>
      </p:sp>
      <p:sp>
        <p:nvSpPr>
          <p:cNvPr id="8" name="コンテンツ プレースホルダー 7">
            <a:extLst>
              <a:ext uri="{FF2B5EF4-FFF2-40B4-BE49-F238E27FC236}">
                <a16:creationId xmlns:a16="http://schemas.microsoft.com/office/drawing/2014/main" id="{1A667A9A-3428-68BE-D555-0DE1859FDF8A}"/>
              </a:ext>
            </a:extLst>
          </p:cNvPr>
          <p:cNvSpPr>
            <a:spLocks noGrp="1"/>
          </p:cNvSpPr>
          <p:nvPr>
            <p:ph sz="quarter" idx="4"/>
          </p:nvPr>
        </p:nvSpPr>
        <p:spPr>
          <a:xfrm>
            <a:off x="585214" y="1921174"/>
            <a:ext cx="10992703" cy="4296745"/>
          </a:xfrm>
        </p:spPr>
        <p:txBody>
          <a:bodyPr rtlCol="0">
            <a:normAutofit/>
          </a:bodyPr>
          <a:lstStyle>
            <a:defPPr>
              <a:defRPr lang="ja-JP"/>
            </a:defPPr>
          </a:lstStyle>
          <a:p>
            <a:pPr rtl="0"/>
            <a:r>
              <a:rPr lang="ja-JP" altLang="en-US" sz="2000" dirty="0"/>
              <a:t>知人で訪問看護事業の立上げを考えている看護師の方がいたので、阿曽さんに相談にのっていただきました。</a:t>
            </a:r>
            <a:endParaRPr lang="en-US" altLang="ja-JP" sz="2000" dirty="0"/>
          </a:p>
          <a:p>
            <a:pPr rtl="0"/>
            <a:r>
              <a:rPr lang="ja-JP" altLang="en-US" sz="2000" dirty="0"/>
              <a:t>相談者は、自身が抱える今後の不安や看護師として真っ直ぐに患者さんのことを考えて仕事に向き合ってきた思いをしっかりと受け止めて共感を示しながらお話を聞いてくれた阿曽さんにとても</a:t>
            </a:r>
            <a:r>
              <a:rPr lang="ja-JP" altLang="en-US" sz="2000" dirty="0">
                <a:solidFill>
                  <a:srgbClr val="FF0000"/>
                </a:solidFill>
              </a:rPr>
              <a:t>感激</a:t>
            </a:r>
            <a:r>
              <a:rPr lang="ja-JP" altLang="en-US" sz="2000" dirty="0"/>
              <a:t>していました。</a:t>
            </a:r>
            <a:endParaRPr lang="en-US" altLang="ja-JP" sz="2000" dirty="0"/>
          </a:p>
          <a:p>
            <a:pPr rtl="0"/>
            <a:r>
              <a:rPr lang="ja-JP" altLang="en-US" sz="2000" dirty="0"/>
              <a:t>それは阿曽さんご自身が、真っ直ぐに人や仕事に向き合って来られた方だからだと思います。</a:t>
            </a:r>
            <a:endParaRPr lang="en-US" altLang="ja-JP" sz="2000" dirty="0"/>
          </a:p>
          <a:p>
            <a:pPr rtl="0"/>
            <a:r>
              <a:rPr lang="ja-JP" altLang="en-US" sz="2000" dirty="0"/>
              <a:t>私の頭の中では、</a:t>
            </a:r>
            <a:r>
              <a:rPr lang="ja-JP" altLang="en-US" sz="2000" b="1" dirty="0"/>
              <a:t>「訪問看護の立上げ・お困りごと」＝「阿曽さん」</a:t>
            </a:r>
            <a:r>
              <a:rPr lang="ja-JP" altLang="en-US" sz="2000" dirty="0"/>
              <a:t>です。</a:t>
            </a:r>
            <a:endParaRPr lang="en-US" altLang="ja-JP" sz="2000" dirty="0"/>
          </a:p>
          <a:p>
            <a:pPr rtl="0"/>
            <a:r>
              <a:rPr lang="ja-JP" altLang="en-US" sz="2000" dirty="0"/>
              <a:t>どれだけ知識や経験があっても、コンサルタントが提供したものを基に判断するのは相談者です。</a:t>
            </a:r>
            <a:endParaRPr lang="en-US" altLang="ja-JP" sz="2000" dirty="0"/>
          </a:p>
          <a:p>
            <a:pPr rtl="0"/>
            <a:r>
              <a:rPr lang="ja-JP" altLang="en-US" sz="2000" dirty="0"/>
              <a:t>人間性に不安を感じたら相談者は判断ができませんが、阿曽さんなら</a:t>
            </a:r>
            <a:r>
              <a:rPr lang="ja-JP" altLang="en-US" sz="2000" dirty="0">
                <a:solidFill>
                  <a:srgbClr val="FF0000"/>
                </a:solidFill>
              </a:rPr>
              <a:t>安心</a:t>
            </a:r>
            <a:r>
              <a:rPr lang="ja-JP" altLang="en-US" sz="2000" dirty="0"/>
              <a:t>です。</a:t>
            </a:r>
            <a:endParaRPr lang="en-US" altLang="ja-JP" sz="2000" dirty="0"/>
          </a:p>
          <a:p>
            <a:pPr rtl="0"/>
            <a:r>
              <a:rPr lang="ja-JP" altLang="en-US" sz="2000" dirty="0"/>
              <a:t>現在、訪問看護事業はタケノコのように増えています。</a:t>
            </a:r>
            <a:endParaRPr lang="en-US" altLang="ja-JP" sz="2000" dirty="0"/>
          </a:p>
          <a:p>
            <a:r>
              <a:rPr lang="ja-JP" altLang="en-US" sz="2000" dirty="0"/>
              <a:t>皆さん、</a:t>
            </a:r>
            <a:r>
              <a:rPr lang="ja-JP" altLang="en-US" sz="2000" b="1" dirty="0"/>
              <a:t>「訪問看護の立上げ・お困りごと」＝「阿曽さん」</a:t>
            </a:r>
            <a:r>
              <a:rPr lang="ja-JP" altLang="en-US" sz="2000" dirty="0"/>
              <a:t>です。　　　　　　　　　社会保険労務士法人さんごう</a:t>
            </a:r>
            <a:endParaRPr lang="en-US" altLang="ja-JP" sz="2000" dirty="0"/>
          </a:p>
          <a:p>
            <a:pPr algn="r"/>
            <a:r>
              <a:rPr lang="ja-JP" altLang="en-US" sz="2000" dirty="0"/>
              <a:t>代表社員　小林政裕</a:t>
            </a:r>
            <a:endParaRPr lang="en-US" altLang="ja-JP" sz="2000" dirty="0"/>
          </a:p>
        </p:txBody>
      </p:sp>
    </p:spTree>
    <p:extLst>
      <p:ext uri="{BB962C8B-B14F-4D97-AF65-F5344CB8AC3E}">
        <p14:creationId xmlns:p14="http://schemas.microsoft.com/office/powerpoint/2010/main" val="2201125929"/>
      </p:ext>
    </p:extLst>
  </p:cSld>
  <p:clrMapOvr>
    <a:masterClrMapping/>
  </p:clrMapOvr>
</p:sld>
</file>

<file path=ppt/theme/theme1.xml><?xml version="1.0" encoding="utf-8"?>
<a:theme xmlns:a="http://schemas.openxmlformats.org/drawingml/2006/main" name="DividendVTI">
  <a:themeElements>
    <a:clrScheme name="Custom 10">
      <a:dk1>
        <a:sysClr val="windowText" lastClr="000000"/>
      </a:dk1>
      <a:lt1>
        <a:sysClr val="window" lastClr="FFFFFF"/>
      </a:lt1>
      <a:dk2>
        <a:srgbClr val="3D3D3D"/>
      </a:dk2>
      <a:lt2>
        <a:srgbClr val="EBEBEB"/>
      </a:lt2>
      <a:accent1>
        <a:srgbClr val="ED8428"/>
      </a:accent1>
      <a:accent2>
        <a:srgbClr val="E6C46D"/>
      </a:accent2>
      <a:accent3>
        <a:srgbClr val="465359"/>
      </a:accent3>
      <a:accent4>
        <a:srgbClr val="969FA7"/>
      </a:accent4>
      <a:accent5>
        <a:srgbClr val="A9C37C"/>
      </a:accent5>
      <a:accent6>
        <a:srgbClr val="5A8071"/>
      </a:accent6>
      <a:hlink>
        <a:srgbClr val="828282"/>
      </a:hlink>
      <a:folHlink>
        <a:srgbClr val="A5A5A5"/>
      </a:folHlink>
    </a:clrScheme>
    <a:fontScheme name="Dividend">
      <a:majorFont>
        <a:latin typeface="Meiryo UI " panose="020B0502020104020203"/>
        <a:ea typeface=""/>
        <a:cs typeface="Meiryo UI "/>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Meiryo UI " panose="020B0502020104020203"/>
        <a:ea typeface=""/>
        <a:cs typeface="Meiryo UI "/>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_72938384_TF45205285_Win32" id="{CA04C530-CFBF-4996-8A23-E9BE795F3350}" vid="{09A4E420-F1CC-4D25-A67D-A261E865DAA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eiryo UI " panose="020F0302020204030204"/>
        <a:ea typeface=""/>
        <a:cs typeface="Meiryo UI "/>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Meiryo UI " panose="020F0502020204030204"/>
        <a:ea typeface=""/>
        <a:cs typeface="Meiryo UI "/>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Meiryo UI " panose="020F0302020204030204"/>
        <a:ea typeface=""/>
        <a:cs typeface="Meiryo UI "/>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Meiryo UI " panose="020F0502020204030204"/>
        <a:ea typeface=""/>
        <a:cs typeface="Meiryo UI "/>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19D1F84C-D1FD-4B1B-9CFD-8E0D96AC4DF2}">
  <ds:schemaRefs>
    <ds:schemaRef ds:uri="http://schemas.microsoft.com/sharepoint/v3/contenttype/forms"/>
  </ds:schemaRefs>
</ds:datastoreItem>
</file>

<file path=customXml/itemProps2.xml><?xml version="1.0" encoding="utf-8"?>
<ds:datastoreItem xmlns:ds="http://schemas.openxmlformats.org/officeDocument/2006/customXml" ds:itemID="{0037C456-A6DA-4DEE-A3FB-4EC3058FD0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A00B2AC-C335-4100-B8B3-2D9F49A7290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配当デザイン</Template>
  <TotalTime>33</TotalTime>
  <Words>213</Words>
  <Application>Microsoft Office PowerPoint</Application>
  <PresentationFormat>ワイド画面</PresentationFormat>
  <Paragraphs>11</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Meiryo UI</vt:lpstr>
      <vt:lpstr>Arial</vt:lpstr>
      <vt:lpstr>Wingdings 2</vt:lpstr>
      <vt:lpstr>DividendVTI</vt:lpstr>
      <vt:lpstr>輝く女性人材活用の阿曽　ゆうこさんを推薦します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kobayashi</dc:creator>
  <cp:lastModifiedBy>kobayashi</cp:lastModifiedBy>
  <cp:revision>2</cp:revision>
  <dcterms:created xsi:type="dcterms:W3CDTF">2024-07-25T11:07:26Z</dcterms:created>
  <dcterms:modified xsi:type="dcterms:W3CDTF">2024-07-25T11:44:07Z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