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BIZ UD明朝 Medium" panose="02020500000000000000" pitchFamily="17" charset="-128"/>
      <p:regular r:id="rId4"/>
    </p:embeddedFont>
    <p:embeddedFont>
      <p:font typeface="Kosugi Maru" panose="020B0600070205080204" charset="-128"/>
      <p:regular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3NAzRQTlTA1/LK3p3BnHhTS3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3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4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9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0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0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>
            <a:spLocks noGrp="1"/>
          </p:cNvSpPr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3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3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5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roved BNI Colors">
  <p:cSld name="Approved BNI Color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7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7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7" descr="Picture 7"/>
          <p:cNvPicPr preferRelativeResize="0"/>
          <p:nvPr/>
        </p:nvPicPr>
        <p:blipFill rotWithShape="1">
          <a:blip r:embed="rId6">
            <a:alphaModFix/>
          </a:blip>
          <a:srcRect l="34827" t="35301" r="34947" b="3797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3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7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7" descr="Picture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>
            <a:spLocks noGrp="1"/>
          </p:cNvSpPr>
          <p:nvPr>
            <p:ph type="body" idx="1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8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0" descr="Picture 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20" descr="Picture 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>
            <a:spLocks noGrp="1"/>
          </p:cNvSpPr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0"/>
          <p:cNvSpPr txBox="1">
            <a:spLocks noGrp="1"/>
          </p:cNvSpPr>
          <p:nvPr>
            <p:ph type="body" idx="1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E39C38-1A9D-40DC-AAC8-50181103F52E}"/>
              </a:ext>
            </a:extLst>
          </p:cNvPr>
          <p:cNvSpPr txBox="1"/>
          <p:nvPr/>
        </p:nvSpPr>
        <p:spPr>
          <a:xfrm>
            <a:off x="245168" y="324531"/>
            <a:ext cx="11184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/>
              <a:t>税理士</a:t>
            </a:r>
            <a:r>
              <a:rPr lang="en-US" altLang="ja-JP" sz="2000" dirty="0"/>
              <a:t>(</a:t>
            </a:r>
            <a:r>
              <a:rPr lang="ja-JP" altLang="en-US" sz="2000" dirty="0"/>
              <a:t>中小企業のお悩み解決</a:t>
            </a:r>
            <a:r>
              <a:rPr lang="en-US" altLang="ja-JP" sz="2000" dirty="0"/>
              <a:t>)</a:t>
            </a:r>
            <a:r>
              <a:rPr lang="ja-JP" altLang="en-US" sz="5400" dirty="0"/>
              <a:t>伊部忠士</a:t>
            </a:r>
            <a:r>
              <a:rPr lang="ja-JP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さん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を</a:t>
            </a:r>
            <a:r>
              <a:rPr lang="ja-JP" altLang="en-US" sz="2400" b="1" i="0" u="none" strike="noStrike" dirty="0">
                <a:solidFill>
                  <a:schemeClr val="accent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推薦致します</a:t>
            </a:r>
            <a:endParaRPr lang="ja-JP" altLang="en-US" sz="8800" b="1" dirty="0">
              <a:solidFill>
                <a:schemeClr val="accent1"/>
              </a:solidFill>
              <a:effectLst/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810558-8F46-43D0-BCCE-6DAC5B0A7F2A}"/>
              </a:ext>
            </a:extLst>
          </p:cNvPr>
          <p:cNvSpPr txBox="1"/>
          <p:nvPr/>
        </p:nvSpPr>
        <p:spPr>
          <a:xfrm>
            <a:off x="383478" y="1516711"/>
            <a:ext cx="120580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私は昨年末に法人化しましたが、税務周りの事を伊部さんにお願いしています。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それは、伊部さんの姿を</a:t>
            </a: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BNI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での関わりを通じ、とても素晴らしいことを知っていた為、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自身が法人化した際には、伊部さんにお願いするのみの一択でした！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日々の経理のことから、業務改善に繋がる情報なども沢山教えていただきました。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そして日々発生する小さな疑問点にも、的確に教えていただけるの為、お任せ出来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それ以外の業務に集中出来ます。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個人事業主から、そして法人化をお考えの方々にはとくに、伊部さんをご紹介したいです。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スタートダッシュや、基盤作りなど、とっても親身に寄りそってくださいます！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200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私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は伊部忠士さんを、心より推薦致します！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　　　　　　　　　　　　　　　</a:t>
            </a: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2024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年</a:t>
            </a: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07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月</a:t>
            </a: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26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日　あなたの美を解放する写真家 幸野朱里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184</Words>
  <Application>Microsoft Office PowerPoint</Application>
  <PresentationFormat>ワイド画面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Kosugi Maru</vt:lpstr>
      <vt:lpstr>BIZ UD明朝 Medium</vt:lpstr>
      <vt:lpstr>Arial</vt:lpstr>
      <vt:lpstr>Calibri</vt:lpstr>
      <vt:lpstr>Custom Design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kouno akari</dc:creator>
  <cp:lastModifiedBy>akari kouno</cp:lastModifiedBy>
  <cp:revision>4</cp:revision>
  <dcterms:created xsi:type="dcterms:W3CDTF">2020-10-19T07:43:26Z</dcterms:created>
  <dcterms:modified xsi:type="dcterms:W3CDTF">2024-07-26T01:07:52Z</dcterms:modified>
</cp:coreProperties>
</file>