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110" d="100"/>
          <a:sy n="110" d="100"/>
        </p:scale>
        <p:origin x="63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忠士 伊部" userId="7f5595a6dbbd9ee4" providerId="LiveId" clId="{55CA0760-BBEC-4B6E-A2A8-C7C5AD842FB0}"/>
    <pc:docChg chg="undo custSel modSld">
      <pc:chgData name="忠士 伊部" userId="7f5595a6dbbd9ee4" providerId="LiveId" clId="{55CA0760-BBEC-4B6E-A2A8-C7C5AD842FB0}" dt="2024-07-26T07:17:30.422" v="1044" actId="20577"/>
      <pc:docMkLst>
        <pc:docMk/>
      </pc:docMkLst>
      <pc:sldChg chg="modSp mod">
        <pc:chgData name="忠士 伊部" userId="7f5595a6dbbd9ee4" providerId="LiveId" clId="{55CA0760-BBEC-4B6E-A2A8-C7C5AD842FB0}" dt="2024-07-26T07:17:30.422" v="1044" actId="20577"/>
        <pc:sldMkLst>
          <pc:docMk/>
          <pc:sldMk cId="2899119223" sldId="256"/>
        </pc:sldMkLst>
        <pc:spChg chg="mod">
          <ac:chgData name="忠士 伊部" userId="7f5595a6dbbd9ee4" providerId="LiveId" clId="{55CA0760-BBEC-4B6E-A2A8-C7C5AD842FB0}" dt="2024-07-26T07:17:30.422" v="1044" actId="20577"/>
          <ac:spMkLst>
            <pc:docMk/>
            <pc:sldMk cId="2899119223" sldId="256"/>
            <ac:spMk id="6" creationId="{F71365AE-1165-FD10-E50B-0AE6FDD4799A}"/>
          </ac:spMkLst>
        </pc:spChg>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sldChg chg="modSp mod">
        <pc:chgData name="忠士 伊部" userId="7f5595a6dbbd9ee4" providerId="LiveId" clId="{0AE6A077-36F4-4A59-91AD-B5522D386E3F}" dt="2024-02-02T03:52:17.648" v="1356" actId="20577"/>
        <pc:sldMkLst>
          <pc:docMk/>
          <pc:sldMk cId="2899119223" sldId="256"/>
        </pc:sldMkLst>
        <pc:spChg chg="mod">
          <ac:chgData name="忠士 伊部" userId="7f5595a6dbbd9ee4" providerId="LiveId" clId="{0AE6A077-36F4-4A59-91AD-B5522D386E3F}" dt="2024-02-02T03:52:17.648" v="1356" actId="20577"/>
          <ac:spMkLst>
            <pc:docMk/>
            <pc:sldMk cId="2899119223" sldId="256"/>
            <ac:spMk id="6" creationId="{F71365AE-1165-FD10-E50B-0AE6FDD4799A}"/>
          </ac:spMkLst>
        </pc:sp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docChgLst>
    <pc:chgData name="忠士 伊部" userId="7f5595a6dbbd9ee4" providerId="LiveId" clId="{C9DF3D8A-20EB-46C1-A690-E0D73630B45A}"/>
    <pc:docChg chg="modSld">
      <pc:chgData name="忠士 伊部" userId="7f5595a6dbbd9ee4" providerId="LiveId" clId="{C9DF3D8A-20EB-46C1-A690-E0D73630B45A}" dt="2024-07-26T07:00:58.433" v="1078" actId="20577"/>
      <pc:docMkLst>
        <pc:docMk/>
      </pc:docMkLst>
      <pc:sldChg chg="modSp mod">
        <pc:chgData name="忠士 伊部" userId="7f5595a6dbbd9ee4" providerId="LiveId" clId="{C9DF3D8A-20EB-46C1-A690-E0D73630B45A}" dt="2024-07-26T07:00:58.433" v="1078" actId="20577"/>
        <pc:sldMkLst>
          <pc:docMk/>
          <pc:sldMk cId="2899119223" sldId="256"/>
        </pc:sldMkLst>
        <pc:spChg chg="mod">
          <ac:chgData name="忠士 伊部" userId="7f5595a6dbbd9ee4" providerId="LiveId" clId="{C9DF3D8A-20EB-46C1-A690-E0D73630B45A}" dt="2024-07-26T07:00:58.433" v="1078" actId="20577"/>
          <ac:spMkLst>
            <pc:docMk/>
            <pc:sldMk cId="2899119223" sldId="256"/>
            <ac:spMk id="6" creationId="{F71365AE-1165-FD10-E50B-0AE6FDD4799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4893647"/>
          </a:xfrm>
          <a:prstGeom prst="rect">
            <a:avLst/>
          </a:prstGeom>
          <a:noFill/>
        </p:spPr>
        <p:txBody>
          <a:bodyPr wrap="square" rtlCol="0">
            <a:spAutoFit/>
          </a:bodyPr>
          <a:lstStyle/>
          <a:p>
            <a:r>
              <a:rPr lang="ja-JP" altLang="en-US" sz="3200" b="1" dirty="0">
                <a:solidFill>
                  <a:srgbClr val="FF0000"/>
                </a:solidFill>
              </a:rPr>
              <a:t>藤本　京</a:t>
            </a:r>
            <a:r>
              <a:rPr kumimoji="1" lang="ja-JP" altLang="en-US" dirty="0">
                <a:solidFill>
                  <a:srgbClr val="FF0000"/>
                </a:solidFill>
              </a:rPr>
              <a:t>さん</a:t>
            </a:r>
            <a:r>
              <a:rPr kumimoji="1" lang="ja-JP" altLang="en-US" dirty="0"/>
              <a:t>を推薦します</a:t>
            </a:r>
            <a:endParaRPr kumimoji="1" lang="en-US" altLang="ja-JP" dirty="0"/>
          </a:p>
          <a:p>
            <a:r>
              <a:rPr lang="ja-JP" altLang="en-US" sz="2000" dirty="0"/>
              <a:t>人前でしゃべるのが大の苦手でしかも嚙みたおすのを悩んでおりました。</a:t>
            </a:r>
            <a:br>
              <a:rPr lang="en-US" altLang="ja-JP" sz="2000" dirty="0"/>
            </a:br>
            <a:r>
              <a:rPr lang="ja-JP" altLang="en-US" sz="2000" dirty="0"/>
              <a:t>そんな中メインプレゼンの順番が回ってきました。</a:t>
            </a:r>
            <a:br>
              <a:rPr lang="en-US" altLang="ja-JP" sz="2000" dirty="0"/>
            </a:br>
            <a:endParaRPr lang="en-US" altLang="ja-JP" sz="2000" dirty="0"/>
          </a:p>
          <a:p>
            <a:r>
              <a:rPr lang="ja-JP" altLang="en-US" sz="2000" dirty="0"/>
              <a:t>毎回緊張し噛みたおすので嫌で嫌で仕方なかったのですが、</a:t>
            </a:r>
            <a:br>
              <a:rPr lang="en-US" altLang="ja-JP" sz="2000" dirty="0"/>
            </a:br>
            <a:r>
              <a:rPr lang="ja-JP" altLang="en-US" sz="2000" dirty="0"/>
              <a:t>プレゼン専門ボイストレーナの藤本さんにご相談させていただきました。</a:t>
            </a:r>
            <a:br>
              <a:rPr lang="en-US" altLang="ja-JP" sz="2000" dirty="0"/>
            </a:br>
            <a:endParaRPr lang="en-US" altLang="ja-JP" sz="2000" dirty="0"/>
          </a:p>
          <a:p>
            <a:r>
              <a:rPr lang="ja-JP" altLang="en-US" sz="2000" dirty="0"/>
              <a:t>教え方が凄く丁寧でわかりやすくトレーニングを受けた前と後では</a:t>
            </a:r>
            <a:endParaRPr lang="en-US" altLang="ja-JP" sz="2000" dirty="0"/>
          </a:p>
          <a:p>
            <a:r>
              <a:rPr lang="ja-JP" altLang="en-US" sz="2000" dirty="0"/>
              <a:t>全く違うしゃべり方になっていました。</a:t>
            </a:r>
            <a:br>
              <a:rPr lang="en-US" altLang="ja-JP" sz="2000" dirty="0"/>
            </a:br>
            <a:endParaRPr lang="en-US" altLang="ja-JP" sz="2000" dirty="0"/>
          </a:p>
          <a:p>
            <a:r>
              <a:rPr lang="ja-JP" altLang="en-US" dirty="0"/>
              <a:t>メインプレゼンの当日もほとんど噛まずにとてもスムーズに話すことが出来ました。</a:t>
            </a:r>
            <a:br>
              <a:rPr kumimoji="1" lang="en-US" altLang="ja-JP" dirty="0"/>
            </a:br>
            <a:br>
              <a:rPr kumimoji="1" lang="en-US" altLang="ja-JP" dirty="0"/>
            </a:br>
            <a:r>
              <a:rPr lang="ja-JP" altLang="en-US" dirty="0"/>
              <a:t>人前で話すことが多い方・いつも噛んでしまう方は</a:t>
            </a:r>
            <a:endParaRPr kumimoji="1" lang="en-US" altLang="ja-JP" dirty="0"/>
          </a:p>
          <a:p>
            <a:endParaRPr kumimoji="1" lang="en-US" altLang="ja-JP" dirty="0"/>
          </a:p>
          <a:p>
            <a:r>
              <a:rPr kumimoji="1" lang="ja-JP" altLang="en-US" sz="2800" b="1" u="sng" dirty="0">
                <a:solidFill>
                  <a:srgbClr val="FF0000"/>
                </a:solidFill>
                <a:effectLst>
                  <a:outerShdw blurRad="38100" dist="38100" dir="2700000" algn="tl">
                    <a:srgbClr val="000000">
                      <a:alpha val="43137"/>
                    </a:srgbClr>
                  </a:outerShdw>
                </a:effectLst>
              </a:rPr>
              <a:t>藤本　京さんのボイストレーニングをお薦めします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130</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2024-07-26T07:17:33Z</dcterms:modified>
</cp:coreProperties>
</file>