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45"/>
  </p:normalViewPr>
  <p:slideViewPr>
    <p:cSldViewPr snapToGrid="0" snapToObjects="1">
      <p:cViewPr varScale="1">
        <p:scale>
          <a:sx n="109" d="100"/>
          <a:sy n="109" d="100"/>
        </p:scale>
        <p:origin x="6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79299-83A1-FC4B-97CF-851DBF3B86A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DACDC90-7EA6-E543-8898-BF70EEECC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B29AC4-F1B5-694E-B81E-254479912060}"/>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D3CBEE1B-4797-8043-96BA-B0EFA22A26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6C47C2-D820-A64B-8258-4F651085E487}"/>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56983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0D09E-9C68-5B4C-960F-E283687BC1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231334-1268-BA48-8C0B-585DB053B5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82BD4C-D384-9246-B285-78F2B24235F3}"/>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70C3F158-0580-B941-BC34-23EA05D819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B6064C-02D1-C849-9F43-178BA3B68679}"/>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397284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790F843-F9FF-4B43-B306-B488B6CA473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FF0458-B590-564E-811D-E8410A3F3F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D616DB-3F24-D749-8B35-BF53D652F043}"/>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5DFF72A5-2198-8F40-9FB4-EA8B4D3BDB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8BDA74-A477-7B45-81BC-824FBD70A04D}"/>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322085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E2FD8-358D-444F-AADD-5854E8C19F2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B3E521-7C78-E348-9518-B7D4B19CAF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9986D6-9053-DD40-BF20-E0B271E3DBDC}"/>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E3CA2948-3356-AF46-B734-C9422C832E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3D0BA4-68F5-F342-B7A5-88B88C927308}"/>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08944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A4B7D-EC92-8043-A3AC-B6041EA3DB5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4A4A93-B741-C74F-A405-9A3D12132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C38950-6545-9845-B1D2-65A5313A3E90}"/>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83C9437E-03E6-3040-9774-1466BAF924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A44410-75D3-BA43-B673-3669E0D7AC67}"/>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62797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22109-835F-9C4E-BFC0-27A08C150F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A787C8-BBDF-5F49-9F40-C2DA352A5A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1EC91A-35A9-DE4D-8117-8E9DDE77089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5DA37B-0CBF-4D46-BB5B-EFBF5DB85E48}"/>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ABB9D51A-FF65-AC4D-A52C-65A4D18732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2A556F-CCBD-A441-8671-BA6DAC6B4F3E}"/>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89383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D244B-BEEC-7C4F-8407-0E3A8DC7789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54410A-13DE-7C4B-8960-EF666EF09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F5EA71-B5A9-4F4E-A152-B20B0259E7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89F03F-0EBC-6241-B31D-5384696E0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D445AB9-87CF-3A4F-8FAF-215008FDCBE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83FF5E-E780-164C-9E02-D5581A6809FB}"/>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8" name="フッター プレースホルダー 7">
            <a:extLst>
              <a:ext uri="{FF2B5EF4-FFF2-40B4-BE49-F238E27FC236}">
                <a16:creationId xmlns:a16="http://schemas.microsoft.com/office/drawing/2014/main" id="{2717EAA2-4A6F-0C46-9B48-950EB53A556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A430FA4-82BD-0E4B-8DC3-42DA89923442}"/>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87541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113F9-BDED-6E44-B648-B40DD05B8E1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EF1A9B2-622C-954A-BFF8-9A4F0313FD3F}"/>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4" name="フッター プレースホルダー 3">
            <a:extLst>
              <a:ext uri="{FF2B5EF4-FFF2-40B4-BE49-F238E27FC236}">
                <a16:creationId xmlns:a16="http://schemas.microsoft.com/office/drawing/2014/main" id="{65B68974-0504-184A-B951-649228981E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B92162-FE18-6244-A2F4-77DB0EAEABA3}"/>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240992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04E207D-61B4-8349-A923-5E2E158FA2A1}"/>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3" name="フッター プレースホルダー 2">
            <a:extLst>
              <a:ext uri="{FF2B5EF4-FFF2-40B4-BE49-F238E27FC236}">
                <a16:creationId xmlns:a16="http://schemas.microsoft.com/office/drawing/2014/main" id="{06E8BF42-4FCE-6F4B-8B35-B7F817AB9C7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9C4ED6-6F31-9E45-8FE9-EEB562C8A002}"/>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410715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38D3E-1540-634F-8298-D1C87B4C1F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8E31C5-470A-1A49-8EE0-5646B2EB4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66D93D-DA08-C544-83D1-451BE8E81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0E7C1A-A332-0445-A324-DE74CFF3438A}"/>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F210E0F5-A99D-5544-9FED-104E426429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0AC66A-B131-584F-A271-D5ACF9695E95}"/>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62010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C7AD-5794-0A4A-A356-C054634DDF7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11BDB8-D376-2A41-A160-AB9EB1D1A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58C44ED-6419-AE41-BDF2-3DF56F786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AB4A52-57CB-9344-B8D9-8BD2848662AB}"/>
              </a:ext>
            </a:extLst>
          </p:cNvPr>
          <p:cNvSpPr>
            <a:spLocks noGrp="1"/>
          </p:cNvSpPr>
          <p:nvPr>
            <p:ph type="dt" sz="half" idx="10"/>
          </p:nvPr>
        </p:nvSpPr>
        <p:spPr/>
        <p:txBody>
          <a:bodyPr/>
          <a:lstStyle/>
          <a:p>
            <a:fld id="{20A63E79-3585-0642-BA95-28D98688A438}" type="datetimeFigureOut">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ADCCDBC0-0DDA-8444-8D1F-B64745A84C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09EA40-78A6-534A-A8FE-55B7FE1CD2F2}"/>
              </a:ext>
            </a:extLst>
          </p:cNvPr>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75222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FC5EA4B-057B-8A41-97B1-7A4EEA282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F04CE6-273B-D04D-83D5-885EC5F37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927C94-3CCD-8744-B7DB-6D5ED8FD1D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63E79-3585-0642-BA95-28D98688A438}"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4A7DC350-8265-4F46-A338-101401987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440AF2-2AD7-0545-A779-FB5D8B564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60998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165A8B0-4D9D-3346-A7DC-A410042BF254}"/>
              </a:ext>
            </a:extLst>
          </p:cNvPr>
          <p:cNvSpPr/>
          <p:nvPr/>
        </p:nvSpPr>
        <p:spPr>
          <a:xfrm>
            <a:off x="2743200" y="2264228"/>
            <a:ext cx="9038431" cy="4016829"/>
          </a:xfrm>
          <a:prstGeom prst="rect">
            <a:avLst/>
          </a:prstGeom>
        </p:spPr>
        <p:txBody>
          <a:bodyPr vert="horz" lIns="91440" tIns="45720" rIns="91440" bIns="45720" rtlCol="0">
            <a:normAutofit/>
          </a:bodyPr>
          <a:lstStyle/>
          <a:p>
            <a:pPr>
              <a:lnSpc>
                <a:spcPct val="90000"/>
              </a:lnSpc>
              <a:spcAft>
                <a:spcPts val="600"/>
              </a:spcAft>
            </a:pPr>
            <a:r>
              <a:rPr lang="en-US" altLang="ja-JP" sz="1600" dirty="0">
                <a:latin typeface="Meiryo UI" panose="020B0604030504040204" pitchFamily="34" charset="-128"/>
                <a:ea typeface="Meiryo UI" panose="020B0604030504040204" pitchFamily="34" charset="-128"/>
              </a:rPr>
              <a:t>2004</a:t>
            </a:r>
            <a:r>
              <a:rPr lang="ja-JP" altLang="en-US" sz="1600">
                <a:latin typeface="Meiryo UI" panose="020B0604030504040204" pitchFamily="34" charset="-128"/>
                <a:ea typeface="Meiryo UI" panose="020B0604030504040204" pitchFamily="34" charset="-128"/>
              </a:rPr>
              <a:t>年</a:t>
            </a:r>
            <a:r>
              <a:rPr lang="en-US" altLang="ja-JP" sz="1600" dirty="0">
                <a:latin typeface="Meiryo UI" panose="020B0604030504040204" pitchFamily="34" charset="-128"/>
                <a:ea typeface="Meiryo UI" panose="020B0604030504040204" pitchFamily="34" charset="-128"/>
              </a:rPr>
              <a:t>7</a:t>
            </a:r>
            <a:r>
              <a:rPr lang="ja-JP" altLang="en-US" sz="1600">
                <a:latin typeface="Meiryo UI" panose="020B0604030504040204" pitchFamily="34" charset="-128"/>
                <a:ea typeface="Meiryo UI" panose="020B0604030504040204" pitchFamily="34" charset="-128"/>
              </a:rPr>
              <a:t>月、、、リージョンフォーラムでのべ</a:t>
            </a:r>
            <a:r>
              <a:rPr lang="en-US" altLang="ja-JP" sz="1600" dirty="0">
                <a:latin typeface="Meiryo UI" panose="020B0604030504040204" pitchFamily="34" charset="-128"/>
                <a:ea typeface="Meiryo UI" panose="020B0604030504040204" pitchFamily="34" charset="-128"/>
              </a:rPr>
              <a:t>700</a:t>
            </a:r>
            <a:r>
              <a:rPr lang="ja-JP" altLang="en-US" sz="1600">
                <a:latin typeface="Meiryo UI" panose="020B0604030504040204" pitchFamily="34" charset="-128"/>
                <a:ea typeface="Meiryo UI" panose="020B0604030504040204" pitchFamily="34" charset="-128"/>
              </a:rPr>
              <a:t>人のメンバーを前にして、私のビジネスのプレゼンテーションを行う機会をいただきました。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以前プレジデントを就任した際にも同じ様な機会をいただきましたが、「再びあの緊張感を味わうのか</a:t>
            </a:r>
            <a:r>
              <a:rPr lang="en-US" altLang="ja-JP" sz="1600" dirty="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」「ちゃんと皆さんに自分の仕事に対する想いを伝えることができるだろうか</a:t>
            </a:r>
            <a:r>
              <a:rPr lang="en-US" altLang="ja-JP" sz="1600" dirty="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」と不安になっていました。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そんな不安の中、リージョンフォーラム当日に、</a:t>
            </a:r>
            <a:r>
              <a:rPr lang="ja-JP" altLang="en-US" sz="2000" b="1">
                <a:latin typeface="Meiryo UI" panose="020B0604030504040204" pitchFamily="34" charset="-128"/>
                <a:ea typeface="Meiryo UI" panose="020B0604030504040204" pitchFamily="34" charset="-128"/>
              </a:rPr>
              <a:t>プレゼン専門ボイストレーナーの藤本さんのボイトレ</a:t>
            </a:r>
            <a:r>
              <a:rPr lang="ja-JP" altLang="en-US" sz="1600">
                <a:latin typeface="Meiryo UI" panose="020B0604030504040204" pitchFamily="34" charset="-128"/>
                <a:ea typeface="Meiryo UI" panose="020B0604030504040204" pitchFamily="34" charset="-128"/>
              </a:rPr>
              <a:t>を受ける機会をもらいました！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ボイトレ？いやいや筋トレでしょ！？と感じるほど、声を出し相手に届けるのは難しいことと何だと痛感</a:t>
            </a:r>
            <a:r>
              <a:rPr lang="en-US" altLang="ja-JP" sz="1600" dirty="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何より、熱がこもった藤本さんのトレーニングに、私の気持ちが高まっていくことを感じていました。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そして、ボイトレを通じてリージョンフォーラムでプレゼンをしているよいイメージトレーニングをすることもでき、不安や緊張が溶けていきました。</a:t>
            </a:r>
            <a:endParaRPr lang="en-US" altLang="ja-JP" sz="1600" dirty="0">
              <a:latin typeface="Meiryo UI" panose="020B0604030504040204" pitchFamily="34" charset="-128"/>
              <a:ea typeface="Meiryo UI" panose="020B0604030504040204" pitchFamily="34" charset="-128"/>
            </a:endParaRPr>
          </a:p>
          <a:p>
            <a:pPr>
              <a:lnSpc>
                <a:spcPct val="90000"/>
              </a:lnSpc>
              <a:spcAft>
                <a:spcPts val="600"/>
              </a:spcAft>
            </a:pPr>
            <a:r>
              <a:rPr lang="ja-JP" altLang="en-US" sz="1600">
                <a:latin typeface="Meiryo UI" panose="020B0604030504040204" pitchFamily="34" charset="-128"/>
                <a:ea typeface="Meiryo UI" panose="020B0604030504040204" pitchFamily="34" charset="-128"/>
              </a:rPr>
              <a:t>本番はバッチリ大成功！思いを声に乗せることができたおかげで、聞いていた方から素晴らしいリファーラルをいただくご縁にも繋がっています。ありがとうございます！</a:t>
            </a:r>
            <a:endParaRPr lang="en-US" altLang="ja-JP" sz="1600" dirty="0">
              <a:latin typeface="Meiryo UI" panose="020B0604030504040204" pitchFamily="34" charset="-128"/>
              <a:ea typeface="Meiryo UI" panose="020B0604030504040204" pitchFamily="34" charset="-128"/>
            </a:endParaRPr>
          </a:p>
        </p:txBody>
      </p:sp>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9CD8"/>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8C87CF4F-753C-A54E-8486-788EE12DC7C0}"/>
              </a:ext>
            </a:extLst>
          </p:cNvPr>
          <p:cNvSpPr/>
          <p:nvPr/>
        </p:nvSpPr>
        <p:spPr>
          <a:xfrm>
            <a:off x="2612571" y="979676"/>
            <a:ext cx="9038431" cy="830997"/>
          </a:xfrm>
          <a:prstGeom prst="rect">
            <a:avLst/>
          </a:prstGeom>
        </p:spPr>
        <p:txBody>
          <a:bodyPr wrap="square">
            <a:spAutoFit/>
          </a:bodyPr>
          <a:lstStyle/>
          <a:p>
            <a:r>
              <a:rPr lang="ja-JP" altLang="en-US" sz="2400" b="1">
                <a:latin typeface="Meiryo UI" panose="020B0604030504040204" pitchFamily="34" charset="-128"/>
                <a:ea typeface="Meiryo UI" panose="020B0604030504040204" pitchFamily="34" charset="-128"/>
              </a:rPr>
              <a:t>のべ</a:t>
            </a:r>
            <a:r>
              <a:rPr lang="en-US" altLang="ja-JP" sz="2400" b="1" dirty="0">
                <a:latin typeface="Meiryo UI" panose="020B0604030504040204" pitchFamily="34" charset="-128"/>
                <a:ea typeface="Meiryo UI" panose="020B0604030504040204" pitchFamily="34" charset="-128"/>
              </a:rPr>
              <a:t>700</a:t>
            </a:r>
            <a:r>
              <a:rPr lang="ja-JP" altLang="en-US" sz="2400" b="1">
                <a:latin typeface="Meiryo UI" panose="020B0604030504040204" pitchFamily="34" charset="-128"/>
                <a:ea typeface="Meiryo UI" panose="020B0604030504040204" pitchFamily="34" charset="-128"/>
              </a:rPr>
              <a:t>人を超えるメンバーの前のでの大舞台プレゼン、</a:t>
            </a:r>
            <a:endParaRPr lang="en-US" altLang="ja-JP" sz="2400" b="1" dirty="0">
              <a:latin typeface="Meiryo UI" panose="020B0604030504040204" pitchFamily="34" charset="-128"/>
              <a:ea typeface="Meiryo UI" panose="020B0604030504040204" pitchFamily="34" charset="-128"/>
            </a:endParaRPr>
          </a:p>
          <a:p>
            <a:r>
              <a:rPr lang="ja-JP" altLang="en-US" sz="2400" b="1">
                <a:latin typeface="Meiryo UI" panose="020B0604030504040204" pitchFamily="34" charset="-128"/>
                <a:ea typeface="Meiryo UI" panose="020B0604030504040204" pitchFamily="34" charset="-128"/>
              </a:rPr>
              <a:t>想いを声に乗せることができたのは藤本さんのお陰です！</a:t>
            </a:r>
            <a:endParaRPr lang="ja-JP" altLang="en-US" sz="2400">
              <a:latin typeface="Meiryo UI" panose="020B0604030504040204" pitchFamily="34" charset="-128"/>
              <a:ea typeface="Meiryo UI" panose="020B0604030504040204" pitchFamily="34" charset="-128"/>
            </a:endParaRPr>
          </a:p>
        </p:txBody>
      </p:sp>
      <p:pic>
        <p:nvPicPr>
          <p:cNvPr id="8" name="Picture 2" descr="Remote One inc.">
            <a:extLst>
              <a:ext uri="{FF2B5EF4-FFF2-40B4-BE49-F238E27FC236}">
                <a16:creationId xmlns:a16="http://schemas.microsoft.com/office/drawing/2014/main" id="{1E5D25E3-0DB3-A547-AAC5-78B69BDDBE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8617" y="6116400"/>
            <a:ext cx="2259122" cy="31376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8C7E7B71-615E-7841-A612-4F0BDDBE780E}"/>
              </a:ext>
            </a:extLst>
          </p:cNvPr>
          <p:cNvSpPr/>
          <p:nvPr/>
        </p:nvSpPr>
        <p:spPr>
          <a:xfrm>
            <a:off x="7867102" y="6503164"/>
            <a:ext cx="3070071" cy="286232"/>
          </a:xfrm>
          <a:prstGeom prst="rect">
            <a:avLst/>
          </a:prstGeom>
        </p:spPr>
        <p:txBody>
          <a:bodyPr wrap="none">
            <a:spAutoFit/>
          </a:bodyPr>
          <a:lstStyle/>
          <a:p>
            <a:pPr algn="r">
              <a:lnSpc>
                <a:spcPct val="90000"/>
              </a:lnSpc>
              <a:spcAft>
                <a:spcPts val="600"/>
              </a:spcAft>
            </a:pPr>
            <a:r>
              <a:rPr lang="ja-JP" altLang="en-US" sz="1400">
                <a:latin typeface="Meiryo UI" panose="020B0604030504040204" pitchFamily="34" charset="-128"/>
                <a:ea typeface="Meiryo UI" panose="020B0604030504040204" pitchFamily="34" charset="-128"/>
              </a:rPr>
              <a:t>絶対壊れないクラウドパソコン　細野篤志</a:t>
            </a:r>
          </a:p>
        </p:txBody>
      </p:sp>
      <p:pic>
        <p:nvPicPr>
          <p:cNvPr id="3" name="図 2">
            <a:extLst>
              <a:ext uri="{FF2B5EF4-FFF2-40B4-BE49-F238E27FC236}">
                <a16:creationId xmlns:a16="http://schemas.microsoft.com/office/drawing/2014/main" id="{88B0B73D-4981-90F4-738F-A482F758B23F}"/>
              </a:ext>
            </a:extLst>
          </p:cNvPr>
          <p:cNvPicPr>
            <a:picLocks noChangeAspect="1"/>
          </p:cNvPicPr>
          <p:nvPr/>
        </p:nvPicPr>
        <p:blipFill rotWithShape="1">
          <a:blip r:embed="rId3"/>
          <a:srcRect t="7707"/>
          <a:stretch/>
        </p:blipFill>
        <p:spPr>
          <a:xfrm>
            <a:off x="183735" y="2264228"/>
            <a:ext cx="2428836" cy="3361477"/>
          </a:xfrm>
          <a:prstGeom prst="rect">
            <a:avLst/>
          </a:prstGeom>
        </p:spPr>
      </p:pic>
    </p:spTree>
    <p:extLst>
      <p:ext uri="{BB962C8B-B14F-4D97-AF65-F5344CB8AC3E}">
        <p14:creationId xmlns:p14="http://schemas.microsoft.com/office/powerpoint/2010/main" val="21114273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248</Words>
  <Application>Microsoft Macintosh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 Light</vt:lpstr>
      <vt:lpstr>Arial</vt:lpstr>
      <vt:lpstr>Meiryo UI</vt:lpstr>
      <vt:lpstr>游ゴシック</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細野篤志</dc:creator>
  <cp:lastModifiedBy>細野篤志</cp:lastModifiedBy>
  <cp:revision>15</cp:revision>
  <dcterms:created xsi:type="dcterms:W3CDTF">2022-03-13T08:23:33Z</dcterms:created>
  <dcterms:modified xsi:type="dcterms:W3CDTF">2024-08-27T07:16:01Z</dcterms:modified>
</cp:coreProperties>
</file>