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9" d="100"/>
          <a:sy n="69" d="100"/>
        </p:scale>
        <p:origin x="56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223802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524201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23668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574309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043542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572769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744369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913295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07989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927388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2249543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715250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250180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033230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1062290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71D0943-8AF7-46D9-AD78-990C13FCA2DC}" type="datetimeFigureOut">
              <a:rPr kumimoji="1" lang="ja-JP" altLang="en-US" smtClean="0"/>
              <a:t>2024/9/21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3842162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71D0943-8AF7-46D9-AD78-990C13FCA2DC}" type="datetimeFigureOut">
              <a:rPr kumimoji="1" lang="ja-JP" altLang="en-US" smtClean="0"/>
              <a:t>2024/9/21</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CFAA992-5503-425B-A821-F7069EC3014E}" type="slidenum">
              <a:rPr kumimoji="1" lang="ja-JP" altLang="en-US" smtClean="0"/>
              <a:t>‹#›</a:t>
            </a:fld>
            <a:endParaRPr kumimoji="1" lang="ja-JP" altLang="en-US"/>
          </a:p>
        </p:txBody>
      </p:sp>
    </p:spTree>
    <p:extLst>
      <p:ext uri="{BB962C8B-B14F-4D97-AF65-F5344CB8AC3E}">
        <p14:creationId xmlns:p14="http://schemas.microsoft.com/office/powerpoint/2010/main" val="245271609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kumimoji="1" sz="3600"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BBE91D4-F238-4020-A851-1BA15A3500F0}"/>
              </a:ext>
            </a:extLst>
          </p:cNvPr>
          <p:cNvSpPr>
            <a:spLocks noGrp="1"/>
          </p:cNvSpPr>
          <p:nvPr>
            <p:ph type="title"/>
          </p:nvPr>
        </p:nvSpPr>
        <p:spPr>
          <a:xfrm>
            <a:off x="2041237" y="393804"/>
            <a:ext cx="7768402" cy="483909"/>
          </a:xfrm>
        </p:spPr>
        <p:txBody>
          <a:bodyPr>
            <a:noAutofit/>
          </a:bodyPr>
          <a:lstStyle/>
          <a:p>
            <a:r>
              <a:rPr lang="ja-JP" altLang="en-US" sz="2800" b="1" dirty="0">
                <a:solidFill>
                  <a:schemeClr val="tx1"/>
                </a:solidFill>
              </a:rPr>
              <a:t>頭の中</a:t>
            </a:r>
            <a:r>
              <a:rPr lang="ja-JP" altLang="en-US" sz="2800" b="1" dirty="0" smtClean="0">
                <a:solidFill>
                  <a:schemeClr val="tx1"/>
                </a:solidFill>
              </a:rPr>
              <a:t>のイメージを</a:t>
            </a:r>
            <a:r>
              <a:rPr lang="ja-JP" altLang="en-US" sz="2800" b="1" dirty="0" smtClean="0">
                <a:solidFill>
                  <a:srgbClr val="FF0000"/>
                </a:solidFill>
              </a:rPr>
              <a:t>可視化</a:t>
            </a:r>
            <a:r>
              <a:rPr lang="ja-JP" altLang="en-US" sz="2800" b="1" dirty="0" smtClean="0">
                <a:solidFill>
                  <a:schemeClr val="tx1"/>
                </a:solidFill>
              </a:rPr>
              <a:t>してくれます！！</a:t>
            </a:r>
            <a:r>
              <a:rPr lang="en-US" altLang="ja-JP" sz="2800" b="1" dirty="0" smtClean="0">
                <a:solidFill>
                  <a:schemeClr val="tx1"/>
                </a:solidFill>
              </a:rPr>
              <a:t/>
            </a:r>
            <a:br>
              <a:rPr lang="en-US" altLang="ja-JP" sz="2800" b="1" dirty="0" smtClean="0">
                <a:solidFill>
                  <a:schemeClr val="tx1"/>
                </a:solidFill>
              </a:rPr>
            </a:br>
            <a:r>
              <a:rPr lang="en-US" altLang="ja-JP" sz="2800" b="1" dirty="0">
                <a:solidFill>
                  <a:schemeClr val="tx1"/>
                </a:solidFill>
              </a:rPr>
              <a:t/>
            </a:r>
            <a:br>
              <a:rPr lang="en-US" altLang="ja-JP" sz="2800" b="1" dirty="0">
                <a:solidFill>
                  <a:schemeClr val="tx1"/>
                </a:solidFill>
              </a:rPr>
            </a:br>
            <a:r>
              <a:rPr kumimoji="1" lang="en-US" altLang="ja-JP" sz="2800" b="1" dirty="0">
                <a:solidFill>
                  <a:schemeClr val="tx1"/>
                </a:solidFill>
              </a:rPr>
              <a:t/>
            </a:r>
            <a:br>
              <a:rPr kumimoji="1" lang="en-US" altLang="ja-JP" sz="2800" b="1" dirty="0">
                <a:solidFill>
                  <a:schemeClr val="tx1"/>
                </a:solidFill>
              </a:rPr>
            </a:br>
            <a:endParaRPr kumimoji="1" lang="ja-JP" altLang="en-US" sz="2800" b="1" dirty="0">
              <a:solidFill>
                <a:schemeClr val="tx1"/>
              </a:solidFill>
            </a:endParaRPr>
          </a:p>
        </p:txBody>
      </p:sp>
      <p:sp>
        <p:nvSpPr>
          <p:cNvPr id="4" name="正方形/長方形 3">
            <a:extLst>
              <a:ext uri="{FF2B5EF4-FFF2-40B4-BE49-F238E27FC236}">
                <a16:creationId xmlns:a16="http://schemas.microsoft.com/office/drawing/2014/main" id="{6D50E327-86E3-408B-94D6-E64F248C4141}"/>
              </a:ext>
            </a:extLst>
          </p:cNvPr>
          <p:cNvSpPr/>
          <p:nvPr/>
        </p:nvSpPr>
        <p:spPr>
          <a:xfrm>
            <a:off x="6967458" y="877713"/>
            <a:ext cx="5684362" cy="75312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創造</a:t>
            </a:r>
            <a:r>
              <a:rPr kumimoji="1" lang="ja-JP" altLang="en-US" dirty="0" smtClean="0">
                <a:solidFill>
                  <a:schemeClr val="tx1"/>
                </a:solidFill>
              </a:rPr>
              <a:t>を</a:t>
            </a:r>
            <a:r>
              <a:rPr kumimoji="1" lang="ja-JP" altLang="en-US" dirty="0">
                <a:solidFill>
                  <a:schemeClr val="tx1"/>
                </a:solidFill>
              </a:rPr>
              <a:t>具現化</a:t>
            </a:r>
            <a:r>
              <a:rPr kumimoji="1" lang="ja-JP" altLang="en-US" dirty="0" smtClean="0">
                <a:solidFill>
                  <a:schemeClr val="tx1"/>
                </a:solidFill>
              </a:rPr>
              <a:t>するデザインコンサル</a:t>
            </a:r>
            <a:r>
              <a:rPr kumimoji="1" lang="en-US" altLang="ja-JP" dirty="0">
                <a:solidFill>
                  <a:schemeClr val="tx1"/>
                </a:solidFill>
              </a:rPr>
              <a:t/>
            </a:r>
            <a:br>
              <a:rPr kumimoji="1" lang="en-US" altLang="ja-JP" dirty="0">
                <a:solidFill>
                  <a:schemeClr val="tx1"/>
                </a:solidFill>
              </a:rPr>
            </a:br>
            <a:r>
              <a:rPr kumimoji="1" lang="ja-JP" altLang="en-US" dirty="0" smtClean="0">
                <a:solidFill>
                  <a:schemeClr val="tx1"/>
                </a:solidFill>
              </a:rPr>
              <a:t>宮下　武三</a:t>
            </a:r>
            <a:r>
              <a:rPr kumimoji="1" lang="ja-JP" altLang="en-US" dirty="0">
                <a:solidFill>
                  <a:schemeClr val="tx1"/>
                </a:solidFill>
              </a:rPr>
              <a:t>　様</a:t>
            </a:r>
          </a:p>
        </p:txBody>
      </p:sp>
      <p:sp>
        <p:nvSpPr>
          <p:cNvPr id="5" name="正方形/長方形 4">
            <a:extLst>
              <a:ext uri="{FF2B5EF4-FFF2-40B4-BE49-F238E27FC236}">
                <a16:creationId xmlns:a16="http://schemas.microsoft.com/office/drawing/2014/main" id="{DDF67567-123F-4710-99D6-392CE7BE9C39}"/>
              </a:ext>
            </a:extLst>
          </p:cNvPr>
          <p:cNvSpPr/>
          <p:nvPr/>
        </p:nvSpPr>
        <p:spPr>
          <a:xfrm>
            <a:off x="452582" y="1630837"/>
            <a:ext cx="11379199" cy="4821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2000" dirty="0" smtClean="0">
              <a:solidFill>
                <a:schemeClr val="tx1"/>
              </a:solidFill>
            </a:endParaRPr>
          </a:p>
          <a:p>
            <a:r>
              <a:rPr kumimoji="1" lang="en-US" altLang="ja-JP" dirty="0" smtClean="0">
                <a:solidFill>
                  <a:schemeClr val="tx1"/>
                </a:solidFill>
                <a:latin typeface="+mj-ea"/>
                <a:ea typeface="+mj-ea"/>
              </a:rPr>
              <a:t>LAPIS</a:t>
            </a:r>
            <a:r>
              <a:rPr kumimoji="1" lang="ja-JP" altLang="en-US" dirty="0" smtClean="0">
                <a:solidFill>
                  <a:schemeClr val="tx1"/>
                </a:solidFill>
                <a:latin typeface="+mj-ea"/>
                <a:ea typeface="+mj-ea"/>
              </a:rPr>
              <a:t>チャプターで経営者の夢をかなえるチームというコンタクトサークルがあります。</a:t>
            </a:r>
            <a:endParaRPr kumimoji="1" lang="en-US" altLang="ja-JP" dirty="0" smtClean="0">
              <a:solidFill>
                <a:schemeClr val="tx1"/>
              </a:solidFill>
              <a:latin typeface="+mj-ea"/>
              <a:ea typeface="+mj-ea"/>
            </a:endParaRPr>
          </a:p>
          <a:p>
            <a:r>
              <a:rPr kumimoji="1" lang="ja-JP" altLang="en-US" dirty="0">
                <a:solidFill>
                  <a:schemeClr val="tx1"/>
                </a:solidFill>
                <a:latin typeface="+mj-ea"/>
                <a:ea typeface="+mj-ea"/>
              </a:rPr>
              <a:t>私を</a:t>
            </a:r>
            <a:r>
              <a:rPr kumimoji="1" lang="ja-JP" altLang="en-US" dirty="0" smtClean="0">
                <a:solidFill>
                  <a:schemeClr val="tx1"/>
                </a:solidFill>
                <a:latin typeface="+mj-ea"/>
                <a:ea typeface="+mj-ea"/>
              </a:rPr>
              <a:t>はじめ</a:t>
            </a:r>
            <a:r>
              <a:rPr kumimoji="1" lang="en-US" altLang="ja-JP" dirty="0" smtClean="0">
                <a:solidFill>
                  <a:schemeClr val="tx1"/>
                </a:solidFill>
                <a:latin typeface="+mj-ea"/>
                <a:ea typeface="+mj-ea"/>
              </a:rPr>
              <a:t>9</a:t>
            </a:r>
            <a:r>
              <a:rPr kumimoji="1" lang="ja-JP" altLang="en-US" dirty="0" smtClean="0">
                <a:solidFill>
                  <a:schemeClr val="tx1"/>
                </a:solidFill>
                <a:latin typeface="+mj-ea"/>
                <a:ea typeface="+mj-ea"/>
              </a:rPr>
              <a:t>名のメンバーで構成しているのですが、経営者の前でそれぞれの商材やサービスを</a:t>
            </a:r>
            <a:r>
              <a:rPr kumimoji="1" lang="ja-JP" altLang="en-US" dirty="0" smtClean="0">
                <a:solidFill>
                  <a:schemeClr val="tx1"/>
                </a:solidFill>
                <a:latin typeface="+mj-ea"/>
                <a:ea typeface="+mj-ea"/>
              </a:rPr>
              <a:t>口頭で</a:t>
            </a:r>
            <a:endParaRPr kumimoji="1" lang="en-US" altLang="ja-JP" dirty="0" smtClean="0">
              <a:solidFill>
                <a:schemeClr val="tx1"/>
              </a:solidFill>
              <a:latin typeface="+mj-ea"/>
              <a:ea typeface="+mj-ea"/>
            </a:endParaRPr>
          </a:p>
          <a:p>
            <a:r>
              <a:rPr kumimoji="1" lang="ja-JP" altLang="en-US" dirty="0" smtClean="0">
                <a:solidFill>
                  <a:schemeClr val="tx1"/>
                </a:solidFill>
                <a:latin typeface="+mj-ea"/>
                <a:ea typeface="+mj-ea"/>
              </a:rPr>
              <a:t>伝えるのは難しいのでチラシを作ろうという話になりました。</a:t>
            </a:r>
            <a:endParaRPr kumimoji="1" lang="en-US" altLang="ja-JP" dirty="0" smtClean="0">
              <a:solidFill>
                <a:schemeClr val="tx1"/>
              </a:solidFill>
              <a:latin typeface="+mj-ea"/>
              <a:ea typeface="+mj-ea"/>
            </a:endParaRPr>
          </a:p>
          <a:p>
            <a:endParaRPr kumimoji="1" lang="en-US" altLang="ja-JP" dirty="0" smtClean="0">
              <a:solidFill>
                <a:schemeClr val="tx1"/>
              </a:solidFill>
              <a:latin typeface="+mj-ea"/>
              <a:ea typeface="+mj-ea"/>
            </a:endParaRPr>
          </a:p>
          <a:p>
            <a:r>
              <a:rPr kumimoji="1" lang="ja-JP" altLang="en-US" dirty="0" smtClean="0">
                <a:solidFill>
                  <a:schemeClr val="tx1"/>
                </a:solidFill>
                <a:latin typeface="+mj-ea"/>
                <a:ea typeface="+mj-ea"/>
              </a:rPr>
              <a:t>そこで</a:t>
            </a:r>
            <a:r>
              <a:rPr kumimoji="1" lang="en-US" altLang="ja-JP" dirty="0" smtClean="0">
                <a:solidFill>
                  <a:schemeClr val="tx1"/>
                </a:solidFill>
                <a:latin typeface="+mj-ea"/>
                <a:ea typeface="+mj-ea"/>
              </a:rPr>
              <a:t>LAPIS</a:t>
            </a:r>
            <a:r>
              <a:rPr kumimoji="1" lang="ja-JP" altLang="en-US" dirty="0" smtClean="0">
                <a:solidFill>
                  <a:schemeClr val="tx1"/>
                </a:solidFill>
                <a:latin typeface="+mj-ea"/>
                <a:ea typeface="+mj-ea"/>
              </a:rPr>
              <a:t>チャプター内でも多くの実績を持つ宮下さんに、チラシデザインの依頼をさせていただきました。</a:t>
            </a:r>
            <a:endParaRPr kumimoji="1" lang="en-US" altLang="ja-JP" dirty="0" smtClean="0">
              <a:solidFill>
                <a:schemeClr val="tx1"/>
              </a:solidFill>
              <a:latin typeface="+mj-ea"/>
              <a:ea typeface="+mj-ea"/>
            </a:endParaRPr>
          </a:p>
          <a:p>
            <a:endParaRPr kumimoji="1" lang="en-US" altLang="ja-JP" dirty="0" smtClean="0">
              <a:solidFill>
                <a:schemeClr val="tx1"/>
              </a:solidFill>
              <a:latin typeface="+mj-ea"/>
              <a:ea typeface="+mj-ea"/>
            </a:endParaRPr>
          </a:p>
          <a:p>
            <a:r>
              <a:rPr kumimoji="1" lang="ja-JP" altLang="en-US" dirty="0">
                <a:solidFill>
                  <a:schemeClr val="tx1"/>
                </a:solidFill>
                <a:latin typeface="+mj-ea"/>
                <a:ea typeface="+mj-ea"/>
              </a:rPr>
              <a:t>まず</a:t>
            </a:r>
            <a:r>
              <a:rPr kumimoji="1" lang="ja-JP" altLang="en-US" dirty="0" smtClean="0">
                <a:solidFill>
                  <a:schemeClr val="tx1"/>
                </a:solidFill>
                <a:latin typeface="+mj-ea"/>
                <a:ea typeface="+mj-ea"/>
              </a:rPr>
              <a:t>はしっかりとしたチームのコンセプトや想いなどをしっかりとヒアリング、</a:t>
            </a:r>
            <a:endParaRPr kumimoji="1" lang="en-US" altLang="ja-JP" dirty="0" smtClean="0">
              <a:solidFill>
                <a:schemeClr val="tx1"/>
              </a:solidFill>
              <a:latin typeface="+mj-ea"/>
              <a:ea typeface="+mj-ea"/>
            </a:endParaRPr>
          </a:p>
          <a:p>
            <a:r>
              <a:rPr kumimoji="1" lang="ja-JP" altLang="en-US" dirty="0" smtClean="0">
                <a:solidFill>
                  <a:schemeClr val="tx1"/>
                </a:solidFill>
                <a:latin typeface="+mj-ea"/>
                <a:ea typeface="+mj-ea"/>
              </a:rPr>
              <a:t>その後に数パターンのチラシイメージを提示いただき、</a:t>
            </a:r>
            <a:r>
              <a:rPr kumimoji="1" lang="ja-JP" altLang="en-US" dirty="0">
                <a:solidFill>
                  <a:schemeClr val="tx1"/>
                </a:solidFill>
                <a:latin typeface="+mj-ea"/>
                <a:ea typeface="+mj-ea"/>
              </a:rPr>
              <a:t>皆</a:t>
            </a:r>
            <a:r>
              <a:rPr kumimoji="1" lang="ja-JP" altLang="en-US" dirty="0" smtClean="0">
                <a:solidFill>
                  <a:schemeClr val="tx1"/>
                </a:solidFill>
                <a:latin typeface="+mj-ea"/>
                <a:ea typeface="+mj-ea"/>
              </a:rPr>
              <a:t>の意見を汲み取りながらチラシは完成しました。</a:t>
            </a:r>
            <a:endParaRPr kumimoji="1" lang="en-US" altLang="ja-JP" dirty="0">
              <a:solidFill>
                <a:schemeClr val="tx1"/>
              </a:solidFill>
              <a:latin typeface="+mj-ea"/>
              <a:ea typeface="+mj-ea"/>
            </a:endParaRPr>
          </a:p>
          <a:p>
            <a:endParaRPr kumimoji="1" lang="en-US" altLang="ja-JP" dirty="0">
              <a:solidFill>
                <a:schemeClr val="tx1"/>
              </a:solidFill>
              <a:latin typeface="+mj-ea"/>
              <a:ea typeface="+mj-ea"/>
            </a:endParaRPr>
          </a:p>
          <a:p>
            <a:r>
              <a:rPr kumimoji="1" lang="ja-JP" altLang="en-US" dirty="0" smtClean="0">
                <a:solidFill>
                  <a:schemeClr val="tx1"/>
                </a:solidFill>
                <a:latin typeface="+mj-ea"/>
                <a:ea typeface="+mj-ea"/>
              </a:rPr>
              <a:t>キャッチーなフレーズとお洒落なデザイン、メンバー一同満足以上のものが得られたこのチラシを活用してビジネス発展を目指していきたいです。</a:t>
            </a:r>
            <a:endParaRPr kumimoji="1" lang="en-US" altLang="ja-JP" dirty="0" smtClean="0">
              <a:solidFill>
                <a:schemeClr val="tx1"/>
              </a:solidFill>
              <a:latin typeface="+mj-ea"/>
              <a:ea typeface="+mj-ea"/>
            </a:endParaRPr>
          </a:p>
          <a:p>
            <a:endParaRPr kumimoji="1" lang="en-US" altLang="ja-JP" dirty="0">
              <a:solidFill>
                <a:schemeClr val="tx1"/>
              </a:solidFill>
              <a:latin typeface="+mj-ea"/>
              <a:ea typeface="+mj-ea"/>
            </a:endParaRPr>
          </a:p>
          <a:p>
            <a:r>
              <a:rPr kumimoji="1" lang="ja-JP" altLang="en-US" dirty="0" smtClean="0">
                <a:solidFill>
                  <a:schemeClr val="tx1"/>
                </a:solidFill>
                <a:latin typeface="+mj-ea"/>
                <a:ea typeface="+mj-ea"/>
              </a:rPr>
              <a:t>商材やサービスを通じて、何を伝えたいのか、どういう事をしたいのかを整理して可視化したいという方に、是非宮下さんのデザインしたチラシをオススメします！</a:t>
            </a:r>
            <a:r>
              <a:rPr kumimoji="1" lang="ja-JP" altLang="en-US" dirty="0">
                <a:solidFill>
                  <a:schemeClr val="tx1"/>
                </a:solidFill>
                <a:latin typeface="+mj-ea"/>
                <a:ea typeface="+mj-ea"/>
              </a:rPr>
              <a:t>！</a:t>
            </a:r>
            <a:endParaRPr kumimoji="1" lang="en-US" altLang="ja-JP" dirty="0" smtClean="0">
              <a:solidFill>
                <a:schemeClr val="tx1"/>
              </a:solidFill>
              <a:latin typeface="+mj-ea"/>
              <a:ea typeface="+mj-ea"/>
            </a:endParaRPr>
          </a:p>
          <a:p>
            <a:r>
              <a:rPr kumimoji="1" lang="ja-JP" altLang="en-US" dirty="0">
                <a:solidFill>
                  <a:schemeClr val="tx1"/>
                </a:solidFill>
              </a:rPr>
              <a:t>　　　　　　　　　　　</a:t>
            </a:r>
            <a:r>
              <a:rPr kumimoji="1" lang="ja-JP" altLang="en-US" dirty="0" smtClean="0">
                <a:solidFill>
                  <a:schemeClr val="tx1"/>
                </a:solidFill>
              </a:rPr>
              <a:t>　</a:t>
            </a:r>
            <a:r>
              <a:rPr kumimoji="1" lang="ja-JP" altLang="en-US" dirty="0">
                <a:solidFill>
                  <a:schemeClr val="tx1"/>
                </a:solidFill>
              </a:rPr>
              <a:t>　　</a:t>
            </a:r>
            <a:r>
              <a:rPr kumimoji="1" lang="ja-JP" altLang="en-US" dirty="0" smtClean="0">
                <a:solidFill>
                  <a:schemeClr val="tx1"/>
                </a:solidFill>
              </a:rPr>
              <a:t>　　　　　　　　　　　　　　　　　　</a:t>
            </a:r>
            <a:r>
              <a:rPr kumimoji="1" lang="ja-JP" altLang="en-US" dirty="0" smtClean="0">
                <a:solidFill>
                  <a:schemeClr val="tx1"/>
                </a:solidFill>
              </a:rPr>
              <a:t>　　　</a:t>
            </a:r>
            <a:endParaRPr kumimoji="1" lang="en-US" altLang="ja-JP" dirty="0" smtClean="0">
              <a:solidFill>
                <a:schemeClr val="tx1"/>
              </a:solidFill>
            </a:endParaRPr>
          </a:p>
          <a:p>
            <a:r>
              <a:rPr kumimoji="1" lang="ja-JP" altLang="en-US" dirty="0" smtClean="0">
                <a:solidFill>
                  <a:schemeClr val="tx1"/>
                </a:solidFill>
              </a:rPr>
              <a:t>　　　　　　　　　　　　　　　　　　　　　　　　　　　　　　　　　　　令和</a:t>
            </a:r>
            <a:r>
              <a:rPr kumimoji="1" lang="en-US" altLang="ja-JP" dirty="0">
                <a:solidFill>
                  <a:schemeClr val="tx1"/>
                </a:solidFill>
              </a:rPr>
              <a:t>6</a:t>
            </a:r>
            <a:r>
              <a:rPr kumimoji="1" lang="ja-JP" altLang="en-US" dirty="0" smtClean="0">
                <a:solidFill>
                  <a:schemeClr val="tx1"/>
                </a:solidFill>
              </a:rPr>
              <a:t>年</a:t>
            </a:r>
            <a:r>
              <a:rPr kumimoji="1" lang="en-US" altLang="ja-JP" dirty="0">
                <a:solidFill>
                  <a:schemeClr val="tx1"/>
                </a:solidFill>
              </a:rPr>
              <a:t>9</a:t>
            </a:r>
            <a:r>
              <a:rPr kumimoji="1" lang="ja-JP" altLang="en-US" dirty="0" smtClean="0">
                <a:solidFill>
                  <a:schemeClr val="tx1"/>
                </a:solidFill>
              </a:rPr>
              <a:t>月</a:t>
            </a:r>
            <a:r>
              <a:rPr kumimoji="1" lang="en-US" altLang="ja-JP" dirty="0" smtClean="0">
                <a:solidFill>
                  <a:schemeClr val="tx1"/>
                </a:solidFill>
              </a:rPr>
              <a:t>21</a:t>
            </a:r>
            <a:r>
              <a:rPr kumimoji="1" lang="ja-JP" altLang="en-US" dirty="0" smtClean="0">
                <a:solidFill>
                  <a:schemeClr val="tx1"/>
                </a:solidFill>
              </a:rPr>
              <a:t>日</a:t>
            </a:r>
            <a:r>
              <a:rPr kumimoji="1" lang="ja-JP" altLang="en-US" dirty="0">
                <a:solidFill>
                  <a:schemeClr val="tx1"/>
                </a:solidFill>
              </a:rPr>
              <a:t>　佐藤　翔太　</a:t>
            </a:r>
            <a:endParaRPr kumimoji="1" lang="en-US" altLang="ja-JP" dirty="0">
              <a:solidFill>
                <a:schemeClr val="tx1"/>
              </a:solidFill>
            </a:endParaRPr>
          </a:p>
          <a:p>
            <a:r>
              <a:rPr kumimoji="1" lang="ja-JP" altLang="en-US" dirty="0">
                <a:solidFill>
                  <a:schemeClr val="tx1"/>
                </a:solidFill>
              </a:rPr>
              <a:t>　　　　　　　　　　　　　　　　　　　　　　　</a:t>
            </a:r>
            <a:r>
              <a:rPr kumimoji="1" lang="ja-JP" altLang="en-US" dirty="0" smtClean="0">
                <a:solidFill>
                  <a:schemeClr val="tx1"/>
                </a:solidFill>
              </a:rPr>
              <a:t>　　　</a:t>
            </a:r>
            <a:r>
              <a:rPr kumimoji="1" lang="en-US" altLang="ja-JP" dirty="0" smtClean="0">
                <a:solidFill>
                  <a:schemeClr val="tx1"/>
                </a:solidFill>
              </a:rPr>
              <a:t>(</a:t>
            </a:r>
            <a:r>
              <a:rPr kumimoji="1" lang="ja-JP" altLang="en-US" dirty="0">
                <a:solidFill>
                  <a:schemeClr val="tx1"/>
                </a:solidFill>
              </a:rPr>
              <a:t>リスクマネジメントコンサルタント　損害保険</a:t>
            </a:r>
            <a:r>
              <a:rPr kumimoji="1" lang="en-US" altLang="ja-JP" dirty="0">
                <a:solidFill>
                  <a:schemeClr val="tx1"/>
                </a:solidFill>
              </a:rPr>
              <a:t>)</a:t>
            </a:r>
          </a:p>
        </p:txBody>
      </p:sp>
    </p:spTree>
    <p:extLst>
      <p:ext uri="{BB962C8B-B14F-4D97-AF65-F5344CB8AC3E}">
        <p14:creationId xmlns:p14="http://schemas.microsoft.com/office/powerpoint/2010/main" val="3725337195"/>
      </p:ext>
    </p:extLst>
  </p:cSld>
  <p:clrMapOvr>
    <a:masterClrMapping/>
  </p:clrMapOvr>
  <p:timing>
    <p:tnLst>
      <p:par>
        <p:cTn id="1" dur="indefinite" restart="never" nodeType="tmRoot"/>
      </p:par>
    </p:tnLst>
  </p:timing>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310</TotalTime>
  <Words>322</Words>
  <Application>Microsoft Office PowerPoint</Application>
  <PresentationFormat>ワイド画面</PresentationFormat>
  <Paragraphs>18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Trebuchet MS</vt:lpstr>
      <vt:lpstr>Wingdings 3</vt:lpstr>
      <vt:lpstr>ファセット</vt:lpstr>
      <vt:lpstr>頭の中のイメージを可視化してくれます！！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2代目社長だけではなくスタートアップを考える事業主にも最適！！</dc:title>
  <dc:creator>rental_user</dc:creator>
  <cp:lastModifiedBy>rental_user</cp:lastModifiedBy>
  <cp:revision>28</cp:revision>
  <dcterms:created xsi:type="dcterms:W3CDTF">2022-01-25T12:27:10Z</dcterms:created>
  <dcterms:modified xsi:type="dcterms:W3CDTF">2024-09-21T00:42:31Z</dcterms:modified>
</cp:coreProperties>
</file>