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itchFamily="2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Hv/KoIxnCUYcELfhQGOMV7nX9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/>
    <p:restoredTop sz="94676"/>
  </p:normalViewPr>
  <p:slideViewPr>
    <p:cSldViewPr snapToGrid="0">
      <p:cViewPr varScale="1">
        <p:scale>
          <a:sx n="95" d="100"/>
          <a:sy n="95" d="100"/>
        </p:scale>
        <p:origin x="1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9c1838214_0_23"/>
          <p:cNvSpPr txBox="1"/>
          <p:nvPr/>
        </p:nvSpPr>
        <p:spPr>
          <a:xfrm>
            <a:off x="176532" y="945417"/>
            <a:ext cx="9776012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en-US" sz="1800" b="1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状況</a:t>
            </a:r>
            <a:endParaRPr sz="18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海外の業者から、日本国内に設置するプリクラ機（</a:t>
            </a:r>
            <a:r>
              <a:rPr lang="en-US" altLang="ja-JP" sz="1800" b="0" i="0" u="none" strike="noStrike" dirty="0">
                <a:solidFill>
                  <a:schemeClr val="tx2"/>
                </a:solidFill>
                <a:effectLst/>
                <a:latin typeface="-apple-system-font"/>
              </a:rPr>
              <a:t>120</a:t>
            </a:r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台）について、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「破損、転載、火災、盗難、破壊等」を対象にした保険を付保したいと相談がありました。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en-US" sz="1800" b="1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機会</a:t>
            </a:r>
            <a:endParaRPr sz="18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これまで国内案件で相談したことはあるものの、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今回は海外事業者が相手なので「ご迷惑かな？」と思いつつ、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佐藤さんに相談してみました。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en-US" sz="1800" b="1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助言＆決断</a:t>
            </a:r>
            <a:endParaRPr sz="18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/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「火災保険（動産総合保険）ですね」と、すぐに回答があり、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algn="l"/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法人形態や所有形態、支払通貨などの確認事項について速やかに調査いただき、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algn="l"/>
            <a:r>
              <a:rPr lang="ja-JP" altLang="en-US" sz="1800" b="1">
                <a:solidFill>
                  <a:srgbClr val="C00000"/>
                </a:solidFill>
                <a:latin typeface="-apple-system-font"/>
              </a:rPr>
              <a:t>あっという間に、</a:t>
            </a:r>
            <a:r>
              <a:rPr lang="ja-JP" altLang="en-US" sz="1800" b="1" i="0" u="none" strike="noStrike">
                <a:solidFill>
                  <a:srgbClr val="C00000"/>
                </a:solidFill>
                <a:effectLst/>
                <a:latin typeface="-apple-system-font"/>
              </a:rPr>
              <a:t>すべてがクリアに解決しました！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en-US" sz="1800" b="1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結果</a:t>
            </a:r>
            <a:endParaRPr sz="18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/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今回の案件では、先方の日本法人設立を待って保険に加入、という流れとなりましたが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algn="l"/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毎回、佐藤さんのレスポンスの良さとアドバイスの的確さに感動します。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algn="l"/>
            <a:endParaRPr lang="ja-JP" altLang="en-US" sz="1800" b="0" i="0" u="none" strike="noStrike">
              <a:solidFill>
                <a:schemeClr val="tx2"/>
              </a:solidFill>
              <a:effectLst/>
              <a:latin typeface="-apple-system-font"/>
            </a:endParaRPr>
          </a:p>
          <a:p>
            <a:pPr algn="l"/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　　　　私は今後も国内外で保険案件がある場合は、</a:t>
            </a:r>
            <a:r>
              <a:rPr lang="ja-JP" altLang="en-US" sz="2000" b="1" i="0" u="none" strike="noStrike">
                <a:solidFill>
                  <a:srgbClr val="C00000"/>
                </a:solidFill>
                <a:effectLst/>
                <a:latin typeface="-apple-system-font"/>
              </a:rPr>
              <a:t>迷わず佐藤さんに連絡します！</a:t>
            </a:r>
            <a:endParaRPr lang="ja-JP" altLang="en-US" sz="1800" b="1" i="0" u="none" strike="noStrike">
              <a:solidFill>
                <a:srgbClr val="C00000"/>
              </a:solidFill>
              <a:effectLst/>
              <a:latin typeface="-apple-system-font"/>
            </a:endParaRPr>
          </a:p>
        </p:txBody>
      </p:sp>
      <p:sp>
        <p:nvSpPr>
          <p:cNvPr id="115" name="Google Shape;115;g119c1838214_0_23"/>
          <p:cNvSpPr txBox="1"/>
          <p:nvPr/>
        </p:nvSpPr>
        <p:spPr>
          <a:xfrm>
            <a:off x="0" y="22128"/>
            <a:ext cx="12192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0" i="0" u="none" strike="noStrike">
                <a:solidFill>
                  <a:srgbClr val="C00000"/>
                </a:solidFill>
                <a:effectLst/>
                <a:latin typeface="-apple-system-font"/>
              </a:rPr>
              <a:t>海外事業者からの相談も、あっという間のレスポンス！</a:t>
            </a:r>
            <a:endParaRPr sz="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en-US" altLang="ja-JP" sz="800" dirty="0">
              <a:solidFill>
                <a:schemeClr val="tx2"/>
              </a:solidFill>
              <a:effectLst/>
              <a:latin typeface="IPAexGothic"/>
            </a:endParaRPr>
          </a:p>
          <a:p>
            <a:pPr algn="ctr"/>
            <a:r>
              <a:rPr lang="ja-JP" altLang="en-US" sz="1800">
                <a:solidFill>
                  <a:schemeClr val="tx2"/>
                </a:solidFill>
                <a:effectLst/>
                <a:latin typeface="IPAexGothic"/>
              </a:rPr>
              <a:t>リスクマネジメントコンサルタント</a:t>
            </a:r>
            <a:r>
              <a:rPr lang="en-US" altLang="ja-JP" sz="1800" dirty="0">
                <a:solidFill>
                  <a:schemeClr val="tx2"/>
                </a:solidFill>
                <a:effectLst/>
                <a:latin typeface="IPAexGothic"/>
              </a:rPr>
              <a:t>(</a:t>
            </a:r>
            <a:r>
              <a:rPr lang="ja-JP" altLang="en-US" sz="1800">
                <a:solidFill>
                  <a:schemeClr val="tx2"/>
                </a:solidFill>
                <a:effectLst/>
                <a:latin typeface="IPAexGothic"/>
              </a:rPr>
              <a:t>損害保険</a:t>
            </a:r>
            <a:r>
              <a:rPr lang="en-US" altLang="ja-JP" sz="1800" dirty="0">
                <a:solidFill>
                  <a:schemeClr val="tx2"/>
                </a:solidFill>
                <a:effectLst/>
                <a:latin typeface="IPAexGothic"/>
              </a:rPr>
              <a:t>) </a:t>
            </a:r>
            <a:r>
              <a:rPr lang="ja-JP" altLang="en-US" sz="1800">
                <a:solidFill>
                  <a:schemeClr val="tx2"/>
                </a:solidFill>
                <a:latin typeface="IPAexGothic"/>
              </a:rPr>
              <a:t>佐藤</a:t>
            </a:r>
            <a:r>
              <a:rPr lang="en-US" altLang="ja-JP" sz="1800" dirty="0">
                <a:solidFill>
                  <a:schemeClr val="tx2"/>
                </a:solidFill>
                <a:latin typeface="IPAexGothic"/>
              </a:rPr>
              <a:t> </a:t>
            </a:r>
            <a:r>
              <a:rPr lang="ja-JP" altLang="en-US" sz="1800">
                <a:solidFill>
                  <a:schemeClr val="tx2"/>
                </a:solidFill>
                <a:latin typeface="IPAexGothic"/>
              </a:rPr>
              <a:t>翔太</a:t>
            </a:r>
            <a:r>
              <a:rPr lang="ja-JP" altLang="en-US" sz="1800">
                <a:solidFill>
                  <a:schemeClr val="tx2"/>
                </a:solidFill>
                <a:effectLst/>
                <a:latin typeface="IPAexGothic"/>
              </a:rPr>
              <a:t>さん</a:t>
            </a:r>
            <a:r>
              <a:rPr lang="en-US" sz="1800" b="0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を、私は猛烈に推薦します</a:t>
            </a:r>
            <a:endParaRPr sz="1800" dirty="0">
              <a:solidFill>
                <a:schemeClr val="tx2"/>
              </a:solidFill>
            </a:endParaRPr>
          </a:p>
        </p:txBody>
      </p:sp>
      <p:sp>
        <p:nvSpPr>
          <p:cNvPr id="116" name="Google Shape;116;g119c1838214_0_23"/>
          <p:cNvSpPr txBox="1"/>
          <p:nvPr/>
        </p:nvSpPr>
        <p:spPr>
          <a:xfrm>
            <a:off x="7838719" y="6285791"/>
            <a:ext cx="44159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2"/>
                </a:solidFill>
              </a:rPr>
              <a:t>Highly recommended by </a:t>
            </a:r>
            <a:endParaRPr sz="1600" dirty="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KJコネクションズジャパン</a:t>
            </a:r>
            <a:r>
              <a:rPr lang="en-US" sz="160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160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代表</a:t>
            </a:r>
            <a:r>
              <a:rPr lang="en-US" sz="160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16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古木 幸次</a:t>
            </a:r>
            <a:endParaRPr sz="600" dirty="0">
              <a:solidFill>
                <a:schemeClr val="bg1"/>
              </a:solidFill>
            </a:endParaRPr>
          </a:p>
        </p:txBody>
      </p:sp>
      <p:pic>
        <p:nvPicPr>
          <p:cNvPr id="3" name="図 2" descr="スーツを着た男性&#10;&#10;自動的に生成された説明">
            <a:extLst>
              <a:ext uri="{FF2B5EF4-FFF2-40B4-BE49-F238E27FC236}">
                <a16:creationId xmlns:a16="http://schemas.microsoft.com/office/drawing/2014/main" id="{F7E7452A-5636-24EA-A7AF-068CA2E9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731" y="1492250"/>
            <a:ext cx="4419600" cy="387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230</Words>
  <Application>Microsoft Macintosh PowerPoint</Application>
  <PresentationFormat>ワイド画面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IPAexGothic</vt:lpstr>
      <vt:lpstr>Calibri</vt:lpstr>
      <vt:lpstr>-apple-system-font</vt:lpstr>
      <vt:lpstr>Kosugi Maru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悠太 齋藤</dc:creator>
  <cp:lastModifiedBy>幸次 古木</cp:lastModifiedBy>
  <cp:revision>8</cp:revision>
  <dcterms:created xsi:type="dcterms:W3CDTF">2020-10-19T07:43:26Z</dcterms:created>
  <dcterms:modified xsi:type="dcterms:W3CDTF">2024-09-21T01:38:32Z</dcterms:modified>
</cp:coreProperties>
</file>