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CFD5AC-E365-53B3-6B12-D75902B98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910" y="152942"/>
            <a:ext cx="11921073" cy="814467"/>
          </a:xfrm>
        </p:spPr>
        <p:txBody>
          <a:bodyPr>
            <a:normAutofit/>
          </a:bodyPr>
          <a:lstStyle/>
          <a:p>
            <a:r>
              <a:rPr kumimoji="1" lang="ja-JP" altLang="en-US" sz="4400" b="1" dirty="0"/>
              <a:t>「音楽は企業ブランディングのツールです」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8F90203-C22F-A6DD-4E7F-7F77B3E8B4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057" y="1092804"/>
            <a:ext cx="10145281" cy="4883926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dirty="0"/>
              <a:t>ミュージックコーディネーターの</a:t>
            </a:r>
            <a:r>
              <a:rPr kumimoji="1" lang="ja-JP" altLang="en-US" sz="2400" b="1" dirty="0"/>
              <a:t>堀博貴さんを推薦します</a:t>
            </a:r>
            <a:r>
              <a:rPr kumimoji="1" lang="ja-JP" altLang="en-US" dirty="0"/>
              <a:t>。</a:t>
            </a:r>
            <a:endParaRPr kumimoji="1" lang="en-US" altLang="ja-JP" dirty="0"/>
          </a:p>
          <a:p>
            <a:r>
              <a:rPr lang="ja-JP" altLang="en-US" dirty="0"/>
              <a:t>イメージソングをもっているのはほとんどが大手企業さんばかり。ですが、ここのイメージソングいいなぁ、と思えるものがありませんでした。おそらく自分たちで作曲するか、著名な作曲家にお願いしていて、お互いが遠慮しあっているから個性がないのかな？思っていました。</a:t>
            </a:r>
            <a:endParaRPr lang="en-US" altLang="ja-JP" dirty="0"/>
          </a:p>
          <a:p>
            <a:r>
              <a:rPr kumimoji="1" lang="ja-JP" altLang="en-US" dirty="0"/>
              <a:t>いつかは当社もイメージソングを自分好みの曲にしたいと夢見ていたところ、ミュージックコーディネーターの堀博貴さんと出会い、お話をしてみました。堀さんはとても話しやすく、ミュージシャン独特のトゲがないので、いつの間にかこんな曲をイメージソングにしてみたいんですよね！と夢を語ってしまっておりました。</a:t>
            </a:r>
            <a:endParaRPr kumimoji="1" lang="en-US" altLang="ja-JP" dirty="0"/>
          </a:p>
          <a:p>
            <a:r>
              <a:rPr kumimoji="1" lang="ja-JP" altLang="en-US" dirty="0"/>
              <a:t>出来上がった曲は大満足なものでした。それだけではなくキャスティングして下さったミュージシャンや歌手の方も著名な方をキャスティングして頂けたので、大満足です！</a:t>
            </a:r>
            <a:endParaRPr kumimoji="1" lang="en-US" altLang="ja-JP" dirty="0"/>
          </a:p>
          <a:p>
            <a:r>
              <a:rPr lang="ja-JP" altLang="en-US" dirty="0"/>
              <a:t>そんな堀さんを</a:t>
            </a:r>
            <a:r>
              <a:rPr lang="ja-JP" altLang="en-US" b="1" dirty="0"/>
              <a:t>「ブランディングで差別化を図りたい経営者」</a:t>
            </a:r>
            <a:r>
              <a:rPr lang="ja-JP" altLang="en-US" dirty="0"/>
              <a:t>さんにご紹介したいです。</a:t>
            </a:r>
            <a:endParaRPr lang="en-US" altLang="ja-JP" dirty="0"/>
          </a:p>
          <a:p>
            <a:r>
              <a:rPr kumimoji="1" lang="ja-JP" altLang="en-US" dirty="0"/>
              <a:t>　　　　　　　　　　　　　　　　　　　　</a:t>
            </a:r>
            <a:endParaRPr kumimoji="1" lang="en-US" altLang="ja-JP" dirty="0"/>
          </a:p>
          <a:p>
            <a:r>
              <a:rPr lang="ja-JP" altLang="en-US" dirty="0"/>
              <a:t>　　　　　　　　　　　　　　　　　　　　　　　</a:t>
            </a:r>
            <a:r>
              <a:rPr kumimoji="1" lang="ja-JP" altLang="en-US" dirty="0"/>
              <a:t>　</a:t>
            </a:r>
            <a:r>
              <a:rPr kumimoji="1"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株式会社近藤組　代表取締役</a:t>
            </a:r>
            <a:r>
              <a:rPr kumimoji="1" lang="ja-JP" altLang="en-US" dirty="0"/>
              <a:t>　</a:t>
            </a:r>
            <a:r>
              <a:rPr kumimoji="1"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百武　伸晃</a:t>
            </a:r>
          </a:p>
        </p:txBody>
      </p:sp>
    </p:spTree>
    <p:extLst>
      <p:ext uri="{BB962C8B-B14F-4D97-AF65-F5344CB8AC3E}">
        <p14:creationId xmlns:p14="http://schemas.microsoft.com/office/powerpoint/2010/main" val="45188815"/>
      </p:ext>
    </p:extLst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TM10001114[[fn=ギャラリー]]</Template>
  <TotalTime>550</TotalTime>
  <Words>208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UD デジタル 教科書体 N-B</vt:lpstr>
      <vt:lpstr>Arial</vt:lpstr>
      <vt:lpstr>Gill Sans MT</vt:lpstr>
      <vt:lpstr>ギャラリー</vt:lpstr>
      <vt:lpstr>「音楽は企業ブランディングのツールです」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「生涯寄り添ってくれる投資家」</dc:title>
  <dc:creator>center@kondo-gumi.com</dc:creator>
  <cp:lastModifiedBy>Nobuaki MOMOTAKE</cp:lastModifiedBy>
  <cp:revision>10</cp:revision>
  <dcterms:created xsi:type="dcterms:W3CDTF">2023-12-07T02:49:17Z</dcterms:created>
  <dcterms:modified xsi:type="dcterms:W3CDTF">2024-09-21T08:02:57Z</dcterms:modified>
</cp:coreProperties>
</file>