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ja-JP" altLang="en-US"/>
              <a:t>マスター タイトルの書式設定</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11/20/2024</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dirty="0"/>
              <a:t>11/20/2024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447191" y="2824269"/>
            <a:ext cx="4645152" cy="26444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412362" y="2821491"/>
            <a:ext cx="4645152" cy="263737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11/20/2024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11/20/2024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11/20/2024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11/20/2024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11/20/2024</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11/20/2024</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CFD5AC-E365-53B3-6B12-D75902B982C9}"/>
              </a:ext>
            </a:extLst>
          </p:cNvPr>
          <p:cNvSpPr>
            <a:spLocks noGrp="1"/>
          </p:cNvSpPr>
          <p:nvPr>
            <p:ph type="ctrTitle"/>
          </p:nvPr>
        </p:nvSpPr>
        <p:spPr>
          <a:xfrm>
            <a:off x="0" y="141819"/>
            <a:ext cx="12630111" cy="814467"/>
          </a:xfrm>
        </p:spPr>
        <p:txBody>
          <a:bodyPr>
            <a:normAutofit fontScale="90000"/>
          </a:bodyPr>
          <a:lstStyle/>
          <a:p>
            <a:r>
              <a:rPr kumimoji="1" lang="ja-JP" altLang="en-US" sz="4400" b="1" dirty="0"/>
              <a:t>「想像を具現化するブランディングコンサルタント」</a:t>
            </a:r>
          </a:p>
        </p:txBody>
      </p:sp>
      <p:sp>
        <p:nvSpPr>
          <p:cNvPr id="3" name="字幕 2">
            <a:extLst>
              <a:ext uri="{FF2B5EF4-FFF2-40B4-BE49-F238E27FC236}">
                <a16:creationId xmlns:a16="http://schemas.microsoft.com/office/drawing/2014/main" id="{88F90203-C22F-A6DD-4E7F-7F77B3E8B46B}"/>
              </a:ext>
            </a:extLst>
          </p:cNvPr>
          <p:cNvSpPr>
            <a:spLocks noGrp="1"/>
          </p:cNvSpPr>
          <p:nvPr>
            <p:ph type="subTitle" idx="1"/>
          </p:nvPr>
        </p:nvSpPr>
        <p:spPr>
          <a:xfrm>
            <a:off x="868704" y="1141816"/>
            <a:ext cx="10145281" cy="4883926"/>
          </a:xfrm>
        </p:spPr>
        <p:txBody>
          <a:bodyPr>
            <a:normAutofit lnSpcReduction="10000"/>
          </a:bodyPr>
          <a:lstStyle/>
          <a:p>
            <a:r>
              <a:rPr lang="ja-JP" altLang="en-US" b="0" i="0" dirty="0">
                <a:solidFill>
                  <a:srgbClr val="080809"/>
                </a:solidFill>
                <a:effectLst/>
                <a:latin typeface="Placeholder Font"/>
              </a:rPr>
              <a:t>私は頭の中に色んなものを持っていますが、それをアウトプットすることがとても苦手です。</a:t>
            </a:r>
            <a:endParaRPr lang="en-US" altLang="ja-JP" b="0" i="0" dirty="0">
              <a:solidFill>
                <a:srgbClr val="080809"/>
              </a:solidFill>
              <a:effectLst/>
              <a:latin typeface="Placeholder Font"/>
            </a:endParaRPr>
          </a:p>
          <a:p>
            <a:r>
              <a:rPr lang="ja-JP" altLang="en-US" b="0" i="0" dirty="0">
                <a:solidFill>
                  <a:srgbClr val="080809"/>
                </a:solidFill>
                <a:effectLst/>
                <a:latin typeface="Placeholder Font"/>
              </a:rPr>
              <a:t>そういう経営者も多いと思います。</a:t>
            </a:r>
            <a:endParaRPr lang="en-US" altLang="ja-JP" b="0" i="0" dirty="0">
              <a:solidFill>
                <a:srgbClr val="080809"/>
              </a:solidFill>
              <a:effectLst/>
              <a:latin typeface="Placeholder Font"/>
            </a:endParaRPr>
          </a:p>
          <a:p>
            <a:r>
              <a:rPr lang="ja-JP" altLang="en-US" b="0" i="0" dirty="0">
                <a:solidFill>
                  <a:srgbClr val="080809"/>
                </a:solidFill>
                <a:effectLst/>
                <a:latin typeface="Placeholder Font"/>
              </a:rPr>
              <a:t> 家具屋がこの日本で生き残るためには、ブランディングは不可欠。</a:t>
            </a:r>
            <a:endParaRPr lang="en-US" altLang="ja-JP" b="0" i="0" dirty="0">
              <a:solidFill>
                <a:srgbClr val="080809"/>
              </a:solidFill>
              <a:effectLst/>
              <a:latin typeface="Placeholder Font"/>
            </a:endParaRPr>
          </a:p>
          <a:p>
            <a:r>
              <a:rPr lang="ja-JP" altLang="en-US" b="0" i="0" dirty="0">
                <a:solidFill>
                  <a:srgbClr val="080809"/>
                </a:solidFill>
                <a:effectLst/>
                <a:latin typeface="Placeholder Font"/>
              </a:rPr>
              <a:t>でも頭の中にはぼんやりとしたイメージしかなく、ぼんやりとした指示を出して社員を困らせていました。 </a:t>
            </a:r>
            <a:endParaRPr lang="en-US" altLang="ja-JP" b="0" i="0" dirty="0">
              <a:solidFill>
                <a:srgbClr val="080809"/>
              </a:solidFill>
              <a:effectLst/>
              <a:latin typeface="Placeholder Font"/>
            </a:endParaRPr>
          </a:p>
          <a:p>
            <a:r>
              <a:rPr lang="ja-JP" altLang="en-US" b="0" i="0" dirty="0">
                <a:solidFill>
                  <a:srgbClr val="080809"/>
                </a:solidFill>
                <a:effectLst/>
                <a:latin typeface="Placeholder Font"/>
              </a:rPr>
              <a:t>そんな時宮下さんに私の創業からの想いと歴史をヒアリングしてもらったところ、一発で「これ！」と納得出来るブランドコンセプトを作ってもらえました。</a:t>
            </a:r>
            <a:endParaRPr lang="en-US" altLang="ja-JP" b="0" i="0" dirty="0">
              <a:solidFill>
                <a:srgbClr val="080809"/>
              </a:solidFill>
              <a:effectLst/>
              <a:latin typeface="Placeholder Font"/>
            </a:endParaRPr>
          </a:p>
          <a:p>
            <a:r>
              <a:rPr lang="ja-JP" altLang="en-US" b="0" i="0" dirty="0">
                <a:solidFill>
                  <a:srgbClr val="080809"/>
                </a:solidFill>
                <a:effectLst/>
                <a:latin typeface="Placeholder Font"/>
              </a:rPr>
              <a:t>めっちゃカッコいいカタログは、国内海外問わず大好評でした！ </a:t>
            </a:r>
            <a:endParaRPr lang="en-US" altLang="ja-JP" b="0" i="0" dirty="0">
              <a:solidFill>
                <a:srgbClr val="080809"/>
              </a:solidFill>
              <a:effectLst/>
              <a:latin typeface="Placeholder Font"/>
            </a:endParaRPr>
          </a:p>
          <a:p>
            <a:r>
              <a:rPr lang="ja-JP" altLang="en-US" b="0" i="0" dirty="0">
                <a:solidFill>
                  <a:srgbClr val="080809"/>
                </a:solidFill>
                <a:effectLst/>
                <a:latin typeface="Placeholder Font"/>
              </a:rPr>
              <a:t>そんな宮下さんを、ブランディングの必要性に気づきながら形に出来ていない、私と同じような経営者に紹介したいです！ </a:t>
            </a:r>
            <a:br>
              <a:rPr lang="ja-JP" altLang="en-US" dirty="0"/>
            </a:br>
            <a:endParaRPr lang="en-US" altLang="ja-JP" dirty="0"/>
          </a:p>
          <a:p>
            <a:r>
              <a:rPr kumimoji="1" lang="ja-JP" altLang="en-US" dirty="0"/>
              <a:t>　　　　　　　　　　　　　　　　　　　　　</a:t>
            </a:r>
            <a:r>
              <a:rPr kumimoji="1" lang="ja-JP" altLang="en-US" dirty="0">
                <a:latin typeface="UD デジタル 教科書体 N-B" panose="02020700000000000000" pitchFamily="17" charset="-128"/>
                <a:ea typeface="UD デジタル 教科書体 N-B" panose="02020700000000000000" pitchFamily="17" charset="-128"/>
              </a:rPr>
              <a:t>株式会社近藤組　代表取締役</a:t>
            </a:r>
            <a:r>
              <a:rPr kumimoji="1" lang="ja-JP" altLang="en-US" dirty="0"/>
              <a:t>　</a:t>
            </a:r>
            <a:r>
              <a:rPr kumimoji="1" lang="ja-JP" altLang="en-US" dirty="0">
                <a:latin typeface="UD デジタル 教科書体 N-B" panose="02020700000000000000" pitchFamily="17" charset="-128"/>
                <a:ea typeface="UD デジタル 教科書体 N-B" panose="02020700000000000000" pitchFamily="17" charset="-128"/>
              </a:rPr>
              <a:t>百武　伸晃</a:t>
            </a:r>
          </a:p>
        </p:txBody>
      </p:sp>
    </p:spTree>
    <p:extLst>
      <p:ext uri="{BB962C8B-B14F-4D97-AF65-F5344CB8AC3E}">
        <p14:creationId xmlns:p14="http://schemas.microsoft.com/office/powerpoint/2010/main" val="45188815"/>
      </p:ext>
    </p:extLst>
  </p:cSld>
  <p:clrMapOvr>
    <a:masterClrMapping/>
  </p:clrMapOvr>
</p:sld>
</file>

<file path=ppt/theme/theme1.xml><?xml version="1.0" encoding="utf-8"?>
<a:theme xmlns:a="http://schemas.openxmlformats.org/drawingml/2006/main" name="ギャラリー">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TM10001114[[fn=ギャラリー]]</Template>
  <TotalTime>46</TotalTime>
  <Words>157</Words>
  <Application>Microsoft Office PowerPoint</Application>
  <PresentationFormat>ワイド画面</PresentationFormat>
  <Paragraphs>9</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Placeholder Font</vt:lpstr>
      <vt:lpstr>UD デジタル 教科書体 N-B</vt:lpstr>
      <vt:lpstr>Arial</vt:lpstr>
      <vt:lpstr>Gill Sans MT</vt:lpstr>
      <vt:lpstr>ギャラリー</vt:lpstr>
      <vt:lpstr>「想像を具現化するブランディングコンサルタント」</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「生涯寄り添ってくれる投資家」</dc:title>
  <dc:creator>center@kondo-gumi.com</dc:creator>
  <cp:lastModifiedBy>Nobuaki MOMOTAKE</cp:lastModifiedBy>
  <cp:revision>3</cp:revision>
  <dcterms:created xsi:type="dcterms:W3CDTF">2023-12-07T02:49:17Z</dcterms:created>
  <dcterms:modified xsi:type="dcterms:W3CDTF">2024-11-20T00:05:23Z</dcterms:modified>
</cp:coreProperties>
</file>