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anose="020B0600070205080204" charset="-128"/>
      <p:regular r:id="rId4"/>
    </p:embeddedFont>
    <p:embeddedFont>
      <p:font typeface="BIZ UD明朝 Medium" panose="02020500000000000000" pitchFamily="17" charset="-128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4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ari kouno" userId="66c3325f6301bbb2" providerId="LiveId" clId="{3B013697-3958-4C7B-98BF-FB9D709E3353}"/>
    <pc:docChg chg="custSel modSld">
      <pc:chgData name="akari kouno" userId="66c3325f6301bbb2" providerId="LiveId" clId="{3B013697-3958-4C7B-98BF-FB9D709E3353}" dt="2023-12-26T15:32:15.540" v="1417" actId="1076"/>
      <pc:docMkLst>
        <pc:docMk/>
      </pc:docMkLst>
      <pc:sldChg chg="addSp delSp modSp mod">
        <pc:chgData name="akari kouno" userId="66c3325f6301bbb2" providerId="LiveId" clId="{3B013697-3958-4C7B-98BF-FB9D709E3353}" dt="2023-12-26T15:32:15.540" v="1417" actId="1076"/>
        <pc:sldMkLst>
          <pc:docMk/>
          <pc:sldMk cId="0" sldId="256"/>
        </pc:sldMkLst>
        <pc:spChg chg="mod">
          <ac:chgData name="akari kouno" userId="66c3325f6301bbb2" providerId="LiveId" clId="{3B013697-3958-4C7B-98BF-FB9D709E3353}" dt="2023-12-26T15:24:28.838" v="18" actId="207"/>
          <ac:spMkLst>
            <pc:docMk/>
            <pc:sldMk cId="0" sldId="256"/>
            <ac:spMk id="2" creationId="{D3E39C38-1A9D-40DC-AAC8-50181103F52E}"/>
          </ac:spMkLst>
        </pc:spChg>
        <pc:spChg chg="mod">
          <ac:chgData name="akari kouno" userId="66c3325f6301bbb2" providerId="LiveId" clId="{3B013697-3958-4C7B-98BF-FB9D709E3353}" dt="2023-12-26T15:32:06.407" v="1416" actId="20577"/>
          <ac:spMkLst>
            <pc:docMk/>
            <pc:sldMk cId="0" sldId="256"/>
            <ac:spMk id="3" creationId="{0E810558-8F46-43D0-BCCE-6DAC5B0A7F2A}"/>
          </ac:spMkLst>
        </pc:spChg>
        <pc:picChg chg="del">
          <ac:chgData name="akari kouno" userId="66c3325f6301bbb2" providerId="LiveId" clId="{3B013697-3958-4C7B-98BF-FB9D709E3353}" dt="2023-12-26T15:22:58.993" v="0" actId="478"/>
          <ac:picMkLst>
            <pc:docMk/>
            <pc:sldMk cId="0" sldId="256"/>
            <ac:picMk id="5" creationId="{56F50525-CF61-A292-F746-92868337270C}"/>
          </ac:picMkLst>
        </pc:picChg>
        <pc:picChg chg="add mod">
          <ac:chgData name="akari kouno" userId="66c3325f6301bbb2" providerId="LiveId" clId="{3B013697-3958-4C7B-98BF-FB9D709E3353}" dt="2023-12-26T15:32:15.540" v="1417" actId="1076"/>
          <ac:picMkLst>
            <pc:docMk/>
            <pc:sldMk cId="0" sldId="256"/>
            <ac:picMk id="6" creationId="{B6F2194A-FB44-A700-C073-7B9060573658}"/>
          </ac:picMkLst>
        </pc:picChg>
      </pc:sldChg>
    </pc:docChg>
  </pc:docChgLst>
  <pc:docChgLst>
    <pc:chgData name="kouno akari" userId="66c3325f6301bbb2" providerId="LiveId" clId="{EC690EE0-CEA4-4C64-A9FD-3FA8DA014DA2}"/>
    <pc:docChg chg="undo custSel modSld">
      <pc:chgData name="kouno akari" userId="66c3325f6301bbb2" providerId="LiveId" clId="{EC690EE0-CEA4-4C64-A9FD-3FA8DA014DA2}" dt="2022-12-26T01:27:29.161" v="1921" actId="1076"/>
      <pc:docMkLst>
        <pc:docMk/>
      </pc:docMkLst>
      <pc:sldChg chg="addSp delSp modSp mod">
        <pc:chgData name="kouno akari" userId="66c3325f6301bbb2" providerId="LiveId" clId="{EC690EE0-CEA4-4C64-A9FD-3FA8DA014DA2}" dt="2022-12-26T01:27:29.161" v="1921" actId="1076"/>
        <pc:sldMkLst>
          <pc:docMk/>
          <pc:sldMk cId="0" sldId="256"/>
        </pc:sldMkLst>
        <pc:spChg chg="mod">
          <ac:chgData name="kouno akari" userId="66c3325f6301bbb2" providerId="LiveId" clId="{EC690EE0-CEA4-4C64-A9FD-3FA8DA014DA2}" dt="2022-12-26T01:16:07.095" v="87" actId="20577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EC690EE0-CEA4-4C64-A9FD-3FA8DA014DA2}" dt="2022-12-26T01:26:32.480" v="1913" actId="20577"/>
          <ac:spMkLst>
            <pc:docMk/>
            <pc:sldMk cId="0" sldId="256"/>
            <ac:spMk id="3" creationId="{0E810558-8F46-43D0-BCCE-6DAC5B0A7F2A}"/>
          </ac:spMkLst>
        </pc:spChg>
        <pc:picChg chg="add mod">
          <ac:chgData name="kouno akari" userId="66c3325f6301bbb2" providerId="LiveId" clId="{EC690EE0-CEA4-4C64-A9FD-3FA8DA014DA2}" dt="2022-12-26T01:27:29.161" v="1921" actId="1076"/>
          <ac:picMkLst>
            <pc:docMk/>
            <pc:sldMk cId="0" sldId="256"/>
            <ac:picMk id="5" creationId="{C5697D12-3A89-82A6-067E-74C1DD6D6690}"/>
          </ac:picMkLst>
        </pc:picChg>
        <pc:picChg chg="del">
          <ac:chgData name="kouno akari" userId="66c3325f6301bbb2" providerId="LiveId" clId="{EC690EE0-CEA4-4C64-A9FD-3FA8DA014DA2}" dt="2022-12-26T01:27:17.912" v="1915" actId="478"/>
          <ac:picMkLst>
            <pc:docMk/>
            <pc:sldMk cId="0" sldId="256"/>
            <ac:picMk id="6" creationId="{CF19D057-343E-DB02-A581-3C0D9E34CAA9}"/>
          </ac:picMkLst>
        </pc:picChg>
      </pc:sldChg>
    </pc:docChg>
  </pc:docChgLst>
  <pc:docChgLst>
    <pc:chgData name="kouno akari" userId="66c3325f6301bbb2" providerId="LiveId" clId="{EBC70ECC-C426-478E-8688-9687628A66CA}"/>
    <pc:docChg chg="undo custSel modSld">
      <pc:chgData name="kouno akari" userId="66c3325f6301bbb2" providerId="LiveId" clId="{EBC70ECC-C426-478E-8688-9687628A66CA}" dt="2022-07-22T08:29:25.222" v="2476" actId="20577"/>
      <pc:docMkLst>
        <pc:docMk/>
      </pc:docMkLst>
      <pc:sldChg chg="addSp delSp modSp mod">
        <pc:chgData name="kouno akari" userId="66c3325f6301bbb2" providerId="LiveId" clId="{EBC70ECC-C426-478E-8688-9687628A66CA}" dt="2022-07-22T08:29:25.222" v="2476" actId="20577"/>
        <pc:sldMkLst>
          <pc:docMk/>
          <pc:sldMk cId="0" sldId="256"/>
        </pc:sldMkLst>
        <pc:spChg chg="mod">
          <ac:chgData name="kouno akari" userId="66c3325f6301bbb2" providerId="LiveId" clId="{EBC70ECC-C426-478E-8688-9687628A66CA}" dt="2022-07-22T08:22:44.695" v="2292" actId="1076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EBC70ECC-C426-478E-8688-9687628A66CA}" dt="2022-07-22T08:29:25.222" v="2476" actId="20577"/>
          <ac:spMkLst>
            <pc:docMk/>
            <pc:sldMk cId="0" sldId="256"/>
            <ac:spMk id="3" creationId="{0E810558-8F46-43D0-BCCE-6DAC5B0A7F2A}"/>
          </ac:spMkLst>
        </pc:spChg>
        <pc:picChg chg="del">
          <ac:chgData name="kouno akari" userId="66c3325f6301bbb2" providerId="LiveId" clId="{EBC70ECC-C426-478E-8688-9687628A66CA}" dt="2022-07-22T07:53:44.410" v="2" actId="478"/>
          <ac:picMkLst>
            <pc:docMk/>
            <pc:sldMk cId="0" sldId="256"/>
            <ac:picMk id="5" creationId="{309F9745-9172-451B-81FA-A77D416B026A}"/>
          </ac:picMkLst>
        </pc:picChg>
        <pc:picChg chg="add mod">
          <ac:chgData name="kouno akari" userId="66c3325f6301bbb2" providerId="LiveId" clId="{EBC70ECC-C426-478E-8688-9687628A66CA}" dt="2022-07-22T08:21:34.080" v="2279" actId="14100"/>
          <ac:picMkLst>
            <pc:docMk/>
            <pc:sldMk cId="0" sldId="256"/>
            <ac:picMk id="6" creationId="{CF19D057-343E-DB02-A581-3C0D9E34CAA9}"/>
          </ac:picMkLst>
        </pc:picChg>
      </pc:sldChg>
    </pc:docChg>
  </pc:docChgLst>
  <pc:docChgLst>
    <pc:chgData name="kouno akari" userId="66c3325f6301bbb2" providerId="LiveId" clId="{2795D05C-65AC-44FD-8495-6C20E34855B8}"/>
    <pc:docChg chg="undo custSel modSld">
      <pc:chgData name="kouno akari" userId="66c3325f6301bbb2" providerId="LiveId" clId="{2795D05C-65AC-44FD-8495-6C20E34855B8}" dt="2022-05-02T04:47:56.428" v="46" actId="20577"/>
      <pc:docMkLst>
        <pc:docMk/>
      </pc:docMkLst>
      <pc:sldChg chg="modSp mod">
        <pc:chgData name="kouno akari" userId="66c3325f6301bbb2" providerId="LiveId" clId="{2795D05C-65AC-44FD-8495-6C20E34855B8}" dt="2022-05-02T04:47:56.428" v="46" actId="20577"/>
        <pc:sldMkLst>
          <pc:docMk/>
          <pc:sldMk cId="0" sldId="256"/>
        </pc:sldMkLst>
        <pc:spChg chg="mod">
          <ac:chgData name="kouno akari" userId="66c3325f6301bbb2" providerId="LiveId" clId="{2795D05C-65AC-44FD-8495-6C20E34855B8}" dt="2022-05-02T04:47:56.428" v="46" actId="20577"/>
          <ac:spMkLst>
            <pc:docMk/>
            <pc:sldMk cId="0" sldId="256"/>
            <ac:spMk id="3" creationId="{0E810558-8F46-43D0-BCCE-6DAC5B0A7F2A}"/>
          </ac:spMkLst>
        </pc:spChg>
      </pc:sldChg>
    </pc:docChg>
  </pc:docChgLst>
  <pc:docChgLst>
    <pc:chgData name="kouno akari" userId="66c3325f6301bbb2" providerId="LiveId" clId="{EC330F73-E50D-47CE-B25A-118677A9469E}"/>
    <pc:docChg chg="undo custSel modSld">
      <pc:chgData name="kouno akari" userId="66c3325f6301bbb2" providerId="LiveId" clId="{EC330F73-E50D-47CE-B25A-118677A9469E}" dt="2023-08-12T10:08:28.854" v="3514" actId="20577"/>
      <pc:docMkLst>
        <pc:docMk/>
      </pc:docMkLst>
      <pc:sldChg chg="addSp delSp modSp mod">
        <pc:chgData name="kouno akari" userId="66c3325f6301bbb2" providerId="LiveId" clId="{EC330F73-E50D-47CE-B25A-118677A9469E}" dt="2023-08-12T10:08:28.854" v="3514" actId="20577"/>
        <pc:sldMkLst>
          <pc:docMk/>
          <pc:sldMk cId="0" sldId="256"/>
        </pc:sldMkLst>
        <pc:spChg chg="mod">
          <ac:chgData name="kouno akari" userId="66c3325f6301bbb2" providerId="LiveId" clId="{EC330F73-E50D-47CE-B25A-118677A9469E}" dt="2023-08-12T10:07:25.210" v="3501" actId="2711"/>
          <ac:spMkLst>
            <pc:docMk/>
            <pc:sldMk cId="0" sldId="256"/>
            <ac:spMk id="2" creationId="{D3E39C38-1A9D-40DC-AAC8-50181103F52E}"/>
          </ac:spMkLst>
        </pc:spChg>
        <pc:spChg chg="add del mod">
          <ac:chgData name="kouno akari" userId="66c3325f6301bbb2" providerId="LiveId" clId="{EC330F73-E50D-47CE-B25A-118677A9469E}" dt="2023-08-12T10:08:28.854" v="3514" actId="20577"/>
          <ac:spMkLst>
            <pc:docMk/>
            <pc:sldMk cId="0" sldId="256"/>
            <ac:spMk id="3" creationId="{0E810558-8F46-43D0-BCCE-6DAC5B0A7F2A}"/>
          </ac:spMkLst>
        </pc:spChg>
        <pc:picChg chg="add del mod">
          <ac:chgData name="kouno akari" userId="66c3325f6301bbb2" providerId="LiveId" clId="{EC330F73-E50D-47CE-B25A-118677A9469E}" dt="2023-08-12T09:59:00.593" v="1937" actId="478"/>
          <ac:picMkLst>
            <pc:docMk/>
            <pc:sldMk cId="0" sldId="256"/>
            <ac:picMk id="5" creationId="{73F61AD7-E747-A981-8071-FB539325C42A}"/>
          </ac:picMkLst>
        </pc:picChg>
        <pc:picChg chg="add mod">
          <ac:chgData name="kouno akari" userId="66c3325f6301bbb2" providerId="LiveId" clId="{EC330F73-E50D-47CE-B25A-118677A9469E}" dt="2023-08-12T09:59:13.550" v="1941" actId="1076"/>
          <ac:picMkLst>
            <pc:docMk/>
            <pc:sldMk cId="0" sldId="256"/>
            <ac:picMk id="6" creationId="{145CEFC6-ABC0-A4D3-B6EB-0440B62E43F6}"/>
          </ac:picMkLst>
        </pc:picChg>
        <pc:picChg chg="add del mod">
          <ac:chgData name="kouno akari" userId="66c3325f6301bbb2" providerId="LiveId" clId="{EC330F73-E50D-47CE-B25A-118677A9469E}" dt="2023-07-31T12:39:08.459" v="112" actId="478"/>
          <ac:picMkLst>
            <pc:docMk/>
            <pc:sldMk cId="0" sldId="256"/>
            <ac:picMk id="7" creationId="{861F0C5B-F1A9-25AF-0758-2BE053D8B4C8}"/>
          </ac:picMkLst>
        </pc:picChg>
        <pc:picChg chg="add mod">
          <ac:chgData name="kouno akari" userId="66c3325f6301bbb2" providerId="LiveId" clId="{EC330F73-E50D-47CE-B25A-118677A9469E}" dt="2023-08-12T09:59:08.490" v="1939" actId="1076"/>
          <ac:picMkLst>
            <pc:docMk/>
            <pc:sldMk cId="0" sldId="256"/>
            <ac:picMk id="8" creationId="{B6E17410-3ADF-DA98-F5CB-ED75B0889DEC}"/>
          </ac:picMkLst>
        </pc:picChg>
        <pc:picChg chg="add del mod">
          <ac:chgData name="kouno akari" userId="66c3325f6301bbb2" providerId="LiveId" clId="{EC330F73-E50D-47CE-B25A-118677A9469E}" dt="2023-08-12T09:58:57.160" v="1934" actId="478"/>
          <ac:picMkLst>
            <pc:docMk/>
            <pc:sldMk cId="0" sldId="256"/>
            <ac:picMk id="9" creationId="{B5F46A57-85F3-686E-4591-E50BB099294F}"/>
          </ac:picMkLst>
        </pc:picChg>
        <pc:picChg chg="add del mod">
          <ac:chgData name="kouno akari" userId="66c3325f6301bbb2" providerId="LiveId" clId="{EC330F73-E50D-47CE-B25A-118677A9469E}" dt="2023-08-12T09:58:21.897" v="1921" actId="478"/>
          <ac:picMkLst>
            <pc:docMk/>
            <pc:sldMk cId="0" sldId="256"/>
            <ac:picMk id="11" creationId="{C12F7B84-FB41-6E17-FC34-DE8506E1BAA7}"/>
          </ac:picMkLst>
        </pc:picChg>
        <pc:picChg chg="del">
          <ac:chgData name="kouno akari" userId="66c3325f6301bbb2" providerId="LiveId" clId="{EC330F73-E50D-47CE-B25A-118677A9469E}" dt="2023-07-31T12:37:30.063" v="81" actId="478"/>
          <ac:picMkLst>
            <pc:docMk/>
            <pc:sldMk cId="0" sldId="256"/>
            <ac:picMk id="1026" creationId="{EFDF840A-7265-F087-99F0-47E24AD2AC2A}"/>
          </ac:picMkLst>
        </pc:picChg>
        <pc:picChg chg="del">
          <ac:chgData name="kouno akari" userId="66c3325f6301bbb2" providerId="LiveId" clId="{EC330F73-E50D-47CE-B25A-118677A9469E}" dt="2023-07-31T12:37:56.656" v="85" actId="478"/>
          <ac:picMkLst>
            <pc:docMk/>
            <pc:sldMk cId="0" sldId="256"/>
            <ac:picMk id="1028" creationId="{1BB06A3E-D117-9F38-5DB8-55282AB61D17}"/>
          </ac:picMkLst>
        </pc:picChg>
      </pc:sldChg>
    </pc:docChg>
  </pc:docChgLst>
  <pc:docChgLst>
    <pc:chgData name="kouno akari" userId="66c3325f6301bbb2" providerId="LiveId" clId="{FC9EF1D6-6F42-4232-A329-C0FEABA4007D}"/>
    <pc:docChg chg="undo custSel modSld">
      <pc:chgData name="kouno akari" userId="66c3325f6301bbb2" providerId="LiveId" clId="{FC9EF1D6-6F42-4232-A329-C0FEABA4007D}" dt="2023-06-29T07:26:45.727" v="1590" actId="1076"/>
      <pc:docMkLst>
        <pc:docMk/>
      </pc:docMkLst>
      <pc:sldChg chg="addSp delSp modSp mod">
        <pc:chgData name="kouno akari" userId="66c3325f6301bbb2" providerId="LiveId" clId="{FC9EF1D6-6F42-4232-A329-C0FEABA4007D}" dt="2023-06-29T07:26:45.727" v="1590" actId="1076"/>
        <pc:sldMkLst>
          <pc:docMk/>
          <pc:sldMk cId="0" sldId="256"/>
        </pc:sldMkLst>
        <pc:spChg chg="mod">
          <ac:chgData name="kouno akari" userId="66c3325f6301bbb2" providerId="LiveId" clId="{FC9EF1D6-6F42-4232-A329-C0FEABA4007D}" dt="2023-06-29T07:26:38.106" v="1588" actId="1076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FC9EF1D6-6F42-4232-A329-C0FEABA4007D}" dt="2023-06-29T07:26:45.727" v="1590" actId="1076"/>
          <ac:spMkLst>
            <pc:docMk/>
            <pc:sldMk cId="0" sldId="256"/>
            <ac:spMk id="3" creationId="{0E810558-8F46-43D0-BCCE-6DAC5B0A7F2A}"/>
          </ac:spMkLst>
        </pc:spChg>
        <pc:picChg chg="del mod">
          <ac:chgData name="kouno akari" userId="66c3325f6301bbb2" providerId="LiveId" clId="{FC9EF1D6-6F42-4232-A329-C0FEABA4007D}" dt="2023-06-29T07:21:48.603" v="1412" actId="478"/>
          <ac:picMkLst>
            <pc:docMk/>
            <pc:sldMk cId="0" sldId="256"/>
            <ac:picMk id="5" creationId="{C5697D12-3A89-82A6-067E-74C1DD6D6690}"/>
          </ac:picMkLst>
        </pc:picChg>
        <pc:picChg chg="add mod">
          <ac:chgData name="kouno akari" userId="66c3325f6301bbb2" providerId="LiveId" clId="{FC9EF1D6-6F42-4232-A329-C0FEABA4007D}" dt="2023-06-29T07:25:20.992" v="1434" actId="1076"/>
          <ac:picMkLst>
            <pc:docMk/>
            <pc:sldMk cId="0" sldId="256"/>
            <ac:picMk id="1026" creationId="{EFDF840A-7265-F087-99F0-47E24AD2AC2A}"/>
          </ac:picMkLst>
        </pc:picChg>
        <pc:picChg chg="add mod">
          <ac:chgData name="kouno akari" userId="66c3325f6301bbb2" providerId="LiveId" clId="{FC9EF1D6-6F42-4232-A329-C0FEABA4007D}" dt="2023-06-29T07:25:17.559" v="1431" actId="1076"/>
          <ac:picMkLst>
            <pc:docMk/>
            <pc:sldMk cId="0" sldId="256"/>
            <ac:picMk id="1028" creationId="{1BB06A3E-D117-9F38-5DB8-55282AB61D17}"/>
          </ac:picMkLst>
        </pc:picChg>
      </pc:sldChg>
    </pc:docChg>
  </pc:docChgLst>
  <pc:docChgLst>
    <pc:chgData name="akari kouno" userId="66c3325f6301bbb2" providerId="LiveId" clId="{074561FC-CAD5-42B9-8AC7-F8D70C450A0F}"/>
    <pc:docChg chg="custSel modSld">
      <pc:chgData name="akari kouno" userId="66c3325f6301bbb2" providerId="LiveId" clId="{074561FC-CAD5-42B9-8AC7-F8D70C450A0F}" dt="2024-07-26T00:27:00.503" v="1599" actId="20577"/>
      <pc:docMkLst>
        <pc:docMk/>
      </pc:docMkLst>
      <pc:sldChg chg="delSp modSp mod">
        <pc:chgData name="akari kouno" userId="66c3325f6301bbb2" providerId="LiveId" clId="{074561FC-CAD5-42B9-8AC7-F8D70C450A0F}" dt="2024-07-26T00:27:00.503" v="1599" actId="20577"/>
        <pc:sldMkLst>
          <pc:docMk/>
          <pc:sldMk cId="0" sldId="256"/>
        </pc:sldMkLst>
        <pc:spChg chg="mod">
          <ac:chgData name="akari kouno" userId="66c3325f6301bbb2" providerId="LiveId" clId="{074561FC-CAD5-42B9-8AC7-F8D70C450A0F}" dt="2024-07-26T00:19:18.660" v="22" actId="404"/>
          <ac:spMkLst>
            <pc:docMk/>
            <pc:sldMk cId="0" sldId="256"/>
            <ac:spMk id="2" creationId="{D3E39C38-1A9D-40DC-AAC8-50181103F52E}"/>
          </ac:spMkLst>
        </pc:spChg>
        <pc:spChg chg="mod">
          <ac:chgData name="akari kouno" userId="66c3325f6301bbb2" providerId="LiveId" clId="{074561FC-CAD5-42B9-8AC7-F8D70C450A0F}" dt="2024-07-26T00:27:00.503" v="1599" actId="20577"/>
          <ac:spMkLst>
            <pc:docMk/>
            <pc:sldMk cId="0" sldId="256"/>
            <ac:spMk id="3" creationId="{0E810558-8F46-43D0-BCCE-6DAC5B0A7F2A}"/>
          </ac:spMkLst>
        </pc:spChg>
        <pc:picChg chg="del">
          <ac:chgData name="akari kouno" userId="66c3325f6301bbb2" providerId="LiveId" clId="{074561FC-CAD5-42B9-8AC7-F8D70C450A0F}" dt="2024-07-26T00:19:25.276" v="23" actId="478"/>
          <ac:picMkLst>
            <pc:docMk/>
            <pc:sldMk cId="0" sldId="256"/>
            <ac:picMk id="6" creationId="{B6F2194A-FB44-A700-C073-7B9060573658}"/>
          </ac:picMkLst>
        </pc:picChg>
      </pc:sldChg>
    </pc:docChg>
  </pc:docChgLst>
  <pc:docChgLst>
    <pc:chgData name="akari kouno" userId="66c3325f6301bbb2" providerId="LiveId" clId="{EC330F73-E50D-47CE-B25A-118677A9469E}"/>
    <pc:docChg chg="custSel modSld">
      <pc:chgData name="akari kouno" userId="66c3325f6301bbb2" providerId="LiveId" clId="{EC330F73-E50D-47CE-B25A-118677A9469E}" dt="2023-12-26T15:21:09.210" v="1756" actId="1076"/>
      <pc:docMkLst>
        <pc:docMk/>
      </pc:docMkLst>
      <pc:sldChg chg="addSp delSp modSp mod">
        <pc:chgData name="akari kouno" userId="66c3325f6301bbb2" providerId="LiveId" clId="{EC330F73-E50D-47CE-B25A-118677A9469E}" dt="2023-12-26T15:21:09.210" v="1756" actId="1076"/>
        <pc:sldMkLst>
          <pc:docMk/>
          <pc:sldMk cId="0" sldId="256"/>
        </pc:sldMkLst>
        <pc:spChg chg="mod">
          <ac:chgData name="akari kouno" userId="66c3325f6301bbb2" providerId="LiveId" clId="{EC330F73-E50D-47CE-B25A-118677A9469E}" dt="2023-12-26T15:11:56.429" v="69" actId="14100"/>
          <ac:spMkLst>
            <pc:docMk/>
            <pc:sldMk cId="0" sldId="256"/>
            <ac:spMk id="2" creationId="{D3E39C38-1A9D-40DC-AAC8-50181103F52E}"/>
          </ac:spMkLst>
        </pc:spChg>
        <pc:spChg chg="mod">
          <ac:chgData name="akari kouno" userId="66c3325f6301bbb2" providerId="LiveId" clId="{EC330F73-E50D-47CE-B25A-118677A9469E}" dt="2023-12-26T15:21:07.670" v="1755" actId="1076"/>
          <ac:spMkLst>
            <pc:docMk/>
            <pc:sldMk cId="0" sldId="256"/>
            <ac:spMk id="3" creationId="{0E810558-8F46-43D0-BCCE-6DAC5B0A7F2A}"/>
          </ac:spMkLst>
        </pc:spChg>
        <pc:picChg chg="add mod ord">
          <ac:chgData name="akari kouno" userId="66c3325f6301bbb2" providerId="LiveId" clId="{EC330F73-E50D-47CE-B25A-118677A9469E}" dt="2023-12-26T15:21:09.210" v="1756" actId="1076"/>
          <ac:picMkLst>
            <pc:docMk/>
            <pc:sldMk cId="0" sldId="256"/>
            <ac:picMk id="5" creationId="{56F50525-CF61-A292-F746-92868337270C}"/>
          </ac:picMkLst>
        </pc:picChg>
        <pc:picChg chg="del">
          <ac:chgData name="akari kouno" userId="66c3325f6301bbb2" providerId="LiveId" clId="{EC330F73-E50D-47CE-B25A-118677A9469E}" dt="2023-12-26T14:54:50.918" v="1" actId="478"/>
          <ac:picMkLst>
            <pc:docMk/>
            <pc:sldMk cId="0" sldId="256"/>
            <ac:picMk id="6" creationId="{145CEFC6-ABC0-A4D3-B6EB-0440B62E43F6}"/>
          </ac:picMkLst>
        </pc:picChg>
        <pc:picChg chg="del">
          <ac:chgData name="akari kouno" userId="66c3325f6301bbb2" providerId="LiveId" clId="{EC330F73-E50D-47CE-B25A-118677A9469E}" dt="2023-12-26T14:54:48.845" v="0" actId="478"/>
          <ac:picMkLst>
            <pc:docMk/>
            <pc:sldMk cId="0" sldId="256"/>
            <ac:picMk id="8" creationId="{B6E17410-3ADF-DA98-F5CB-ED75B0889D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39C38-1A9D-40DC-AAC8-50181103F52E}"/>
              </a:ext>
            </a:extLst>
          </p:cNvPr>
          <p:cNvSpPr txBox="1"/>
          <p:nvPr/>
        </p:nvSpPr>
        <p:spPr>
          <a:xfrm>
            <a:off x="303965" y="172131"/>
            <a:ext cx="11184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>
                <a:solidFill>
                  <a:srgbClr val="0070C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お客様の要望も受け入れたい！ただ、もしものリスクの場合も出来る限り軽減したい！</a:t>
            </a:r>
            <a:br>
              <a:rPr kumimoji="1" lang="en-US" altLang="ja-JP" sz="2000" u="sng" dirty="0">
                <a:solidFill>
                  <a:srgbClr val="0070C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</a:br>
            <a:r>
              <a:rPr kumimoji="1" lang="ja-JP" altLang="en-US" sz="2000" u="sng" dirty="0">
                <a:solidFill>
                  <a:srgbClr val="0070C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とお悩みのサービス業の方へ</a:t>
            </a:r>
            <a:endParaRPr kumimoji="1" lang="en-US" altLang="ja-JP" sz="2000" u="sng" dirty="0">
              <a:solidFill>
                <a:srgbClr val="0070C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2000" u="sng" dirty="0"/>
              <a:t>リスクマネジメントコンサルタント</a:t>
            </a:r>
            <a:r>
              <a:rPr lang="ja-JP" altLang="en-US" sz="5400" u="sng" dirty="0"/>
              <a:t>佐藤翔太</a:t>
            </a:r>
            <a:r>
              <a:rPr lang="ja-JP" altLang="en-US" sz="4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さん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を</a:t>
            </a:r>
            <a:r>
              <a:rPr lang="ja-JP" altLang="en-US" sz="2400" b="1" i="0" u="sng" strike="noStrike" dirty="0">
                <a:solidFill>
                  <a:srgbClr val="0070C0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推薦致します</a:t>
            </a:r>
            <a:endParaRPr lang="ja-JP" altLang="en-US" sz="8800" b="1" u="sng" dirty="0">
              <a:solidFill>
                <a:srgbClr val="0070C0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303965" y="1483581"/>
            <a:ext cx="120580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先日、ウェディングパーティをプロデュースしていたお客様でイベント中の熱中症対策について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課題があがっていました。というのも、このお客様は真夏に２時間程、屋外でのイベントを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参加者を募って行う事を長年の夢であった為、絶対に行いたいという強い想いを持っていました。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お客様の要望も受け入れたい！ただ、もしものリスクの場合も軽減したい。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そんな想いを抱えていたたところ、佐藤さんから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【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イベント保険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】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を教えていただきました。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保険金額は少額でありながら、もしもの時に備える事が出来る。この提案を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佐藤さんには、お客様との打ち合わせに同席していただき、内容など詳しくお伝えしていただき契約。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しっかりとした説明に、お客様にも安心感を感じていただけ、本当に感謝しています。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思い切りやりたい事をやりきりたい！という時やイベントなど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保険の存在は本当にありがたく感じました。提案も、お客様にも安心感を与えてくださる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佐藤翔太さんを、私は心より推薦致します！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　　　　　　　　　　　　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2024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年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11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月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25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　インクルル株式会社 代表取締役 写真家幸野朱里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261</Words>
  <Application>Microsoft Office PowerPoint</Application>
  <PresentationFormat>ワイド画面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BIZ UD明朝 Medium</vt:lpstr>
      <vt:lpstr>Kosugi Maru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kouno akari</dc:creator>
  <cp:lastModifiedBy>akari kouno</cp:lastModifiedBy>
  <cp:revision>5</cp:revision>
  <dcterms:created xsi:type="dcterms:W3CDTF">2020-10-19T07:43:26Z</dcterms:created>
  <dcterms:modified xsi:type="dcterms:W3CDTF">2024-11-25T13:26:37Z</dcterms:modified>
</cp:coreProperties>
</file>