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ZEN角ゴシックNEW Bold" panose="020B0600070205080204" charset="-128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規子 並木" initials="規並" lastIdx="1" clrIdx="0">
    <p:extLst>
      <p:ext uri="{19B8F6BF-5375-455C-9EA6-DF929625EA0E}">
        <p15:presenceInfo xmlns:p15="http://schemas.microsoft.com/office/powerpoint/2012/main" userId="9ee23d9f0c1d83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7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-11388" t="25065" r="-9203" b="2566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flipH="1">
            <a:off x="-970573" y="6226654"/>
            <a:ext cx="5360221" cy="5803389"/>
          </a:xfrm>
          <a:custGeom>
            <a:avLst/>
            <a:gdLst/>
            <a:ahLst/>
            <a:cxnLst/>
            <a:rect l="l" t="t" r="r" b="b"/>
            <a:pathLst>
              <a:path w="5360221" h="5803389">
                <a:moveTo>
                  <a:pt x="5360221" y="0"/>
                </a:moveTo>
                <a:lnTo>
                  <a:pt x="0" y="0"/>
                </a:lnTo>
                <a:lnTo>
                  <a:pt x="0" y="5803389"/>
                </a:lnTo>
                <a:lnTo>
                  <a:pt x="5360221" y="5803389"/>
                </a:lnTo>
                <a:lnTo>
                  <a:pt x="5360221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6250" y="390692"/>
            <a:ext cx="17335500" cy="9334500"/>
            <a:chOff x="0" y="0"/>
            <a:chExt cx="9235223" cy="4972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35223" cy="4972813"/>
            </a:xfrm>
            <a:custGeom>
              <a:avLst/>
              <a:gdLst/>
              <a:ahLst/>
              <a:cxnLst/>
              <a:rect l="l" t="t" r="r" b="b"/>
              <a:pathLst>
                <a:path w="9235223" h="4972813">
                  <a:moveTo>
                    <a:pt x="0" y="0"/>
                  </a:moveTo>
                  <a:lnTo>
                    <a:pt x="9235223" y="0"/>
                  </a:lnTo>
                  <a:lnTo>
                    <a:pt x="9235223" y="4972813"/>
                  </a:lnTo>
                  <a:lnTo>
                    <a:pt x="0" y="49728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9235223" cy="4982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81572" y="-102875"/>
            <a:ext cx="17341215" cy="9336405"/>
            <a:chOff x="0" y="0"/>
            <a:chExt cx="23121620" cy="124485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0" name="Freeform 10"/>
            <p:cNvSpPr/>
            <p:nvPr/>
          </p:nvSpPr>
          <p:spPr>
            <a:xfrm>
              <a:off x="0" y="462280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1" name="Freeform 11"/>
            <p:cNvSpPr/>
            <p:nvPr/>
          </p:nvSpPr>
          <p:spPr>
            <a:xfrm>
              <a:off x="9245600" y="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2" name="Freeform 12"/>
            <p:cNvSpPr/>
            <p:nvPr/>
          </p:nvSpPr>
          <p:spPr>
            <a:xfrm>
              <a:off x="9245600" y="462280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3" name="Freeform 13"/>
            <p:cNvSpPr/>
            <p:nvPr/>
          </p:nvSpPr>
          <p:spPr>
            <a:xfrm>
              <a:off x="4622800" y="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14"/>
            <p:cNvSpPr/>
            <p:nvPr/>
          </p:nvSpPr>
          <p:spPr>
            <a:xfrm>
              <a:off x="4622800" y="462280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5"/>
            <p:cNvSpPr/>
            <p:nvPr/>
          </p:nvSpPr>
          <p:spPr>
            <a:xfrm>
              <a:off x="13868400" y="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6" name="Freeform 16"/>
            <p:cNvSpPr/>
            <p:nvPr/>
          </p:nvSpPr>
          <p:spPr>
            <a:xfrm>
              <a:off x="13868400" y="462280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7" name="Freeform 17"/>
            <p:cNvSpPr/>
            <p:nvPr/>
          </p:nvSpPr>
          <p:spPr>
            <a:xfrm>
              <a:off x="18491200" y="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Freeform 18"/>
            <p:cNvSpPr/>
            <p:nvPr/>
          </p:nvSpPr>
          <p:spPr>
            <a:xfrm>
              <a:off x="18491200" y="4622800"/>
              <a:ext cx="4622800" cy="4622800"/>
            </a:xfrm>
            <a:custGeom>
              <a:avLst/>
              <a:gdLst/>
              <a:ahLst/>
              <a:cxnLst/>
              <a:rect l="l" t="t" r="r" b="b"/>
              <a:pathLst>
                <a:path w="4622800" h="4622800">
                  <a:moveTo>
                    <a:pt x="0" y="0"/>
                  </a:moveTo>
                  <a:lnTo>
                    <a:pt x="4622800" y="0"/>
                  </a:lnTo>
                  <a:lnTo>
                    <a:pt x="46228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43" t="-12700" r="-16248" b="-1919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9" name="Freeform 19"/>
            <p:cNvSpPr/>
            <p:nvPr/>
          </p:nvSpPr>
          <p:spPr>
            <a:xfrm>
              <a:off x="0" y="9245600"/>
              <a:ext cx="4625340" cy="3202940"/>
            </a:xfrm>
            <a:custGeom>
              <a:avLst/>
              <a:gdLst/>
              <a:ahLst/>
              <a:cxnLst/>
              <a:rect l="l" t="t" r="r" b="b"/>
              <a:pathLst>
                <a:path w="4625340" h="3202940">
                  <a:moveTo>
                    <a:pt x="0" y="0"/>
                  </a:moveTo>
                  <a:lnTo>
                    <a:pt x="4625340" y="0"/>
                  </a:lnTo>
                  <a:lnTo>
                    <a:pt x="4625340" y="3202940"/>
                  </a:lnTo>
                  <a:lnTo>
                    <a:pt x="0" y="320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35" t="-18331" r="-16185" b="-7202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0" name="Freeform 20"/>
            <p:cNvSpPr/>
            <p:nvPr/>
          </p:nvSpPr>
          <p:spPr>
            <a:xfrm>
              <a:off x="4620260" y="9245600"/>
              <a:ext cx="4625340" cy="3202940"/>
            </a:xfrm>
            <a:custGeom>
              <a:avLst/>
              <a:gdLst/>
              <a:ahLst/>
              <a:cxnLst/>
              <a:rect l="l" t="t" r="r" b="b"/>
              <a:pathLst>
                <a:path w="4625340" h="3202940">
                  <a:moveTo>
                    <a:pt x="0" y="0"/>
                  </a:moveTo>
                  <a:lnTo>
                    <a:pt x="4625340" y="0"/>
                  </a:lnTo>
                  <a:lnTo>
                    <a:pt x="4625340" y="3202940"/>
                  </a:lnTo>
                  <a:lnTo>
                    <a:pt x="0" y="320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35" t="-18331" r="-16185" b="-7202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1" name="Freeform 21"/>
            <p:cNvSpPr/>
            <p:nvPr/>
          </p:nvSpPr>
          <p:spPr>
            <a:xfrm>
              <a:off x="9245600" y="9245600"/>
              <a:ext cx="4625340" cy="3202940"/>
            </a:xfrm>
            <a:custGeom>
              <a:avLst/>
              <a:gdLst/>
              <a:ahLst/>
              <a:cxnLst/>
              <a:rect l="l" t="t" r="r" b="b"/>
              <a:pathLst>
                <a:path w="4625340" h="3202940">
                  <a:moveTo>
                    <a:pt x="0" y="0"/>
                  </a:moveTo>
                  <a:lnTo>
                    <a:pt x="4625340" y="0"/>
                  </a:lnTo>
                  <a:lnTo>
                    <a:pt x="4625340" y="3202940"/>
                  </a:lnTo>
                  <a:lnTo>
                    <a:pt x="0" y="320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35" t="-18331" r="-16185" b="-7202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2" name="Freeform 22"/>
            <p:cNvSpPr/>
            <p:nvPr/>
          </p:nvSpPr>
          <p:spPr>
            <a:xfrm>
              <a:off x="13870940" y="9245600"/>
              <a:ext cx="4625340" cy="3202940"/>
            </a:xfrm>
            <a:custGeom>
              <a:avLst/>
              <a:gdLst/>
              <a:ahLst/>
              <a:cxnLst/>
              <a:rect l="l" t="t" r="r" b="b"/>
              <a:pathLst>
                <a:path w="4625340" h="3202940">
                  <a:moveTo>
                    <a:pt x="0" y="0"/>
                  </a:moveTo>
                  <a:lnTo>
                    <a:pt x="4625340" y="0"/>
                  </a:lnTo>
                  <a:lnTo>
                    <a:pt x="4625340" y="3202940"/>
                  </a:lnTo>
                  <a:lnTo>
                    <a:pt x="0" y="320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35" t="-18331" r="-16185" b="-7202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3" name="Freeform 23"/>
            <p:cNvSpPr/>
            <p:nvPr/>
          </p:nvSpPr>
          <p:spPr>
            <a:xfrm>
              <a:off x="18496280" y="9245600"/>
              <a:ext cx="4625340" cy="3202940"/>
            </a:xfrm>
            <a:custGeom>
              <a:avLst/>
              <a:gdLst/>
              <a:ahLst/>
              <a:cxnLst/>
              <a:rect l="l" t="t" r="r" b="b"/>
              <a:pathLst>
                <a:path w="4625340" h="3202940">
                  <a:moveTo>
                    <a:pt x="0" y="0"/>
                  </a:moveTo>
                  <a:lnTo>
                    <a:pt x="4625340" y="0"/>
                  </a:lnTo>
                  <a:lnTo>
                    <a:pt x="4625340" y="3202940"/>
                  </a:lnTo>
                  <a:lnTo>
                    <a:pt x="0" y="320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635" t="-18331" r="-16185" b="-72029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4" name="Freeform 24"/>
          <p:cNvSpPr/>
          <p:nvPr/>
        </p:nvSpPr>
        <p:spPr>
          <a:xfrm rot="-10800000">
            <a:off x="13860713" y="8053780"/>
            <a:ext cx="5397860" cy="3935531"/>
          </a:xfrm>
          <a:custGeom>
            <a:avLst/>
            <a:gdLst/>
            <a:ahLst/>
            <a:cxnLst/>
            <a:rect l="l" t="t" r="r" b="b"/>
            <a:pathLst>
              <a:path w="5397860" h="3935531">
                <a:moveTo>
                  <a:pt x="0" y="0"/>
                </a:moveTo>
                <a:lnTo>
                  <a:pt x="5397860" y="0"/>
                </a:lnTo>
                <a:lnTo>
                  <a:pt x="5397860" y="3935531"/>
                </a:lnTo>
                <a:lnTo>
                  <a:pt x="0" y="39355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5" name="Group 25"/>
          <p:cNvGrpSpPr/>
          <p:nvPr/>
        </p:nvGrpSpPr>
        <p:grpSpPr>
          <a:xfrm>
            <a:off x="3935730" y="133128"/>
            <a:ext cx="12142470" cy="2194148"/>
            <a:chOff x="30857" y="-231587"/>
            <a:chExt cx="3187480" cy="828062"/>
          </a:xfrm>
        </p:grpSpPr>
        <p:sp>
          <p:nvSpPr>
            <p:cNvPr id="26" name="Freeform 26"/>
            <p:cNvSpPr/>
            <p:nvPr/>
          </p:nvSpPr>
          <p:spPr>
            <a:xfrm>
              <a:off x="157794" y="-116572"/>
              <a:ext cx="3060543" cy="713047"/>
            </a:xfrm>
            <a:custGeom>
              <a:avLst/>
              <a:gdLst/>
              <a:ahLst/>
              <a:cxnLst/>
              <a:rect l="l" t="t" r="r" b="b"/>
              <a:pathLst>
                <a:path w="3060543" h="713047">
                  <a:moveTo>
                    <a:pt x="66623" y="0"/>
                  </a:moveTo>
                  <a:lnTo>
                    <a:pt x="2993920" y="0"/>
                  </a:lnTo>
                  <a:cubicBezTo>
                    <a:pt x="3030715" y="0"/>
                    <a:pt x="3060543" y="29828"/>
                    <a:pt x="3060543" y="66623"/>
                  </a:cubicBezTo>
                  <a:lnTo>
                    <a:pt x="3060543" y="646424"/>
                  </a:lnTo>
                  <a:cubicBezTo>
                    <a:pt x="3060543" y="664094"/>
                    <a:pt x="3053524" y="681040"/>
                    <a:pt x="3041030" y="693534"/>
                  </a:cubicBezTo>
                  <a:cubicBezTo>
                    <a:pt x="3028536" y="706028"/>
                    <a:pt x="3011590" y="713047"/>
                    <a:pt x="2993920" y="713047"/>
                  </a:cubicBezTo>
                  <a:lnTo>
                    <a:pt x="66623" y="713047"/>
                  </a:lnTo>
                  <a:cubicBezTo>
                    <a:pt x="29828" y="713047"/>
                    <a:pt x="0" y="683219"/>
                    <a:pt x="0" y="646424"/>
                  </a:cubicBezTo>
                  <a:lnTo>
                    <a:pt x="0" y="66623"/>
                  </a:lnTo>
                  <a:cubicBezTo>
                    <a:pt x="0" y="29828"/>
                    <a:pt x="29828" y="0"/>
                    <a:pt x="66623" y="0"/>
                  </a:cubicBezTo>
                  <a:close/>
                </a:path>
              </a:pathLst>
            </a:custGeom>
            <a:solidFill>
              <a:srgbClr val="F0DCE8">
                <a:alpha val="65882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30857" y="-231587"/>
              <a:ext cx="3060543" cy="808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r>
                <a:rPr lang="en-US" altLang="ja-JP" sz="4999" dirty="0">
                  <a:solidFill>
                    <a:srgbClr val="5E17EB">
                      <a:alpha val="65882"/>
                    </a:srgbClr>
                  </a:solidFill>
                  <a:ea typeface="ZEN角ゴシックNEW Bold"/>
                </a:rPr>
                <a:t>『</a:t>
              </a:r>
              <a:r>
                <a:rPr lang="ja-JP" altLang="en-US" sz="4999" dirty="0">
                  <a:solidFill>
                    <a:srgbClr val="5E17EB">
                      <a:alpha val="65882"/>
                    </a:srgbClr>
                  </a:solidFill>
                  <a:ea typeface="ZEN角ゴシックNEW Bold"/>
                </a:rPr>
                <a:t>あなたの美を開放する写真家</a:t>
              </a:r>
              <a:r>
                <a:rPr lang="en-US" altLang="ja-JP" sz="4999" dirty="0">
                  <a:solidFill>
                    <a:srgbClr val="5E17EB">
                      <a:alpha val="65882"/>
                    </a:srgbClr>
                  </a:solidFill>
                  <a:ea typeface="ZEN角ゴシックNEW Bold"/>
                </a:rPr>
                <a:t>』</a:t>
              </a:r>
              <a:endParaRPr lang="en-US" sz="4999" dirty="0">
                <a:solidFill>
                  <a:srgbClr val="5E17EB">
                    <a:alpha val="65882"/>
                  </a:srgbClr>
                </a:solidFill>
                <a:ea typeface="ZEN角ゴシックNEW Bold"/>
              </a:endParaRPr>
            </a:p>
            <a:p>
              <a:pPr algn="ctr">
                <a:lnSpc>
                  <a:spcPts val="6999"/>
                </a:lnSpc>
              </a:pPr>
              <a:r>
                <a:rPr lang="ja-JP" altLang="en-US" sz="4999" dirty="0">
                  <a:solidFill>
                    <a:srgbClr val="5E17EB">
                      <a:alpha val="65882"/>
                    </a:srgbClr>
                  </a:solidFill>
                  <a:ea typeface="ZEN角ゴシックNEW Bold"/>
                </a:rPr>
                <a:t>　　　　　幸野　朱里</a:t>
              </a:r>
              <a:r>
                <a:rPr lang="en-US" sz="4999" dirty="0" err="1">
                  <a:solidFill>
                    <a:srgbClr val="5E17EB">
                      <a:alpha val="65882"/>
                    </a:srgbClr>
                  </a:solidFill>
                  <a:ea typeface="ZEN角ゴシックNEW Bold"/>
                </a:rPr>
                <a:t>さんを推薦します</a:t>
              </a:r>
              <a:endParaRPr lang="en-US" sz="4999" dirty="0">
                <a:solidFill>
                  <a:srgbClr val="5E17EB">
                    <a:alpha val="65882"/>
                  </a:srgbClr>
                </a:solidFill>
                <a:ea typeface="ZEN角ゴシックNEW Bold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-10800000">
            <a:off x="-783161" y="-1061064"/>
            <a:ext cx="4832037" cy="3277000"/>
          </a:xfrm>
          <a:custGeom>
            <a:avLst/>
            <a:gdLst/>
            <a:ahLst/>
            <a:cxnLst/>
            <a:rect l="l" t="t" r="r" b="b"/>
            <a:pathLst>
              <a:path w="4832037" h="3277000">
                <a:moveTo>
                  <a:pt x="0" y="0"/>
                </a:moveTo>
                <a:lnTo>
                  <a:pt x="4832037" y="0"/>
                </a:lnTo>
                <a:lnTo>
                  <a:pt x="4832037" y="3277000"/>
                </a:lnTo>
                <a:lnTo>
                  <a:pt x="0" y="327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TextBox 29"/>
          <p:cNvSpPr txBox="1"/>
          <p:nvPr/>
        </p:nvSpPr>
        <p:spPr>
          <a:xfrm>
            <a:off x="151745" y="2233815"/>
            <a:ext cx="13762874" cy="774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3"/>
              </a:lnSpc>
            </a:pPr>
            <a:r>
              <a:rPr lang="ja-JP" altLang="en-US" sz="4400" dirty="0">
                <a:solidFill>
                  <a:srgbClr val="000000"/>
                </a:solidFill>
                <a:ea typeface="ZEN角ゴシックNEW Bold"/>
              </a:rPr>
              <a:t>印象を変えたい人必見❣</a:t>
            </a:r>
            <a:endParaRPr lang="en-US" altLang="ja-JP" sz="4400" dirty="0">
              <a:solidFill>
                <a:srgbClr val="000000"/>
              </a:solidFill>
              <a:ea typeface="ZEN角ゴシックNEW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00"/>
                </a:solidFill>
                <a:ea typeface="ZEN角ゴシックNEW Bold"/>
              </a:rPr>
              <a:t>自分を知ってもらう為にはプロフィール写真がなければ！</a:t>
            </a:r>
            <a:endParaRPr lang="en-US" altLang="ja-JP" sz="3200" dirty="0">
              <a:solidFill>
                <a:srgbClr val="000000"/>
              </a:solidFill>
              <a:ea typeface="ZEN角ゴシックNEW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00"/>
                </a:solidFill>
                <a:ea typeface="ZEN角ゴシックNEW Bold"/>
              </a:rPr>
              <a:t>幸野さんは人を見る・観る・視る力が凄いどんどん</a:t>
            </a:r>
            <a:endParaRPr lang="en-US" altLang="ja-JP" sz="3600" dirty="0">
              <a:solidFill>
                <a:srgbClr val="7030A0"/>
              </a:solidFill>
              <a:ea typeface="ZEN角ゴシックNEW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00"/>
                </a:solidFill>
                <a:ea typeface="ZEN角ゴシックNEW Bold"/>
              </a:rPr>
              <a:t>時間と共にどんどん幸野ワールドに入っていくのを感じながら</a:t>
            </a:r>
            <a:endParaRPr lang="en-US" altLang="ja-JP" sz="3200" dirty="0">
              <a:solidFill>
                <a:srgbClr val="000000"/>
              </a:solidFill>
              <a:ea typeface="ZEN角ゴシックNEW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00"/>
                </a:solidFill>
                <a:ea typeface="ZEN角ゴシックNEW Bold"/>
              </a:rPr>
              <a:t>今までにない自分を撮って頂けました。</a:t>
            </a:r>
            <a:endParaRPr lang="en-US" altLang="ja-JP" sz="3200" dirty="0">
              <a:solidFill>
                <a:srgbClr val="000000"/>
              </a:solidFill>
              <a:latin typeface="ZEN角ゴシックNEW Bold"/>
              <a:ea typeface="ZEN角ゴシックNEW Bold"/>
            </a:endParaRPr>
          </a:p>
          <a:p>
            <a:pPr algn="ctr">
              <a:lnSpc>
                <a:spcPct val="150000"/>
              </a:lnSpc>
            </a:pPr>
            <a:r>
              <a:rPr lang="en-US" altLang="ja-JP" sz="3200" dirty="0">
                <a:solidFill>
                  <a:srgbClr val="000000"/>
                </a:solidFill>
                <a:latin typeface="ZEN角ゴシックNEW Bold"/>
                <a:ea typeface="ZEN角ゴシックNEW Bold"/>
              </a:rPr>
              <a:t>『</a:t>
            </a:r>
            <a:r>
              <a:rPr lang="ja-JP" altLang="en-US" sz="3200" dirty="0">
                <a:solidFill>
                  <a:srgbClr val="000000"/>
                </a:solidFill>
                <a:latin typeface="ZEN角ゴシックNEW Bold"/>
                <a:ea typeface="ZEN角ゴシックNEW Bold"/>
              </a:rPr>
              <a:t>今まで見たことのない自分をビジネスに生かしたい</a:t>
            </a:r>
            <a:r>
              <a:rPr lang="en-US" altLang="ja-JP" sz="3200" dirty="0">
                <a:solidFill>
                  <a:srgbClr val="000000"/>
                </a:solidFill>
                <a:latin typeface="ZEN角ゴシックNEW Bold"/>
                <a:ea typeface="ZEN角ゴシックNEW Bold"/>
              </a:rPr>
              <a:t>』</a:t>
            </a: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00"/>
                </a:solidFill>
                <a:latin typeface="ZEN角ゴシックNEW Bold"/>
                <a:ea typeface="ZEN角ゴシックNEW Bold"/>
              </a:rPr>
              <a:t>そんなプロフィール写真ならこの方！！</a:t>
            </a:r>
            <a:endParaRPr lang="en-US" sz="3200" dirty="0">
              <a:solidFill>
                <a:srgbClr val="000000"/>
              </a:solidFill>
              <a:latin typeface="ZEN角ゴシックNEW Bold"/>
              <a:ea typeface="ZEN角ゴシックNEW Bold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FF66C4"/>
                </a:solidFill>
                <a:ea typeface="ZEN角ゴシックNEW Bold"/>
              </a:rPr>
              <a:t>　</a:t>
            </a:r>
            <a:r>
              <a:rPr lang="ja-JP" altLang="en-US" sz="4400" dirty="0">
                <a:solidFill>
                  <a:srgbClr val="FF66C4"/>
                </a:solidFill>
                <a:ea typeface="ZEN角ゴシックNEW Bold"/>
              </a:rPr>
              <a:t>　　　</a:t>
            </a:r>
            <a:r>
              <a:rPr lang="ja-JP" altLang="en-US" sz="4800" dirty="0">
                <a:solidFill>
                  <a:srgbClr val="FF66C4"/>
                </a:solidFill>
                <a:ea typeface="ZEN角ゴシックNEW Bold"/>
              </a:rPr>
              <a:t>幸野　朱里さんを</a:t>
            </a:r>
            <a:r>
              <a:rPr lang="en-US" sz="4800" dirty="0">
                <a:solidFill>
                  <a:srgbClr val="000000"/>
                </a:solidFill>
                <a:ea typeface="ZEN角ゴシックNEW Bold"/>
              </a:rPr>
              <a:t>　</a:t>
            </a:r>
            <a:r>
              <a:rPr lang="en-US" sz="4000" dirty="0" err="1">
                <a:solidFill>
                  <a:srgbClr val="000000"/>
                </a:solidFill>
                <a:ea typeface="ZEN角ゴシックNEW Bold"/>
              </a:rPr>
              <a:t>推薦いたします</a:t>
            </a:r>
            <a:r>
              <a:rPr lang="en-US" sz="4000" dirty="0">
                <a:solidFill>
                  <a:srgbClr val="000000"/>
                </a:solidFill>
                <a:ea typeface="ZEN角ゴシックNEW Bold"/>
              </a:rPr>
              <a:t>。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000000"/>
                </a:solidFill>
                <a:ea typeface="ZEN角ゴシックNEW Bold"/>
              </a:rPr>
              <a:t>　　　　　　美肌アドバイザー　並木規子</a:t>
            </a:r>
            <a:endParaRPr lang="en-US" sz="3200" dirty="0">
              <a:solidFill>
                <a:srgbClr val="000000"/>
              </a:solidFill>
              <a:ea typeface="ZEN角ゴシックNEW Bold"/>
            </a:endParaRPr>
          </a:p>
          <a:p>
            <a:pPr algn="ctr">
              <a:lnSpc>
                <a:spcPts val="4822"/>
              </a:lnSpc>
              <a:spcBef>
                <a:spcPct val="0"/>
              </a:spcBef>
            </a:pPr>
            <a:endParaRPr lang="en-US" sz="4738" dirty="0">
              <a:solidFill>
                <a:srgbClr val="000000"/>
              </a:solidFill>
              <a:ea typeface="ZEN角ゴシックNEW Bold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26718AB-9877-E7CC-F0C0-65F1633EF7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24541" r="22804" b="39355"/>
          <a:stretch/>
        </p:blipFill>
        <p:spPr>
          <a:xfrm rot="5400000">
            <a:off x="12443590" y="4452726"/>
            <a:ext cx="7606462" cy="3074951"/>
          </a:xfrm>
          <a:prstGeom prst="rect">
            <a:avLst/>
          </a:prstGeom>
        </p:spPr>
      </p:pic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E6F0CA7B-F25B-C255-1D50-9BEE70FD3C3B}"/>
              </a:ext>
            </a:extLst>
          </p:cNvPr>
          <p:cNvSpPr/>
          <p:nvPr/>
        </p:nvSpPr>
        <p:spPr>
          <a:xfrm>
            <a:off x="12506334" y="2374472"/>
            <a:ext cx="2361655" cy="1258235"/>
          </a:xfrm>
          <a:prstGeom prst="wedgeRoundRectCallout">
            <a:avLst>
              <a:gd name="adj1" fmla="val 71729"/>
              <a:gd name="adj2" fmla="val 8259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A5DEE2-56F9-098C-31D1-AF3465E7BA80}"/>
              </a:ext>
            </a:extLst>
          </p:cNvPr>
          <p:cNvSpPr txBox="1"/>
          <p:nvPr/>
        </p:nvSpPr>
        <p:spPr>
          <a:xfrm>
            <a:off x="12362383" y="2508977"/>
            <a:ext cx="2684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狙い打ち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しちゃうから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E360F1CE-F608-D623-FE9C-FCCCC898A9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83" y="6451348"/>
            <a:ext cx="1830474" cy="2744371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CFD197F-B585-F791-DF5D-3094C27CBC60}"/>
              </a:ext>
            </a:extLst>
          </p:cNvPr>
          <p:cNvSpPr txBox="1"/>
          <p:nvPr/>
        </p:nvSpPr>
        <p:spPr>
          <a:xfrm>
            <a:off x="12659953" y="880837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+mj-ea"/>
                <a:ea typeface="+mj-ea"/>
              </a:rPr>
              <a:t>撮影</a:t>
            </a:r>
            <a:endParaRPr kumimoji="1" lang="en-US" altLang="ja-JP" b="1" dirty="0"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latin typeface="+mj-ea"/>
                <a:ea typeface="+mj-ea"/>
              </a:rPr>
              <a:t>幸野朱里さん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107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ZEN角ゴシックNEW Bold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20240423並木→野口さん推薦の言葉</dc:title>
  <dc:creator>ユーザー</dc:creator>
  <cp:lastModifiedBy>規子 並木</cp:lastModifiedBy>
  <cp:revision>4</cp:revision>
  <dcterms:created xsi:type="dcterms:W3CDTF">2006-08-16T00:00:00Z</dcterms:created>
  <dcterms:modified xsi:type="dcterms:W3CDTF">2024-11-26T17:14:34Z</dcterms:modified>
  <dc:identifier>DAGDJm26544</dc:identifier>
</cp:coreProperties>
</file>