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5" d="100"/>
          <a:sy n="85" d="100"/>
        </p:scale>
        <p:origin x="590"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29B9114-DBAC-448B-9CC6-E7E78C5BA30C}"/>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319BE764-7C74-4C5B-940C-218351401FC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620342A3-9BA3-4067-83D8-62E3D14844E3}"/>
              </a:ext>
            </a:extLst>
          </p:cNvPr>
          <p:cNvSpPr>
            <a:spLocks noGrp="1"/>
          </p:cNvSpPr>
          <p:nvPr>
            <p:ph type="dt" sz="half" idx="10"/>
          </p:nvPr>
        </p:nvSpPr>
        <p:spPr/>
        <p:txBody>
          <a:bodyPr/>
          <a:lstStyle/>
          <a:p>
            <a:fld id="{EE378F52-FD70-42C9-969E-37261347A7A2}" type="datetimeFigureOut">
              <a:rPr kumimoji="1" lang="ja-JP" altLang="en-US" smtClean="0"/>
              <a:t>2024/12/23</a:t>
            </a:fld>
            <a:endParaRPr kumimoji="1" lang="ja-JP" altLang="en-US"/>
          </a:p>
        </p:txBody>
      </p:sp>
      <p:sp>
        <p:nvSpPr>
          <p:cNvPr id="5" name="フッター プレースホルダー 4">
            <a:extLst>
              <a:ext uri="{FF2B5EF4-FFF2-40B4-BE49-F238E27FC236}">
                <a16:creationId xmlns:a16="http://schemas.microsoft.com/office/drawing/2014/main" id="{1B7DDB2F-3375-4C5B-9BB0-A6CC8224B586}"/>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308E90E-E45D-4112-8748-6D2C9D8A3ABC}"/>
              </a:ext>
            </a:extLst>
          </p:cNvPr>
          <p:cNvSpPr>
            <a:spLocks noGrp="1"/>
          </p:cNvSpPr>
          <p:nvPr>
            <p:ph type="sldNum" sz="quarter" idx="12"/>
          </p:nvPr>
        </p:nvSpPr>
        <p:spPr/>
        <p:txBody>
          <a:bodyPr/>
          <a:lstStyle/>
          <a:p>
            <a:fld id="{C12EB7DA-C28F-4B25-B76E-9A2A22CD7CEA}" type="slidenum">
              <a:rPr kumimoji="1" lang="ja-JP" altLang="en-US" smtClean="0"/>
              <a:t>‹#›</a:t>
            </a:fld>
            <a:endParaRPr kumimoji="1" lang="ja-JP" altLang="en-US"/>
          </a:p>
        </p:txBody>
      </p:sp>
    </p:spTree>
    <p:extLst>
      <p:ext uri="{BB962C8B-B14F-4D97-AF65-F5344CB8AC3E}">
        <p14:creationId xmlns:p14="http://schemas.microsoft.com/office/powerpoint/2010/main" val="40552629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EF67177-5CA3-42CC-BE13-2E1188901AF7}"/>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E8E7496B-F9A1-4CFF-AA8D-7D28A50C34EE}"/>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C6C10EC7-EA88-41F8-8093-AADFD1B9E40D}"/>
              </a:ext>
            </a:extLst>
          </p:cNvPr>
          <p:cNvSpPr>
            <a:spLocks noGrp="1"/>
          </p:cNvSpPr>
          <p:nvPr>
            <p:ph type="dt" sz="half" idx="10"/>
          </p:nvPr>
        </p:nvSpPr>
        <p:spPr/>
        <p:txBody>
          <a:bodyPr/>
          <a:lstStyle/>
          <a:p>
            <a:fld id="{EE378F52-FD70-42C9-969E-37261347A7A2}" type="datetimeFigureOut">
              <a:rPr kumimoji="1" lang="ja-JP" altLang="en-US" smtClean="0"/>
              <a:t>2024/12/23</a:t>
            </a:fld>
            <a:endParaRPr kumimoji="1" lang="ja-JP" altLang="en-US"/>
          </a:p>
        </p:txBody>
      </p:sp>
      <p:sp>
        <p:nvSpPr>
          <p:cNvPr id="5" name="フッター プレースホルダー 4">
            <a:extLst>
              <a:ext uri="{FF2B5EF4-FFF2-40B4-BE49-F238E27FC236}">
                <a16:creationId xmlns:a16="http://schemas.microsoft.com/office/drawing/2014/main" id="{ED72F2CD-4556-47A4-AEC6-3F6A57A253A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4405760-3D21-432B-80B7-F2CBE2EBCFB4}"/>
              </a:ext>
            </a:extLst>
          </p:cNvPr>
          <p:cNvSpPr>
            <a:spLocks noGrp="1"/>
          </p:cNvSpPr>
          <p:nvPr>
            <p:ph type="sldNum" sz="quarter" idx="12"/>
          </p:nvPr>
        </p:nvSpPr>
        <p:spPr/>
        <p:txBody>
          <a:bodyPr/>
          <a:lstStyle/>
          <a:p>
            <a:fld id="{C12EB7DA-C28F-4B25-B76E-9A2A22CD7CEA}" type="slidenum">
              <a:rPr kumimoji="1" lang="ja-JP" altLang="en-US" smtClean="0"/>
              <a:t>‹#›</a:t>
            </a:fld>
            <a:endParaRPr kumimoji="1" lang="ja-JP" altLang="en-US"/>
          </a:p>
        </p:txBody>
      </p:sp>
    </p:spTree>
    <p:extLst>
      <p:ext uri="{BB962C8B-B14F-4D97-AF65-F5344CB8AC3E}">
        <p14:creationId xmlns:p14="http://schemas.microsoft.com/office/powerpoint/2010/main" val="10345654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14EFE222-4E8D-4333-9B4A-D179E7A8E1DE}"/>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35B9B1C9-7F53-401E-8920-9ECF50EAD960}"/>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669096BA-2501-428A-823F-89F8DCB52437}"/>
              </a:ext>
            </a:extLst>
          </p:cNvPr>
          <p:cNvSpPr>
            <a:spLocks noGrp="1"/>
          </p:cNvSpPr>
          <p:nvPr>
            <p:ph type="dt" sz="half" idx="10"/>
          </p:nvPr>
        </p:nvSpPr>
        <p:spPr/>
        <p:txBody>
          <a:bodyPr/>
          <a:lstStyle/>
          <a:p>
            <a:fld id="{EE378F52-FD70-42C9-969E-37261347A7A2}" type="datetimeFigureOut">
              <a:rPr kumimoji="1" lang="ja-JP" altLang="en-US" smtClean="0"/>
              <a:t>2024/12/23</a:t>
            </a:fld>
            <a:endParaRPr kumimoji="1" lang="ja-JP" altLang="en-US"/>
          </a:p>
        </p:txBody>
      </p:sp>
      <p:sp>
        <p:nvSpPr>
          <p:cNvPr id="5" name="フッター プレースホルダー 4">
            <a:extLst>
              <a:ext uri="{FF2B5EF4-FFF2-40B4-BE49-F238E27FC236}">
                <a16:creationId xmlns:a16="http://schemas.microsoft.com/office/drawing/2014/main" id="{154BC9A2-F095-49BD-9E95-1E6726EEE3E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B3F8E04-44A8-4BD1-B254-D46B2AF51B0F}"/>
              </a:ext>
            </a:extLst>
          </p:cNvPr>
          <p:cNvSpPr>
            <a:spLocks noGrp="1"/>
          </p:cNvSpPr>
          <p:nvPr>
            <p:ph type="sldNum" sz="quarter" idx="12"/>
          </p:nvPr>
        </p:nvSpPr>
        <p:spPr/>
        <p:txBody>
          <a:bodyPr/>
          <a:lstStyle/>
          <a:p>
            <a:fld id="{C12EB7DA-C28F-4B25-B76E-9A2A22CD7CEA}" type="slidenum">
              <a:rPr kumimoji="1" lang="ja-JP" altLang="en-US" smtClean="0"/>
              <a:t>‹#›</a:t>
            </a:fld>
            <a:endParaRPr kumimoji="1" lang="ja-JP" altLang="en-US"/>
          </a:p>
        </p:txBody>
      </p:sp>
    </p:spTree>
    <p:extLst>
      <p:ext uri="{BB962C8B-B14F-4D97-AF65-F5344CB8AC3E}">
        <p14:creationId xmlns:p14="http://schemas.microsoft.com/office/powerpoint/2010/main" val="30231810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F50F09E-6C2C-4C8F-BA5C-5478C6CC940F}"/>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22DA5E52-5C1C-4F6D-AE8B-A03B7B05127A}"/>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D8086C9-765F-4967-82A0-21AAB24C5BE9}"/>
              </a:ext>
            </a:extLst>
          </p:cNvPr>
          <p:cNvSpPr>
            <a:spLocks noGrp="1"/>
          </p:cNvSpPr>
          <p:nvPr>
            <p:ph type="dt" sz="half" idx="10"/>
          </p:nvPr>
        </p:nvSpPr>
        <p:spPr/>
        <p:txBody>
          <a:bodyPr/>
          <a:lstStyle/>
          <a:p>
            <a:fld id="{EE378F52-FD70-42C9-969E-37261347A7A2}" type="datetimeFigureOut">
              <a:rPr kumimoji="1" lang="ja-JP" altLang="en-US" smtClean="0"/>
              <a:t>2024/12/23</a:t>
            </a:fld>
            <a:endParaRPr kumimoji="1" lang="ja-JP" altLang="en-US"/>
          </a:p>
        </p:txBody>
      </p:sp>
      <p:sp>
        <p:nvSpPr>
          <p:cNvPr id="5" name="フッター プレースホルダー 4">
            <a:extLst>
              <a:ext uri="{FF2B5EF4-FFF2-40B4-BE49-F238E27FC236}">
                <a16:creationId xmlns:a16="http://schemas.microsoft.com/office/drawing/2014/main" id="{A37A4C1A-07C4-40D1-9516-8D6EB9E8CF36}"/>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3B08572-E978-4708-8365-602988C91956}"/>
              </a:ext>
            </a:extLst>
          </p:cNvPr>
          <p:cNvSpPr>
            <a:spLocks noGrp="1"/>
          </p:cNvSpPr>
          <p:nvPr>
            <p:ph type="sldNum" sz="quarter" idx="12"/>
          </p:nvPr>
        </p:nvSpPr>
        <p:spPr/>
        <p:txBody>
          <a:bodyPr/>
          <a:lstStyle/>
          <a:p>
            <a:fld id="{C12EB7DA-C28F-4B25-B76E-9A2A22CD7CEA}" type="slidenum">
              <a:rPr kumimoji="1" lang="ja-JP" altLang="en-US" smtClean="0"/>
              <a:t>‹#›</a:t>
            </a:fld>
            <a:endParaRPr kumimoji="1" lang="ja-JP" altLang="en-US"/>
          </a:p>
        </p:txBody>
      </p:sp>
    </p:spTree>
    <p:extLst>
      <p:ext uri="{BB962C8B-B14F-4D97-AF65-F5344CB8AC3E}">
        <p14:creationId xmlns:p14="http://schemas.microsoft.com/office/powerpoint/2010/main" val="14310939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4DB547C-8055-411E-B942-BB97143606DE}"/>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AABF5BDD-8C91-4616-BF5A-DD60A1DC893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BE23D2CF-5FAA-4145-BFB7-44EF1E599B16}"/>
              </a:ext>
            </a:extLst>
          </p:cNvPr>
          <p:cNvSpPr>
            <a:spLocks noGrp="1"/>
          </p:cNvSpPr>
          <p:nvPr>
            <p:ph type="dt" sz="half" idx="10"/>
          </p:nvPr>
        </p:nvSpPr>
        <p:spPr/>
        <p:txBody>
          <a:bodyPr/>
          <a:lstStyle/>
          <a:p>
            <a:fld id="{EE378F52-FD70-42C9-969E-37261347A7A2}" type="datetimeFigureOut">
              <a:rPr kumimoji="1" lang="ja-JP" altLang="en-US" smtClean="0"/>
              <a:t>2024/12/23</a:t>
            </a:fld>
            <a:endParaRPr kumimoji="1" lang="ja-JP" altLang="en-US"/>
          </a:p>
        </p:txBody>
      </p:sp>
      <p:sp>
        <p:nvSpPr>
          <p:cNvPr id="5" name="フッター プレースホルダー 4">
            <a:extLst>
              <a:ext uri="{FF2B5EF4-FFF2-40B4-BE49-F238E27FC236}">
                <a16:creationId xmlns:a16="http://schemas.microsoft.com/office/drawing/2014/main" id="{A2B26DDA-AB41-4491-B648-CAC17E1BD89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263E25C-1189-4D69-B70E-7472238AB58D}"/>
              </a:ext>
            </a:extLst>
          </p:cNvPr>
          <p:cNvSpPr>
            <a:spLocks noGrp="1"/>
          </p:cNvSpPr>
          <p:nvPr>
            <p:ph type="sldNum" sz="quarter" idx="12"/>
          </p:nvPr>
        </p:nvSpPr>
        <p:spPr/>
        <p:txBody>
          <a:bodyPr/>
          <a:lstStyle/>
          <a:p>
            <a:fld id="{C12EB7DA-C28F-4B25-B76E-9A2A22CD7CEA}" type="slidenum">
              <a:rPr kumimoji="1" lang="ja-JP" altLang="en-US" smtClean="0"/>
              <a:t>‹#›</a:t>
            </a:fld>
            <a:endParaRPr kumimoji="1" lang="ja-JP" altLang="en-US"/>
          </a:p>
        </p:txBody>
      </p:sp>
    </p:spTree>
    <p:extLst>
      <p:ext uri="{BB962C8B-B14F-4D97-AF65-F5344CB8AC3E}">
        <p14:creationId xmlns:p14="http://schemas.microsoft.com/office/powerpoint/2010/main" val="32579917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EA0C437-08FF-426D-A1E6-356EC2006176}"/>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B67086D0-348E-4FCA-AE77-9E640C6DDD7E}"/>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99A99764-F574-4381-836F-6DDE77E32B3A}"/>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5247A8FB-F0D6-4009-8AD0-A7AA2475660E}"/>
              </a:ext>
            </a:extLst>
          </p:cNvPr>
          <p:cNvSpPr>
            <a:spLocks noGrp="1"/>
          </p:cNvSpPr>
          <p:nvPr>
            <p:ph type="dt" sz="half" idx="10"/>
          </p:nvPr>
        </p:nvSpPr>
        <p:spPr/>
        <p:txBody>
          <a:bodyPr/>
          <a:lstStyle/>
          <a:p>
            <a:fld id="{EE378F52-FD70-42C9-969E-37261347A7A2}" type="datetimeFigureOut">
              <a:rPr kumimoji="1" lang="ja-JP" altLang="en-US" smtClean="0"/>
              <a:t>2024/12/23</a:t>
            </a:fld>
            <a:endParaRPr kumimoji="1" lang="ja-JP" altLang="en-US"/>
          </a:p>
        </p:txBody>
      </p:sp>
      <p:sp>
        <p:nvSpPr>
          <p:cNvPr id="6" name="フッター プレースホルダー 5">
            <a:extLst>
              <a:ext uri="{FF2B5EF4-FFF2-40B4-BE49-F238E27FC236}">
                <a16:creationId xmlns:a16="http://schemas.microsoft.com/office/drawing/2014/main" id="{AB066798-DB3D-4056-8420-6A547FBA47C4}"/>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42D6A367-6F05-4ADB-9E84-1448D31FE688}"/>
              </a:ext>
            </a:extLst>
          </p:cNvPr>
          <p:cNvSpPr>
            <a:spLocks noGrp="1"/>
          </p:cNvSpPr>
          <p:nvPr>
            <p:ph type="sldNum" sz="quarter" idx="12"/>
          </p:nvPr>
        </p:nvSpPr>
        <p:spPr/>
        <p:txBody>
          <a:bodyPr/>
          <a:lstStyle/>
          <a:p>
            <a:fld id="{C12EB7DA-C28F-4B25-B76E-9A2A22CD7CEA}" type="slidenum">
              <a:rPr kumimoji="1" lang="ja-JP" altLang="en-US" smtClean="0"/>
              <a:t>‹#›</a:t>
            </a:fld>
            <a:endParaRPr kumimoji="1" lang="ja-JP" altLang="en-US"/>
          </a:p>
        </p:txBody>
      </p:sp>
    </p:spTree>
    <p:extLst>
      <p:ext uri="{BB962C8B-B14F-4D97-AF65-F5344CB8AC3E}">
        <p14:creationId xmlns:p14="http://schemas.microsoft.com/office/powerpoint/2010/main" val="20702108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D936A8A-2B85-428B-A04F-3904A971172E}"/>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EF626CD9-F3B3-43B0-8812-AE12EF0B5AD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E857062D-76BA-4541-AA8B-3E19B77C6634}"/>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E40CB03B-6D3F-4B90-8634-4B2A05FFE9C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F5EF04C4-C35C-4F45-B471-CF2BF122E1E7}"/>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12EECF69-B0FA-491C-8F89-C4E29C783E5D}"/>
              </a:ext>
            </a:extLst>
          </p:cNvPr>
          <p:cNvSpPr>
            <a:spLocks noGrp="1"/>
          </p:cNvSpPr>
          <p:nvPr>
            <p:ph type="dt" sz="half" idx="10"/>
          </p:nvPr>
        </p:nvSpPr>
        <p:spPr/>
        <p:txBody>
          <a:bodyPr/>
          <a:lstStyle/>
          <a:p>
            <a:fld id="{EE378F52-FD70-42C9-969E-37261347A7A2}" type="datetimeFigureOut">
              <a:rPr kumimoji="1" lang="ja-JP" altLang="en-US" smtClean="0"/>
              <a:t>2024/12/23</a:t>
            </a:fld>
            <a:endParaRPr kumimoji="1" lang="ja-JP" altLang="en-US"/>
          </a:p>
        </p:txBody>
      </p:sp>
      <p:sp>
        <p:nvSpPr>
          <p:cNvPr id="8" name="フッター プレースホルダー 7">
            <a:extLst>
              <a:ext uri="{FF2B5EF4-FFF2-40B4-BE49-F238E27FC236}">
                <a16:creationId xmlns:a16="http://schemas.microsoft.com/office/drawing/2014/main" id="{15D00854-E397-4F33-88E4-2741FBA6D5B6}"/>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BC787F65-6633-41EE-91A1-BE23E437BB91}"/>
              </a:ext>
            </a:extLst>
          </p:cNvPr>
          <p:cNvSpPr>
            <a:spLocks noGrp="1"/>
          </p:cNvSpPr>
          <p:nvPr>
            <p:ph type="sldNum" sz="quarter" idx="12"/>
          </p:nvPr>
        </p:nvSpPr>
        <p:spPr/>
        <p:txBody>
          <a:bodyPr/>
          <a:lstStyle/>
          <a:p>
            <a:fld id="{C12EB7DA-C28F-4B25-B76E-9A2A22CD7CEA}" type="slidenum">
              <a:rPr kumimoji="1" lang="ja-JP" altLang="en-US" smtClean="0"/>
              <a:t>‹#›</a:t>
            </a:fld>
            <a:endParaRPr kumimoji="1" lang="ja-JP" altLang="en-US"/>
          </a:p>
        </p:txBody>
      </p:sp>
    </p:spTree>
    <p:extLst>
      <p:ext uri="{BB962C8B-B14F-4D97-AF65-F5344CB8AC3E}">
        <p14:creationId xmlns:p14="http://schemas.microsoft.com/office/powerpoint/2010/main" val="26894942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224E0B4-0C6F-4C24-95AB-D3F996D6E030}"/>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7FC92C02-CFA4-4ECC-8F40-43C000F0758F}"/>
              </a:ext>
            </a:extLst>
          </p:cNvPr>
          <p:cNvSpPr>
            <a:spLocks noGrp="1"/>
          </p:cNvSpPr>
          <p:nvPr>
            <p:ph type="dt" sz="half" idx="10"/>
          </p:nvPr>
        </p:nvSpPr>
        <p:spPr/>
        <p:txBody>
          <a:bodyPr/>
          <a:lstStyle/>
          <a:p>
            <a:fld id="{EE378F52-FD70-42C9-969E-37261347A7A2}" type="datetimeFigureOut">
              <a:rPr kumimoji="1" lang="ja-JP" altLang="en-US" smtClean="0"/>
              <a:t>2024/12/23</a:t>
            </a:fld>
            <a:endParaRPr kumimoji="1" lang="ja-JP" altLang="en-US"/>
          </a:p>
        </p:txBody>
      </p:sp>
      <p:sp>
        <p:nvSpPr>
          <p:cNvPr id="4" name="フッター プレースホルダー 3">
            <a:extLst>
              <a:ext uri="{FF2B5EF4-FFF2-40B4-BE49-F238E27FC236}">
                <a16:creationId xmlns:a16="http://schemas.microsoft.com/office/drawing/2014/main" id="{4366C143-87C0-4E32-9142-26FADF7E023A}"/>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ECDAB903-ED3D-4D1B-873B-C13A6A3D9476}"/>
              </a:ext>
            </a:extLst>
          </p:cNvPr>
          <p:cNvSpPr>
            <a:spLocks noGrp="1"/>
          </p:cNvSpPr>
          <p:nvPr>
            <p:ph type="sldNum" sz="quarter" idx="12"/>
          </p:nvPr>
        </p:nvSpPr>
        <p:spPr/>
        <p:txBody>
          <a:bodyPr/>
          <a:lstStyle/>
          <a:p>
            <a:fld id="{C12EB7DA-C28F-4B25-B76E-9A2A22CD7CEA}" type="slidenum">
              <a:rPr kumimoji="1" lang="ja-JP" altLang="en-US" smtClean="0"/>
              <a:t>‹#›</a:t>
            </a:fld>
            <a:endParaRPr kumimoji="1" lang="ja-JP" altLang="en-US"/>
          </a:p>
        </p:txBody>
      </p:sp>
    </p:spTree>
    <p:extLst>
      <p:ext uri="{BB962C8B-B14F-4D97-AF65-F5344CB8AC3E}">
        <p14:creationId xmlns:p14="http://schemas.microsoft.com/office/powerpoint/2010/main" val="4587701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C167863B-689E-4F1F-9F8D-8AAA8A1F31EF}"/>
              </a:ext>
            </a:extLst>
          </p:cNvPr>
          <p:cNvSpPr>
            <a:spLocks noGrp="1"/>
          </p:cNvSpPr>
          <p:nvPr>
            <p:ph type="dt" sz="half" idx="10"/>
          </p:nvPr>
        </p:nvSpPr>
        <p:spPr/>
        <p:txBody>
          <a:bodyPr/>
          <a:lstStyle/>
          <a:p>
            <a:fld id="{EE378F52-FD70-42C9-969E-37261347A7A2}" type="datetimeFigureOut">
              <a:rPr kumimoji="1" lang="ja-JP" altLang="en-US" smtClean="0"/>
              <a:t>2024/12/23</a:t>
            </a:fld>
            <a:endParaRPr kumimoji="1" lang="ja-JP" altLang="en-US"/>
          </a:p>
        </p:txBody>
      </p:sp>
      <p:sp>
        <p:nvSpPr>
          <p:cNvPr id="3" name="フッター プレースホルダー 2">
            <a:extLst>
              <a:ext uri="{FF2B5EF4-FFF2-40B4-BE49-F238E27FC236}">
                <a16:creationId xmlns:a16="http://schemas.microsoft.com/office/drawing/2014/main" id="{C40579CB-FB45-48F2-B273-7CC7A90151CE}"/>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4E31A287-FB1B-4ABF-9C5F-E702BCFF83E8}"/>
              </a:ext>
            </a:extLst>
          </p:cNvPr>
          <p:cNvSpPr>
            <a:spLocks noGrp="1"/>
          </p:cNvSpPr>
          <p:nvPr>
            <p:ph type="sldNum" sz="quarter" idx="12"/>
          </p:nvPr>
        </p:nvSpPr>
        <p:spPr/>
        <p:txBody>
          <a:bodyPr/>
          <a:lstStyle/>
          <a:p>
            <a:fld id="{C12EB7DA-C28F-4B25-B76E-9A2A22CD7CEA}" type="slidenum">
              <a:rPr kumimoji="1" lang="ja-JP" altLang="en-US" smtClean="0"/>
              <a:t>‹#›</a:t>
            </a:fld>
            <a:endParaRPr kumimoji="1" lang="ja-JP" altLang="en-US"/>
          </a:p>
        </p:txBody>
      </p:sp>
    </p:spTree>
    <p:extLst>
      <p:ext uri="{BB962C8B-B14F-4D97-AF65-F5344CB8AC3E}">
        <p14:creationId xmlns:p14="http://schemas.microsoft.com/office/powerpoint/2010/main" val="77988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A9A3213-0700-460A-9659-5A0BA9F6863E}"/>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B20BA2D3-9A96-48EE-AAD3-E7E014199DA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525FDFE9-A1D8-4883-B30C-B3677CA5872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7C40A89B-A3B7-4588-A1CE-955FB7A04396}"/>
              </a:ext>
            </a:extLst>
          </p:cNvPr>
          <p:cNvSpPr>
            <a:spLocks noGrp="1"/>
          </p:cNvSpPr>
          <p:nvPr>
            <p:ph type="dt" sz="half" idx="10"/>
          </p:nvPr>
        </p:nvSpPr>
        <p:spPr/>
        <p:txBody>
          <a:bodyPr/>
          <a:lstStyle/>
          <a:p>
            <a:fld id="{EE378F52-FD70-42C9-969E-37261347A7A2}" type="datetimeFigureOut">
              <a:rPr kumimoji="1" lang="ja-JP" altLang="en-US" smtClean="0"/>
              <a:t>2024/12/23</a:t>
            </a:fld>
            <a:endParaRPr kumimoji="1" lang="ja-JP" altLang="en-US"/>
          </a:p>
        </p:txBody>
      </p:sp>
      <p:sp>
        <p:nvSpPr>
          <p:cNvPr id="6" name="フッター プレースホルダー 5">
            <a:extLst>
              <a:ext uri="{FF2B5EF4-FFF2-40B4-BE49-F238E27FC236}">
                <a16:creationId xmlns:a16="http://schemas.microsoft.com/office/drawing/2014/main" id="{661C6237-54FC-484E-9C45-053FA4EC8C0F}"/>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87AA9285-66A9-4381-8F37-2CD44FDC193F}"/>
              </a:ext>
            </a:extLst>
          </p:cNvPr>
          <p:cNvSpPr>
            <a:spLocks noGrp="1"/>
          </p:cNvSpPr>
          <p:nvPr>
            <p:ph type="sldNum" sz="quarter" idx="12"/>
          </p:nvPr>
        </p:nvSpPr>
        <p:spPr/>
        <p:txBody>
          <a:bodyPr/>
          <a:lstStyle/>
          <a:p>
            <a:fld id="{C12EB7DA-C28F-4B25-B76E-9A2A22CD7CEA}" type="slidenum">
              <a:rPr kumimoji="1" lang="ja-JP" altLang="en-US" smtClean="0"/>
              <a:t>‹#›</a:t>
            </a:fld>
            <a:endParaRPr kumimoji="1" lang="ja-JP" altLang="en-US"/>
          </a:p>
        </p:txBody>
      </p:sp>
    </p:spTree>
    <p:extLst>
      <p:ext uri="{BB962C8B-B14F-4D97-AF65-F5344CB8AC3E}">
        <p14:creationId xmlns:p14="http://schemas.microsoft.com/office/powerpoint/2010/main" val="5816451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2616219-B8A9-480C-AF12-FF91FEB03359}"/>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4440020F-B68B-492B-A8B3-CC0782F196B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8DFD1223-4C74-4A06-9650-853C1914EEF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5A479CAF-0BAA-4558-A1B0-3054AC499789}"/>
              </a:ext>
            </a:extLst>
          </p:cNvPr>
          <p:cNvSpPr>
            <a:spLocks noGrp="1"/>
          </p:cNvSpPr>
          <p:nvPr>
            <p:ph type="dt" sz="half" idx="10"/>
          </p:nvPr>
        </p:nvSpPr>
        <p:spPr/>
        <p:txBody>
          <a:bodyPr/>
          <a:lstStyle/>
          <a:p>
            <a:fld id="{EE378F52-FD70-42C9-969E-37261347A7A2}" type="datetimeFigureOut">
              <a:rPr kumimoji="1" lang="ja-JP" altLang="en-US" smtClean="0"/>
              <a:t>2024/12/23</a:t>
            </a:fld>
            <a:endParaRPr kumimoji="1" lang="ja-JP" altLang="en-US"/>
          </a:p>
        </p:txBody>
      </p:sp>
      <p:sp>
        <p:nvSpPr>
          <p:cNvPr id="6" name="フッター プレースホルダー 5">
            <a:extLst>
              <a:ext uri="{FF2B5EF4-FFF2-40B4-BE49-F238E27FC236}">
                <a16:creationId xmlns:a16="http://schemas.microsoft.com/office/drawing/2014/main" id="{6251FA36-C8B7-4679-B943-3583203DD3C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3117B26A-C917-4B19-B6B5-BF4F954702A5}"/>
              </a:ext>
            </a:extLst>
          </p:cNvPr>
          <p:cNvSpPr>
            <a:spLocks noGrp="1"/>
          </p:cNvSpPr>
          <p:nvPr>
            <p:ph type="sldNum" sz="quarter" idx="12"/>
          </p:nvPr>
        </p:nvSpPr>
        <p:spPr/>
        <p:txBody>
          <a:bodyPr/>
          <a:lstStyle/>
          <a:p>
            <a:fld id="{C12EB7DA-C28F-4B25-B76E-9A2A22CD7CEA}" type="slidenum">
              <a:rPr kumimoji="1" lang="ja-JP" altLang="en-US" smtClean="0"/>
              <a:t>‹#›</a:t>
            </a:fld>
            <a:endParaRPr kumimoji="1" lang="ja-JP" altLang="en-US"/>
          </a:p>
        </p:txBody>
      </p:sp>
    </p:spTree>
    <p:extLst>
      <p:ext uri="{BB962C8B-B14F-4D97-AF65-F5344CB8AC3E}">
        <p14:creationId xmlns:p14="http://schemas.microsoft.com/office/powerpoint/2010/main" val="27207070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FB7A3F66-D195-4C7E-8B6D-4DB78445ADE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42465453-891C-4BAE-91C9-C9DBB6E82D9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383C329-432F-405B-A1C2-1D4EED95FC9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E378F52-FD70-42C9-969E-37261347A7A2}" type="datetimeFigureOut">
              <a:rPr kumimoji="1" lang="ja-JP" altLang="en-US" smtClean="0"/>
              <a:t>2024/12/23</a:t>
            </a:fld>
            <a:endParaRPr kumimoji="1" lang="ja-JP" altLang="en-US"/>
          </a:p>
        </p:txBody>
      </p:sp>
      <p:sp>
        <p:nvSpPr>
          <p:cNvPr id="5" name="フッター プレースホルダー 4">
            <a:extLst>
              <a:ext uri="{FF2B5EF4-FFF2-40B4-BE49-F238E27FC236}">
                <a16:creationId xmlns:a16="http://schemas.microsoft.com/office/drawing/2014/main" id="{CCE99D35-DEA3-4177-BBF2-3AA8F1DC781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8996B897-D764-472E-9671-DC63B146316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2EB7DA-C28F-4B25-B76E-9A2A22CD7CEA}" type="slidenum">
              <a:rPr kumimoji="1" lang="ja-JP" altLang="en-US" smtClean="0"/>
              <a:t>‹#›</a:t>
            </a:fld>
            <a:endParaRPr kumimoji="1" lang="ja-JP" altLang="en-US"/>
          </a:p>
        </p:txBody>
      </p:sp>
    </p:spTree>
    <p:extLst>
      <p:ext uri="{BB962C8B-B14F-4D97-AF65-F5344CB8AC3E}">
        <p14:creationId xmlns:p14="http://schemas.microsoft.com/office/powerpoint/2010/main" val="9428999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図 8" descr="花の絵&#10;&#10;中程度の精度で自動的に生成された説明">
            <a:extLst>
              <a:ext uri="{FF2B5EF4-FFF2-40B4-BE49-F238E27FC236}">
                <a16:creationId xmlns:a16="http://schemas.microsoft.com/office/drawing/2014/main" id="{815E74BB-5E21-490D-9565-7BCA6A2A50F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字幕 2">
            <a:extLst>
              <a:ext uri="{FF2B5EF4-FFF2-40B4-BE49-F238E27FC236}">
                <a16:creationId xmlns:a16="http://schemas.microsoft.com/office/drawing/2014/main" id="{F2256B6B-C4AF-4426-902E-07180AACB3D3}"/>
              </a:ext>
            </a:extLst>
          </p:cNvPr>
          <p:cNvSpPr>
            <a:spLocks noGrp="1"/>
          </p:cNvSpPr>
          <p:nvPr>
            <p:ph type="subTitle" idx="1"/>
          </p:nvPr>
        </p:nvSpPr>
        <p:spPr>
          <a:xfrm>
            <a:off x="1510748" y="649356"/>
            <a:ext cx="9986682" cy="5552272"/>
          </a:xfrm>
        </p:spPr>
        <p:txBody>
          <a:bodyPr>
            <a:normAutofit fontScale="92500" lnSpcReduction="20000"/>
          </a:bodyPr>
          <a:lstStyle/>
          <a:p>
            <a:r>
              <a:rPr kumimoji="1" lang="ja-JP" altLang="en-US" sz="2000" b="1" dirty="0"/>
              <a:t>紹介したクライアントを大事に扱ってくれる</a:t>
            </a:r>
            <a:endParaRPr kumimoji="1" lang="en-US" altLang="ja-JP" sz="2000" b="1" dirty="0"/>
          </a:p>
          <a:p>
            <a:endParaRPr kumimoji="1" lang="en-US" altLang="ja-JP" sz="2000" b="1" dirty="0"/>
          </a:p>
          <a:p>
            <a:r>
              <a:rPr lang="ja-JP" altLang="en-US" sz="2000" b="1" dirty="0"/>
              <a:t>資産運用アドバイザー</a:t>
            </a:r>
            <a:r>
              <a:rPr lang="en-US" altLang="ja-JP" sz="2000" b="1" dirty="0"/>
              <a:t>(50</a:t>
            </a:r>
            <a:r>
              <a:rPr lang="ja-JP" altLang="en-US" sz="2000" b="1" dirty="0"/>
              <a:t>代専門</a:t>
            </a:r>
            <a:r>
              <a:rPr lang="en-US" altLang="ja-JP" sz="2000" b="1" dirty="0"/>
              <a:t>)</a:t>
            </a:r>
            <a:r>
              <a:rPr kumimoji="1" lang="ja-JP" altLang="en-US" sz="2000" b="1" dirty="0"/>
              <a:t>　川田 勝雄 様</a:t>
            </a:r>
            <a:endParaRPr lang="en-US" altLang="ja-JP" sz="800" b="1" dirty="0"/>
          </a:p>
          <a:p>
            <a:pPr algn="l"/>
            <a:endParaRPr lang="en-US" altLang="ja-JP" sz="2000" b="1" i="0" dirty="0">
              <a:effectLst/>
              <a:latin typeface="+mn-ea"/>
            </a:endParaRPr>
          </a:p>
          <a:p>
            <a:pPr algn="l"/>
            <a:r>
              <a:rPr lang="ja-JP" altLang="en-US" sz="2000" b="1" dirty="0">
                <a:latin typeface="+mn-ea"/>
              </a:rPr>
              <a:t>　私のクライアントで友人でもある方</a:t>
            </a:r>
            <a:r>
              <a:rPr lang="en-US" altLang="ja-JP" sz="2000" b="1" dirty="0">
                <a:latin typeface="+mn-ea"/>
              </a:rPr>
              <a:t>(48</a:t>
            </a:r>
            <a:r>
              <a:rPr lang="ja-JP" altLang="en-US" sz="2000" b="1" dirty="0">
                <a:latin typeface="+mn-ea"/>
              </a:rPr>
              <a:t>歳</a:t>
            </a:r>
            <a:r>
              <a:rPr lang="en-US" altLang="ja-JP" sz="2000" b="1" dirty="0">
                <a:latin typeface="+mn-ea"/>
              </a:rPr>
              <a:t>)</a:t>
            </a:r>
            <a:r>
              <a:rPr lang="ja-JP" altLang="en-US" sz="2000" b="1" dirty="0">
                <a:latin typeface="+mn-ea"/>
              </a:rPr>
              <a:t>から、「資産運用をどうしていこうか考えているんだけど、ガンガン営業に来る証券会社や銀行からされる提案をあまり良いとは思えないし、安彦さんの話もとても良いと思うんだけど、一度色々な方に話を聞いてみたいから、安彦さんのまわりで誰か投資に詳しい人がいたら紹介して欲しい」とご依頼いただきました。</a:t>
            </a:r>
            <a:br>
              <a:rPr lang="ja-JP" altLang="en-US" sz="2000" b="1" dirty="0">
                <a:latin typeface="+mn-ea"/>
              </a:rPr>
            </a:br>
            <a:br>
              <a:rPr lang="ja-JP" altLang="en-US" sz="2000" b="1" dirty="0">
                <a:latin typeface="+mn-ea"/>
              </a:rPr>
            </a:br>
            <a:r>
              <a:rPr lang="ja-JP" altLang="en-US" sz="2000" b="1" dirty="0">
                <a:latin typeface="+mn-ea"/>
              </a:rPr>
              <a:t>　私が、やっていらっしゃること運用方針をある程度理解している川田さんをお繋ぎしたところ、先方から「株に詳しくて、見た目も清潔感のある丁寧な方を紹介してもらってありがとうございます」と御礼をいただきました。</a:t>
            </a:r>
            <a:endParaRPr lang="en-US" altLang="ja-JP" sz="2000" b="1" dirty="0">
              <a:latin typeface="+mn-ea"/>
            </a:endParaRPr>
          </a:p>
          <a:p>
            <a:pPr algn="l"/>
            <a:endParaRPr lang="en-US" altLang="ja-JP" sz="2000" b="1" dirty="0">
              <a:latin typeface="+mn-ea"/>
            </a:endParaRPr>
          </a:p>
          <a:p>
            <a:pPr algn="l"/>
            <a:r>
              <a:rPr lang="ja-JP" altLang="en-US" sz="1800" b="1" dirty="0"/>
              <a:t>　また、紹介者の私に対しても、どのようなお話をされたのか等丁寧に詳しくご報告いただきました。</a:t>
            </a:r>
            <a:endParaRPr lang="en-US" altLang="ja-JP" sz="1800" b="1" dirty="0"/>
          </a:p>
          <a:p>
            <a:pPr algn="l"/>
            <a:endParaRPr lang="en-US" altLang="ja-JP" sz="1800" b="1" dirty="0"/>
          </a:p>
          <a:p>
            <a:pPr algn="l"/>
            <a:r>
              <a:rPr lang="ja-JP" altLang="en-US" sz="1800" b="1" dirty="0"/>
              <a:t>　</a:t>
            </a:r>
            <a:r>
              <a:rPr lang="en-US" altLang="ja-JP" sz="1800" b="1" dirty="0"/>
              <a:t>IFA</a:t>
            </a:r>
            <a:r>
              <a:rPr lang="ja-JP" altLang="en-US" sz="1800" b="1" dirty="0"/>
              <a:t>である以上、株や投資の知識があるのは当たり前ですが、人を紹介した際に自分の利益ばかりでなく、まずは相手のためになることをしていらっしゃる川田さんを推薦します。</a:t>
            </a:r>
            <a:endParaRPr lang="en-US" altLang="ja-JP" sz="1800" b="1" dirty="0"/>
          </a:p>
          <a:p>
            <a:pPr algn="l"/>
            <a:endParaRPr lang="en-US" altLang="ja-JP" sz="1800" b="1" dirty="0"/>
          </a:p>
          <a:p>
            <a:pPr algn="l"/>
            <a:r>
              <a:rPr kumimoji="1" lang="ja-JP" altLang="en-US" sz="1800" b="1" dirty="0"/>
              <a:t>基礎金融教育　安彦 健一</a:t>
            </a:r>
            <a:endParaRPr kumimoji="1" lang="en-US" altLang="ja-JP" sz="1800" b="1" dirty="0"/>
          </a:p>
        </p:txBody>
      </p:sp>
    </p:spTree>
    <p:extLst>
      <p:ext uri="{BB962C8B-B14F-4D97-AF65-F5344CB8AC3E}">
        <p14:creationId xmlns:p14="http://schemas.microsoft.com/office/powerpoint/2010/main" val="925039198"/>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7072</TotalTime>
  <Words>242</Words>
  <Application>Microsoft Office PowerPoint</Application>
  <PresentationFormat>ワイド画面</PresentationFormat>
  <Paragraphs>11</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游ゴシック</vt:lpstr>
      <vt:lpstr>游ゴシック Light</vt:lpstr>
      <vt:lpstr>Arial</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ABIKO KENICHI</dc:creator>
  <cp:lastModifiedBy>健一 安彦</cp:lastModifiedBy>
  <cp:revision>17</cp:revision>
  <dcterms:created xsi:type="dcterms:W3CDTF">2021-06-29T14:48:37Z</dcterms:created>
  <dcterms:modified xsi:type="dcterms:W3CDTF">2024-12-23T03:31:11Z</dcterms:modified>
</cp:coreProperties>
</file>