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12192000" cy="6858000"/>
  <p:notesSz cx="6858000" cy="9144000"/>
  <p:embeddedFontLst>
    <p:embeddedFont>
      <p:font typeface="Kosugi Maru" panose="020B0600070205080204" charset="-128"/>
      <p:regular r:id="rId4"/>
    </p:embeddedFont>
    <p:embeddedFont>
      <p:font typeface="BIZ UD明朝 Medium" panose="02020500000000000000" pitchFamily="17" charset="-128"/>
      <p:regular r:id="rId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3" roundtripDataSignature="AMtx7mh3NAzRQTlTA1/LK3p3BnHhTS3pZ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46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36" y="3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customschemas.google.com/relationships/presentationmetadata" Target="metadata"/><Relationship Id="rId18" Type="http://schemas.microsoft.com/office/2016/11/relationships/changesInfo" Target="changesInfos/changesInfo1.xml"/><Relationship Id="rId3"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5" Type="http://schemas.openxmlformats.org/officeDocument/2006/relationships/font" Target="fonts/font2.fntdata"/><Relationship Id="rId15" Type="http://schemas.openxmlformats.org/officeDocument/2006/relationships/viewProps" Target="viewProps.xml"/><Relationship Id="rId4" Type="http://schemas.openxmlformats.org/officeDocument/2006/relationships/font" Target="fonts/font1.fntdata"/><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kari kouno" userId="66c3325f6301bbb2" providerId="LiveId" clId="{3B013697-3958-4C7B-98BF-FB9D709E3353}"/>
    <pc:docChg chg="custSel modSld">
      <pc:chgData name="akari kouno" userId="66c3325f6301bbb2" providerId="LiveId" clId="{3B013697-3958-4C7B-98BF-FB9D709E3353}" dt="2023-12-26T15:32:15.540" v="1417" actId="1076"/>
      <pc:docMkLst>
        <pc:docMk/>
      </pc:docMkLst>
      <pc:sldChg chg="addSp delSp modSp mod">
        <pc:chgData name="akari kouno" userId="66c3325f6301bbb2" providerId="LiveId" clId="{3B013697-3958-4C7B-98BF-FB9D709E3353}" dt="2023-12-26T15:32:15.540" v="1417" actId="1076"/>
        <pc:sldMkLst>
          <pc:docMk/>
          <pc:sldMk cId="0" sldId="256"/>
        </pc:sldMkLst>
        <pc:spChg chg="mod">
          <ac:chgData name="akari kouno" userId="66c3325f6301bbb2" providerId="LiveId" clId="{3B013697-3958-4C7B-98BF-FB9D709E3353}" dt="2023-12-26T15:24:28.838" v="18" actId="207"/>
          <ac:spMkLst>
            <pc:docMk/>
            <pc:sldMk cId="0" sldId="256"/>
            <ac:spMk id="2" creationId="{D3E39C38-1A9D-40DC-AAC8-50181103F52E}"/>
          </ac:spMkLst>
        </pc:spChg>
        <pc:spChg chg="mod">
          <ac:chgData name="akari kouno" userId="66c3325f6301bbb2" providerId="LiveId" clId="{3B013697-3958-4C7B-98BF-FB9D709E3353}" dt="2023-12-26T15:32:06.407" v="1416" actId="20577"/>
          <ac:spMkLst>
            <pc:docMk/>
            <pc:sldMk cId="0" sldId="256"/>
            <ac:spMk id="3" creationId="{0E810558-8F46-43D0-BCCE-6DAC5B0A7F2A}"/>
          </ac:spMkLst>
        </pc:spChg>
        <pc:picChg chg="del">
          <ac:chgData name="akari kouno" userId="66c3325f6301bbb2" providerId="LiveId" clId="{3B013697-3958-4C7B-98BF-FB9D709E3353}" dt="2023-12-26T15:22:58.993" v="0" actId="478"/>
          <ac:picMkLst>
            <pc:docMk/>
            <pc:sldMk cId="0" sldId="256"/>
            <ac:picMk id="5" creationId="{56F50525-CF61-A292-F746-92868337270C}"/>
          </ac:picMkLst>
        </pc:picChg>
        <pc:picChg chg="add mod">
          <ac:chgData name="akari kouno" userId="66c3325f6301bbb2" providerId="LiveId" clId="{3B013697-3958-4C7B-98BF-FB9D709E3353}" dt="2023-12-26T15:32:15.540" v="1417" actId="1076"/>
          <ac:picMkLst>
            <pc:docMk/>
            <pc:sldMk cId="0" sldId="256"/>
            <ac:picMk id="6" creationId="{B6F2194A-FB44-A700-C073-7B9060573658}"/>
          </ac:picMkLst>
        </pc:picChg>
      </pc:sldChg>
    </pc:docChg>
  </pc:docChgLst>
  <pc:docChgLst>
    <pc:chgData name="kouno akari" userId="66c3325f6301bbb2" providerId="LiveId" clId="{EC690EE0-CEA4-4C64-A9FD-3FA8DA014DA2}"/>
    <pc:docChg chg="undo custSel modSld">
      <pc:chgData name="kouno akari" userId="66c3325f6301bbb2" providerId="LiveId" clId="{EC690EE0-CEA4-4C64-A9FD-3FA8DA014DA2}" dt="2022-12-26T01:27:29.161" v="1921" actId="1076"/>
      <pc:docMkLst>
        <pc:docMk/>
      </pc:docMkLst>
      <pc:sldChg chg="addSp delSp modSp mod">
        <pc:chgData name="kouno akari" userId="66c3325f6301bbb2" providerId="LiveId" clId="{EC690EE0-CEA4-4C64-A9FD-3FA8DA014DA2}" dt="2022-12-26T01:27:29.161" v="1921" actId="1076"/>
        <pc:sldMkLst>
          <pc:docMk/>
          <pc:sldMk cId="0" sldId="256"/>
        </pc:sldMkLst>
        <pc:spChg chg="mod">
          <ac:chgData name="kouno akari" userId="66c3325f6301bbb2" providerId="LiveId" clId="{EC690EE0-CEA4-4C64-A9FD-3FA8DA014DA2}" dt="2022-12-26T01:16:07.095" v="87" actId="20577"/>
          <ac:spMkLst>
            <pc:docMk/>
            <pc:sldMk cId="0" sldId="256"/>
            <ac:spMk id="2" creationId="{D3E39C38-1A9D-40DC-AAC8-50181103F52E}"/>
          </ac:spMkLst>
        </pc:spChg>
        <pc:spChg chg="mod">
          <ac:chgData name="kouno akari" userId="66c3325f6301bbb2" providerId="LiveId" clId="{EC690EE0-CEA4-4C64-A9FD-3FA8DA014DA2}" dt="2022-12-26T01:26:32.480" v="1913" actId="20577"/>
          <ac:spMkLst>
            <pc:docMk/>
            <pc:sldMk cId="0" sldId="256"/>
            <ac:spMk id="3" creationId="{0E810558-8F46-43D0-BCCE-6DAC5B0A7F2A}"/>
          </ac:spMkLst>
        </pc:spChg>
        <pc:picChg chg="add mod">
          <ac:chgData name="kouno akari" userId="66c3325f6301bbb2" providerId="LiveId" clId="{EC690EE0-CEA4-4C64-A9FD-3FA8DA014DA2}" dt="2022-12-26T01:27:29.161" v="1921" actId="1076"/>
          <ac:picMkLst>
            <pc:docMk/>
            <pc:sldMk cId="0" sldId="256"/>
            <ac:picMk id="5" creationId="{C5697D12-3A89-82A6-067E-74C1DD6D6690}"/>
          </ac:picMkLst>
        </pc:picChg>
        <pc:picChg chg="del">
          <ac:chgData name="kouno akari" userId="66c3325f6301bbb2" providerId="LiveId" clId="{EC690EE0-CEA4-4C64-A9FD-3FA8DA014DA2}" dt="2022-12-26T01:27:17.912" v="1915" actId="478"/>
          <ac:picMkLst>
            <pc:docMk/>
            <pc:sldMk cId="0" sldId="256"/>
            <ac:picMk id="6" creationId="{CF19D057-343E-DB02-A581-3C0D9E34CAA9}"/>
          </ac:picMkLst>
        </pc:picChg>
      </pc:sldChg>
    </pc:docChg>
  </pc:docChgLst>
  <pc:docChgLst>
    <pc:chgData name="kouno akari" userId="66c3325f6301bbb2" providerId="LiveId" clId="{EBC70ECC-C426-478E-8688-9687628A66CA}"/>
    <pc:docChg chg="undo custSel modSld">
      <pc:chgData name="kouno akari" userId="66c3325f6301bbb2" providerId="LiveId" clId="{EBC70ECC-C426-478E-8688-9687628A66CA}" dt="2022-07-22T08:29:25.222" v="2476" actId="20577"/>
      <pc:docMkLst>
        <pc:docMk/>
      </pc:docMkLst>
      <pc:sldChg chg="addSp delSp modSp mod">
        <pc:chgData name="kouno akari" userId="66c3325f6301bbb2" providerId="LiveId" clId="{EBC70ECC-C426-478E-8688-9687628A66CA}" dt="2022-07-22T08:29:25.222" v="2476" actId="20577"/>
        <pc:sldMkLst>
          <pc:docMk/>
          <pc:sldMk cId="0" sldId="256"/>
        </pc:sldMkLst>
        <pc:spChg chg="mod">
          <ac:chgData name="kouno akari" userId="66c3325f6301bbb2" providerId="LiveId" clId="{EBC70ECC-C426-478E-8688-9687628A66CA}" dt="2022-07-22T08:22:44.695" v="2292" actId="1076"/>
          <ac:spMkLst>
            <pc:docMk/>
            <pc:sldMk cId="0" sldId="256"/>
            <ac:spMk id="2" creationId="{D3E39C38-1A9D-40DC-AAC8-50181103F52E}"/>
          </ac:spMkLst>
        </pc:spChg>
        <pc:spChg chg="mod">
          <ac:chgData name="kouno akari" userId="66c3325f6301bbb2" providerId="LiveId" clId="{EBC70ECC-C426-478E-8688-9687628A66CA}" dt="2022-07-22T08:29:25.222" v="2476" actId="20577"/>
          <ac:spMkLst>
            <pc:docMk/>
            <pc:sldMk cId="0" sldId="256"/>
            <ac:spMk id="3" creationId="{0E810558-8F46-43D0-BCCE-6DAC5B0A7F2A}"/>
          </ac:spMkLst>
        </pc:spChg>
        <pc:picChg chg="del">
          <ac:chgData name="kouno akari" userId="66c3325f6301bbb2" providerId="LiveId" clId="{EBC70ECC-C426-478E-8688-9687628A66CA}" dt="2022-07-22T07:53:44.410" v="2" actId="478"/>
          <ac:picMkLst>
            <pc:docMk/>
            <pc:sldMk cId="0" sldId="256"/>
            <ac:picMk id="5" creationId="{309F9745-9172-451B-81FA-A77D416B026A}"/>
          </ac:picMkLst>
        </pc:picChg>
        <pc:picChg chg="add mod">
          <ac:chgData name="kouno akari" userId="66c3325f6301bbb2" providerId="LiveId" clId="{EBC70ECC-C426-478E-8688-9687628A66CA}" dt="2022-07-22T08:21:34.080" v="2279" actId="14100"/>
          <ac:picMkLst>
            <pc:docMk/>
            <pc:sldMk cId="0" sldId="256"/>
            <ac:picMk id="6" creationId="{CF19D057-343E-DB02-A581-3C0D9E34CAA9}"/>
          </ac:picMkLst>
        </pc:picChg>
      </pc:sldChg>
    </pc:docChg>
  </pc:docChgLst>
  <pc:docChgLst>
    <pc:chgData name="kouno akari" userId="66c3325f6301bbb2" providerId="LiveId" clId="{2795D05C-65AC-44FD-8495-6C20E34855B8}"/>
    <pc:docChg chg="undo custSel modSld">
      <pc:chgData name="kouno akari" userId="66c3325f6301bbb2" providerId="LiveId" clId="{2795D05C-65AC-44FD-8495-6C20E34855B8}" dt="2022-05-02T04:47:56.428" v="46" actId="20577"/>
      <pc:docMkLst>
        <pc:docMk/>
      </pc:docMkLst>
      <pc:sldChg chg="modSp mod">
        <pc:chgData name="kouno akari" userId="66c3325f6301bbb2" providerId="LiveId" clId="{2795D05C-65AC-44FD-8495-6C20E34855B8}" dt="2022-05-02T04:47:56.428" v="46" actId="20577"/>
        <pc:sldMkLst>
          <pc:docMk/>
          <pc:sldMk cId="0" sldId="256"/>
        </pc:sldMkLst>
        <pc:spChg chg="mod">
          <ac:chgData name="kouno akari" userId="66c3325f6301bbb2" providerId="LiveId" clId="{2795D05C-65AC-44FD-8495-6C20E34855B8}" dt="2022-05-02T04:47:56.428" v="46" actId="20577"/>
          <ac:spMkLst>
            <pc:docMk/>
            <pc:sldMk cId="0" sldId="256"/>
            <ac:spMk id="3" creationId="{0E810558-8F46-43D0-BCCE-6DAC5B0A7F2A}"/>
          </ac:spMkLst>
        </pc:spChg>
      </pc:sldChg>
    </pc:docChg>
  </pc:docChgLst>
  <pc:docChgLst>
    <pc:chgData name="kouno akari" userId="66c3325f6301bbb2" providerId="LiveId" clId="{EC330F73-E50D-47CE-B25A-118677A9469E}"/>
    <pc:docChg chg="undo custSel modSld">
      <pc:chgData name="kouno akari" userId="66c3325f6301bbb2" providerId="LiveId" clId="{EC330F73-E50D-47CE-B25A-118677A9469E}" dt="2023-08-12T10:08:28.854" v="3514" actId="20577"/>
      <pc:docMkLst>
        <pc:docMk/>
      </pc:docMkLst>
      <pc:sldChg chg="addSp delSp modSp mod">
        <pc:chgData name="kouno akari" userId="66c3325f6301bbb2" providerId="LiveId" clId="{EC330F73-E50D-47CE-B25A-118677A9469E}" dt="2023-08-12T10:08:28.854" v="3514" actId="20577"/>
        <pc:sldMkLst>
          <pc:docMk/>
          <pc:sldMk cId="0" sldId="256"/>
        </pc:sldMkLst>
        <pc:spChg chg="mod">
          <ac:chgData name="kouno akari" userId="66c3325f6301bbb2" providerId="LiveId" clId="{EC330F73-E50D-47CE-B25A-118677A9469E}" dt="2023-08-12T10:07:25.210" v="3501" actId="2711"/>
          <ac:spMkLst>
            <pc:docMk/>
            <pc:sldMk cId="0" sldId="256"/>
            <ac:spMk id="2" creationId="{D3E39C38-1A9D-40DC-AAC8-50181103F52E}"/>
          </ac:spMkLst>
        </pc:spChg>
        <pc:spChg chg="add del mod">
          <ac:chgData name="kouno akari" userId="66c3325f6301bbb2" providerId="LiveId" clId="{EC330F73-E50D-47CE-B25A-118677A9469E}" dt="2023-08-12T10:08:28.854" v="3514" actId="20577"/>
          <ac:spMkLst>
            <pc:docMk/>
            <pc:sldMk cId="0" sldId="256"/>
            <ac:spMk id="3" creationId="{0E810558-8F46-43D0-BCCE-6DAC5B0A7F2A}"/>
          </ac:spMkLst>
        </pc:spChg>
        <pc:picChg chg="add del mod">
          <ac:chgData name="kouno akari" userId="66c3325f6301bbb2" providerId="LiveId" clId="{EC330F73-E50D-47CE-B25A-118677A9469E}" dt="2023-08-12T09:59:00.593" v="1937" actId="478"/>
          <ac:picMkLst>
            <pc:docMk/>
            <pc:sldMk cId="0" sldId="256"/>
            <ac:picMk id="5" creationId="{73F61AD7-E747-A981-8071-FB539325C42A}"/>
          </ac:picMkLst>
        </pc:picChg>
        <pc:picChg chg="add mod">
          <ac:chgData name="kouno akari" userId="66c3325f6301bbb2" providerId="LiveId" clId="{EC330F73-E50D-47CE-B25A-118677A9469E}" dt="2023-08-12T09:59:13.550" v="1941" actId="1076"/>
          <ac:picMkLst>
            <pc:docMk/>
            <pc:sldMk cId="0" sldId="256"/>
            <ac:picMk id="6" creationId="{145CEFC6-ABC0-A4D3-B6EB-0440B62E43F6}"/>
          </ac:picMkLst>
        </pc:picChg>
        <pc:picChg chg="add del mod">
          <ac:chgData name="kouno akari" userId="66c3325f6301bbb2" providerId="LiveId" clId="{EC330F73-E50D-47CE-B25A-118677A9469E}" dt="2023-07-31T12:39:08.459" v="112" actId="478"/>
          <ac:picMkLst>
            <pc:docMk/>
            <pc:sldMk cId="0" sldId="256"/>
            <ac:picMk id="7" creationId="{861F0C5B-F1A9-25AF-0758-2BE053D8B4C8}"/>
          </ac:picMkLst>
        </pc:picChg>
        <pc:picChg chg="add mod">
          <ac:chgData name="kouno akari" userId="66c3325f6301bbb2" providerId="LiveId" clId="{EC330F73-E50D-47CE-B25A-118677A9469E}" dt="2023-08-12T09:59:08.490" v="1939" actId="1076"/>
          <ac:picMkLst>
            <pc:docMk/>
            <pc:sldMk cId="0" sldId="256"/>
            <ac:picMk id="8" creationId="{B6E17410-3ADF-DA98-F5CB-ED75B0889DEC}"/>
          </ac:picMkLst>
        </pc:picChg>
        <pc:picChg chg="add del mod">
          <ac:chgData name="kouno akari" userId="66c3325f6301bbb2" providerId="LiveId" clId="{EC330F73-E50D-47CE-B25A-118677A9469E}" dt="2023-08-12T09:58:57.160" v="1934" actId="478"/>
          <ac:picMkLst>
            <pc:docMk/>
            <pc:sldMk cId="0" sldId="256"/>
            <ac:picMk id="9" creationId="{B5F46A57-85F3-686E-4591-E50BB099294F}"/>
          </ac:picMkLst>
        </pc:picChg>
        <pc:picChg chg="add del mod">
          <ac:chgData name="kouno akari" userId="66c3325f6301bbb2" providerId="LiveId" clId="{EC330F73-E50D-47CE-B25A-118677A9469E}" dt="2023-08-12T09:58:21.897" v="1921" actId="478"/>
          <ac:picMkLst>
            <pc:docMk/>
            <pc:sldMk cId="0" sldId="256"/>
            <ac:picMk id="11" creationId="{C12F7B84-FB41-6E17-FC34-DE8506E1BAA7}"/>
          </ac:picMkLst>
        </pc:picChg>
        <pc:picChg chg="del">
          <ac:chgData name="kouno akari" userId="66c3325f6301bbb2" providerId="LiveId" clId="{EC330F73-E50D-47CE-B25A-118677A9469E}" dt="2023-07-31T12:37:30.063" v="81" actId="478"/>
          <ac:picMkLst>
            <pc:docMk/>
            <pc:sldMk cId="0" sldId="256"/>
            <ac:picMk id="1026" creationId="{EFDF840A-7265-F087-99F0-47E24AD2AC2A}"/>
          </ac:picMkLst>
        </pc:picChg>
        <pc:picChg chg="del">
          <ac:chgData name="kouno akari" userId="66c3325f6301bbb2" providerId="LiveId" clId="{EC330F73-E50D-47CE-B25A-118677A9469E}" dt="2023-07-31T12:37:56.656" v="85" actId="478"/>
          <ac:picMkLst>
            <pc:docMk/>
            <pc:sldMk cId="0" sldId="256"/>
            <ac:picMk id="1028" creationId="{1BB06A3E-D117-9F38-5DB8-55282AB61D17}"/>
          </ac:picMkLst>
        </pc:picChg>
      </pc:sldChg>
    </pc:docChg>
  </pc:docChgLst>
  <pc:docChgLst>
    <pc:chgData name="kouno akari" userId="66c3325f6301bbb2" providerId="LiveId" clId="{FC9EF1D6-6F42-4232-A329-C0FEABA4007D}"/>
    <pc:docChg chg="undo custSel modSld">
      <pc:chgData name="kouno akari" userId="66c3325f6301bbb2" providerId="LiveId" clId="{FC9EF1D6-6F42-4232-A329-C0FEABA4007D}" dt="2023-06-29T07:26:45.727" v="1590" actId="1076"/>
      <pc:docMkLst>
        <pc:docMk/>
      </pc:docMkLst>
      <pc:sldChg chg="addSp delSp modSp mod">
        <pc:chgData name="kouno akari" userId="66c3325f6301bbb2" providerId="LiveId" clId="{FC9EF1D6-6F42-4232-A329-C0FEABA4007D}" dt="2023-06-29T07:26:45.727" v="1590" actId="1076"/>
        <pc:sldMkLst>
          <pc:docMk/>
          <pc:sldMk cId="0" sldId="256"/>
        </pc:sldMkLst>
        <pc:spChg chg="mod">
          <ac:chgData name="kouno akari" userId="66c3325f6301bbb2" providerId="LiveId" clId="{FC9EF1D6-6F42-4232-A329-C0FEABA4007D}" dt="2023-06-29T07:26:38.106" v="1588" actId="1076"/>
          <ac:spMkLst>
            <pc:docMk/>
            <pc:sldMk cId="0" sldId="256"/>
            <ac:spMk id="2" creationId="{D3E39C38-1A9D-40DC-AAC8-50181103F52E}"/>
          </ac:spMkLst>
        </pc:spChg>
        <pc:spChg chg="mod">
          <ac:chgData name="kouno akari" userId="66c3325f6301bbb2" providerId="LiveId" clId="{FC9EF1D6-6F42-4232-A329-C0FEABA4007D}" dt="2023-06-29T07:26:45.727" v="1590" actId="1076"/>
          <ac:spMkLst>
            <pc:docMk/>
            <pc:sldMk cId="0" sldId="256"/>
            <ac:spMk id="3" creationId="{0E810558-8F46-43D0-BCCE-6DAC5B0A7F2A}"/>
          </ac:spMkLst>
        </pc:spChg>
        <pc:picChg chg="del mod">
          <ac:chgData name="kouno akari" userId="66c3325f6301bbb2" providerId="LiveId" clId="{FC9EF1D6-6F42-4232-A329-C0FEABA4007D}" dt="2023-06-29T07:21:48.603" v="1412" actId="478"/>
          <ac:picMkLst>
            <pc:docMk/>
            <pc:sldMk cId="0" sldId="256"/>
            <ac:picMk id="5" creationId="{C5697D12-3A89-82A6-067E-74C1DD6D6690}"/>
          </ac:picMkLst>
        </pc:picChg>
        <pc:picChg chg="add mod">
          <ac:chgData name="kouno akari" userId="66c3325f6301bbb2" providerId="LiveId" clId="{FC9EF1D6-6F42-4232-A329-C0FEABA4007D}" dt="2023-06-29T07:25:20.992" v="1434" actId="1076"/>
          <ac:picMkLst>
            <pc:docMk/>
            <pc:sldMk cId="0" sldId="256"/>
            <ac:picMk id="1026" creationId="{EFDF840A-7265-F087-99F0-47E24AD2AC2A}"/>
          </ac:picMkLst>
        </pc:picChg>
        <pc:picChg chg="add mod">
          <ac:chgData name="kouno akari" userId="66c3325f6301bbb2" providerId="LiveId" clId="{FC9EF1D6-6F42-4232-A329-C0FEABA4007D}" dt="2023-06-29T07:25:17.559" v="1431" actId="1076"/>
          <ac:picMkLst>
            <pc:docMk/>
            <pc:sldMk cId="0" sldId="256"/>
            <ac:picMk id="1028" creationId="{1BB06A3E-D117-9F38-5DB8-55282AB61D17}"/>
          </ac:picMkLst>
        </pc:picChg>
      </pc:sldChg>
    </pc:docChg>
  </pc:docChgLst>
  <pc:docChgLst>
    <pc:chgData name="akari kouno" userId="66c3325f6301bbb2" providerId="LiveId" clId="{074561FC-CAD5-42B9-8AC7-F8D70C450A0F}"/>
    <pc:docChg chg="custSel modSld">
      <pc:chgData name="akari kouno" userId="66c3325f6301bbb2" providerId="LiveId" clId="{074561FC-CAD5-42B9-8AC7-F8D70C450A0F}" dt="2024-07-26T00:27:00.503" v="1599" actId="20577"/>
      <pc:docMkLst>
        <pc:docMk/>
      </pc:docMkLst>
      <pc:sldChg chg="delSp modSp mod">
        <pc:chgData name="akari kouno" userId="66c3325f6301bbb2" providerId="LiveId" clId="{074561FC-CAD5-42B9-8AC7-F8D70C450A0F}" dt="2024-07-26T00:27:00.503" v="1599" actId="20577"/>
        <pc:sldMkLst>
          <pc:docMk/>
          <pc:sldMk cId="0" sldId="256"/>
        </pc:sldMkLst>
        <pc:spChg chg="mod">
          <ac:chgData name="akari kouno" userId="66c3325f6301bbb2" providerId="LiveId" clId="{074561FC-CAD5-42B9-8AC7-F8D70C450A0F}" dt="2024-07-26T00:19:18.660" v="22" actId="404"/>
          <ac:spMkLst>
            <pc:docMk/>
            <pc:sldMk cId="0" sldId="256"/>
            <ac:spMk id="2" creationId="{D3E39C38-1A9D-40DC-AAC8-50181103F52E}"/>
          </ac:spMkLst>
        </pc:spChg>
        <pc:spChg chg="mod">
          <ac:chgData name="akari kouno" userId="66c3325f6301bbb2" providerId="LiveId" clId="{074561FC-CAD5-42B9-8AC7-F8D70C450A0F}" dt="2024-07-26T00:27:00.503" v="1599" actId="20577"/>
          <ac:spMkLst>
            <pc:docMk/>
            <pc:sldMk cId="0" sldId="256"/>
            <ac:spMk id="3" creationId="{0E810558-8F46-43D0-BCCE-6DAC5B0A7F2A}"/>
          </ac:spMkLst>
        </pc:spChg>
        <pc:picChg chg="del">
          <ac:chgData name="akari kouno" userId="66c3325f6301bbb2" providerId="LiveId" clId="{074561FC-CAD5-42B9-8AC7-F8D70C450A0F}" dt="2024-07-26T00:19:25.276" v="23" actId="478"/>
          <ac:picMkLst>
            <pc:docMk/>
            <pc:sldMk cId="0" sldId="256"/>
            <ac:picMk id="6" creationId="{B6F2194A-FB44-A700-C073-7B9060573658}"/>
          </ac:picMkLst>
        </pc:picChg>
      </pc:sldChg>
    </pc:docChg>
  </pc:docChgLst>
  <pc:docChgLst>
    <pc:chgData name="akari kouno" userId="66c3325f6301bbb2" providerId="LiveId" clId="{EC330F73-E50D-47CE-B25A-118677A9469E}"/>
    <pc:docChg chg="custSel modSld">
      <pc:chgData name="akari kouno" userId="66c3325f6301bbb2" providerId="LiveId" clId="{EC330F73-E50D-47CE-B25A-118677A9469E}" dt="2023-12-26T15:21:09.210" v="1756" actId="1076"/>
      <pc:docMkLst>
        <pc:docMk/>
      </pc:docMkLst>
      <pc:sldChg chg="addSp delSp modSp mod">
        <pc:chgData name="akari kouno" userId="66c3325f6301bbb2" providerId="LiveId" clId="{EC330F73-E50D-47CE-B25A-118677A9469E}" dt="2023-12-26T15:21:09.210" v="1756" actId="1076"/>
        <pc:sldMkLst>
          <pc:docMk/>
          <pc:sldMk cId="0" sldId="256"/>
        </pc:sldMkLst>
        <pc:spChg chg="mod">
          <ac:chgData name="akari kouno" userId="66c3325f6301bbb2" providerId="LiveId" clId="{EC330F73-E50D-47CE-B25A-118677A9469E}" dt="2023-12-26T15:11:56.429" v="69" actId="14100"/>
          <ac:spMkLst>
            <pc:docMk/>
            <pc:sldMk cId="0" sldId="256"/>
            <ac:spMk id="2" creationId="{D3E39C38-1A9D-40DC-AAC8-50181103F52E}"/>
          </ac:spMkLst>
        </pc:spChg>
        <pc:spChg chg="mod">
          <ac:chgData name="akari kouno" userId="66c3325f6301bbb2" providerId="LiveId" clId="{EC330F73-E50D-47CE-B25A-118677A9469E}" dt="2023-12-26T15:21:07.670" v="1755" actId="1076"/>
          <ac:spMkLst>
            <pc:docMk/>
            <pc:sldMk cId="0" sldId="256"/>
            <ac:spMk id="3" creationId="{0E810558-8F46-43D0-BCCE-6DAC5B0A7F2A}"/>
          </ac:spMkLst>
        </pc:spChg>
        <pc:picChg chg="add mod ord">
          <ac:chgData name="akari kouno" userId="66c3325f6301bbb2" providerId="LiveId" clId="{EC330F73-E50D-47CE-B25A-118677A9469E}" dt="2023-12-26T15:21:09.210" v="1756" actId="1076"/>
          <ac:picMkLst>
            <pc:docMk/>
            <pc:sldMk cId="0" sldId="256"/>
            <ac:picMk id="5" creationId="{56F50525-CF61-A292-F746-92868337270C}"/>
          </ac:picMkLst>
        </pc:picChg>
        <pc:picChg chg="del">
          <ac:chgData name="akari kouno" userId="66c3325f6301bbb2" providerId="LiveId" clId="{EC330F73-E50D-47CE-B25A-118677A9469E}" dt="2023-12-26T14:54:50.918" v="1" actId="478"/>
          <ac:picMkLst>
            <pc:docMk/>
            <pc:sldMk cId="0" sldId="256"/>
            <ac:picMk id="6" creationId="{145CEFC6-ABC0-A4D3-B6EB-0440B62E43F6}"/>
          </ac:picMkLst>
        </pc:picChg>
        <pc:picChg chg="del">
          <ac:chgData name="akari kouno" userId="66c3325f6301bbb2" providerId="LiveId" clId="{EC330F73-E50D-47CE-B25A-118677A9469E}" dt="2023-12-26T14:54:48.845" v="0" actId="478"/>
          <ac:picMkLst>
            <pc:docMk/>
            <pc:sldMk cId="0" sldId="256"/>
            <ac:picMk id="8" creationId="{B6E17410-3ADF-DA98-F5CB-ED75B0889DE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19c1838214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1" name="Google Shape;111;g119c1838214_0_2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1300" dirty="0">
              <a:solidFill>
                <a:schemeClr val="lt2"/>
              </a:solidFill>
              <a:latin typeface="Kosugi Maru"/>
              <a:ea typeface="Kosugi Maru"/>
              <a:cs typeface="Kosugi Maru"/>
              <a:sym typeface="Kosugi Maru"/>
            </a:endParaRPr>
          </a:p>
        </p:txBody>
      </p:sp>
      <p:sp>
        <p:nvSpPr>
          <p:cNvPr id="112" name="Google Shape;112;g119c1838214_0_2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3_Blank" type="blank">
  <p:cSld name="BLANK">
    <p:spTree>
      <p:nvGrpSpPr>
        <p:cNvPr id="1" name="Shape 11"/>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1_Custom Layout">
  <p:cSld name="1_Custom Layout 2">
    <p:spTree>
      <p:nvGrpSpPr>
        <p:cNvPr id="1" name="Shape 54"/>
        <p:cNvGrpSpPr/>
        <p:nvPr/>
      </p:nvGrpSpPr>
      <p:grpSpPr>
        <a:xfrm>
          <a:off x="0" y="0"/>
          <a:ext cx="0" cy="0"/>
          <a:chOff x="0" y="0"/>
          <a:chExt cx="0" cy="0"/>
        </a:xfrm>
      </p:grpSpPr>
      <p:pic>
        <p:nvPicPr>
          <p:cNvPr id="55" name="Google Shape;55;p239" descr="Picture 8"/>
          <p:cNvPicPr preferRelativeResize="0"/>
          <p:nvPr/>
        </p:nvPicPr>
        <p:blipFill rotWithShape="1">
          <a:blip r:embed="rId2">
            <a:alphaModFix/>
          </a:blip>
          <a:srcRect/>
          <a:stretch/>
        </p:blipFill>
        <p:spPr>
          <a:xfrm>
            <a:off x="160962" y="6351103"/>
            <a:ext cx="976498" cy="374499"/>
          </a:xfrm>
          <a:prstGeom prst="rect">
            <a:avLst/>
          </a:prstGeom>
          <a:noFill/>
          <a:ln>
            <a:noFill/>
          </a:ln>
        </p:spPr>
      </p:pic>
      <p:pic>
        <p:nvPicPr>
          <p:cNvPr id="56" name="Google Shape;56;p239" descr="Picture 9"/>
          <p:cNvPicPr preferRelativeResize="0"/>
          <p:nvPr/>
        </p:nvPicPr>
        <p:blipFill rotWithShape="1">
          <a:blip r:embed="rId3">
            <a:alphaModFix/>
          </a:blip>
          <a:srcRect/>
          <a:stretch/>
        </p:blipFill>
        <p:spPr>
          <a:xfrm>
            <a:off x="10168097" y="5813345"/>
            <a:ext cx="2033475" cy="1064867"/>
          </a:xfrm>
          <a:prstGeom prst="rect">
            <a:avLst/>
          </a:prstGeom>
          <a:noFill/>
          <a:ln>
            <a:noFill/>
          </a:ln>
        </p:spPr>
      </p:pic>
      <p:sp>
        <p:nvSpPr>
          <p:cNvPr id="57" name="Google Shape;57;p239"/>
          <p:cNvSpPr txBox="1">
            <a:spLocks noGrp="1"/>
          </p:cNvSpPr>
          <p:nvPr>
            <p:ph type="body" idx="1"/>
          </p:nvPr>
        </p:nvSpPr>
        <p:spPr>
          <a:xfrm>
            <a:off x="650946" y="1894864"/>
            <a:ext cx="4633166" cy="4053637"/>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1600"/>
              <a:buFont typeface="Arial"/>
              <a:buNone/>
              <a:defRPr sz="1600"/>
            </a:lvl1pPr>
            <a:lvl2pPr marL="914400" lvl="1" indent="-228600" algn="l">
              <a:lnSpc>
                <a:spcPct val="90000"/>
              </a:lnSpc>
              <a:spcBef>
                <a:spcPts val="1000"/>
              </a:spcBef>
              <a:spcAft>
                <a:spcPts val="0"/>
              </a:spcAft>
              <a:buClr>
                <a:srgbClr val="000000"/>
              </a:buClr>
              <a:buSzPts val="1600"/>
              <a:buFont typeface="Arial"/>
              <a:buNone/>
              <a:defRPr sz="1600"/>
            </a:lvl2pPr>
            <a:lvl3pPr marL="1371600" lvl="2" indent="-228600" algn="l">
              <a:lnSpc>
                <a:spcPct val="90000"/>
              </a:lnSpc>
              <a:spcBef>
                <a:spcPts val="1000"/>
              </a:spcBef>
              <a:spcAft>
                <a:spcPts val="0"/>
              </a:spcAft>
              <a:buClr>
                <a:srgbClr val="000000"/>
              </a:buClr>
              <a:buSzPts val="1600"/>
              <a:buFont typeface="Arial"/>
              <a:buNone/>
              <a:defRPr sz="1600"/>
            </a:lvl3pPr>
            <a:lvl4pPr marL="1828800" lvl="3" indent="-228600" algn="l">
              <a:lnSpc>
                <a:spcPct val="90000"/>
              </a:lnSpc>
              <a:spcBef>
                <a:spcPts val="1000"/>
              </a:spcBef>
              <a:spcAft>
                <a:spcPts val="0"/>
              </a:spcAft>
              <a:buClr>
                <a:srgbClr val="000000"/>
              </a:buClr>
              <a:buSzPts val="1600"/>
              <a:buFont typeface="Arial"/>
              <a:buNone/>
              <a:defRPr sz="1600"/>
            </a:lvl4pPr>
            <a:lvl5pPr marL="2286000" lvl="4" indent="-228600" algn="l">
              <a:lnSpc>
                <a:spcPct val="90000"/>
              </a:lnSpc>
              <a:spcBef>
                <a:spcPts val="1000"/>
              </a:spcBef>
              <a:spcAft>
                <a:spcPts val="0"/>
              </a:spcAft>
              <a:buClr>
                <a:srgbClr val="000000"/>
              </a:buClr>
              <a:buSzPts val="1600"/>
              <a:buFont typeface="Arial"/>
              <a:buNone/>
              <a:defRPr sz="16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58" name="Google Shape;58;p239"/>
          <p:cNvSpPr txBox="1">
            <a:spLocks noGrp="1"/>
          </p:cNvSpPr>
          <p:nvPr>
            <p:ph type="body" idx="2"/>
          </p:nvPr>
        </p:nvSpPr>
        <p:spPr>
          <a:xfrm>
            <a:off x="633848" y="536712"/>
            <a:ext cx="4650265" cy="1182757"/>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3200"/>
              <a:buFont typeface="Arial"/>
              <a:buNone/>
              <a:defRPr sz="3200" b="1"/>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59" name="Google Shape;59;p239"/>
          <p:cNvSpPr/>
          <p:nvPr/>
        </p:nvSpPr>
        <p:spPr>
          <a:xfrm rot="5400000">
            <a:off x="5888749" y="656994"/>
            <a:ext cx="2124950" cy="2124949"/>
          </a:xfrm>
          <a:custGeom>
            <a:avLst/>
            <a:gdLst/>
            <a:ahLst/>
            <a:cxnLst/>
            <a:rect l="l" t="t" r="r" b="b"/>
            <a:pathLst>
              <a:path w="21600" h="21600" extrusionOk="0">
                <a:moveTo>
                  <a:pt x="0" y="21600"/>
                </a:moveTo>
                <a:lnTo>
                  <a:pt x="21600" y="21600"/>
                </a:lnTo>
                <a:lnTo>
                  <a:pt x="0" y="0"/>
                </a:lnTo>
                <a:close/>
              </a:path>
            </a:pathLst>
          </a:custGeom>
          <a:solidFill>
            <a:srgbClr val="CF2030"/>
          </a:solidFill>
          <a:ln w="9525" cap="flat" cmpd="sng">
            <a:solidFill>
              <a:srgbClr val="F3F3F3"/>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60" name="Google Shape;60;p239"/>
          <p:cNvSpPr>
            <a:spLocks noGrp="1"/>
          </p:cNvSpPr>
          <p:nvPr>
            <p:ph type="pic" idx="3"/>
          </p:nvPr>
        </p:nvSpPr>
        <p:spPr>
          <a:xfrm>
            <a:off x="6335910" y="1036060"/>
            <a:ext cx="5033401" cy="4713330"/>
          </a:xfrm>
          <a:prstGeom prst="rect">
            <a:avLst/>
          </a:prstGeom>
          <a:noFill/>
          <a:ln>
            <a:noFill/>
          </a:ln>
        </p:spPr>
      </p:sp>
      <p:sp>
        <p:nvSpPr>
          <p:cNvPr id="61" name="Google Shape;61;p239"/>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1_Blank">
  <p:cSld name="1_Blank">
    <p:spTree>
      <p:nvGrpSpPr>
        <p:cNvPr id="1" name="Shape 62"/>
        <p:cNvGrpSpPr/>
        <p:nvPr/>
      </p:nvGrpSpPr>
      <p:grpSpPr>
        <a:xfrm>
          <a:off x="0" y="0"/>
          <a:ext cx="0" cy="0"/>
          <a:chOff x="0" y="0"/>
          <a:chExt cx="0" cy="0"/>
        </a:xfrm>
      </p:grpSpPr>
      <p:pic>
        <p:nvPicPr>
          <p:cNvPr id="63" name="Google Shape;63;p240" descr="Picture 8"/>
          <p:cNvPicPr preferRelativeResize="0"/>
          <p:nvPr/>
        </p:nvPicPr>
        <p:blipFill rotWithShape="1">
          <a:blip r:embed="rId2">
            <a:alphaModFix/>
          </a:blip>
          <a:srcRect/>
          <a:stretch/>
        </p:blipFill>
        <p:spPr>
          <a:xfrm>
            <a:off x="160962" y="6351103"/>
            <a:ext cx="976498" cy="374499"/>
          </a:xfrm>
          <a:prstGeom prst="rect">
            <a:avLst/>
          </a:prstGeom>
          <a:noFill/>
          <a:ln>
            <a:noFill/>
          </a:ln>
        </p:spPr>
      </p:pic>
      <p:pic>
        <p:nvPicPr>
          <p:cNvPr id="64" name="Google Shape;64;p240" descr="Picture 9"/>
          <p:cNvPicPr preferRelativeResize="0"/>
          <p:nvPr/>
        </p:nvPicPr>
        <p:blipFill rotWithShape="1">
          <a:blip r:embed="rId3">
            <a:alphaModFix/>
          </a:blip>
          <a:srcRect/>
          <a:stretch/>
        </p:blipFill>
        <p:spPr>
          <a:xfrm>
            <a:off x="10168097" y="5813345"/>
            <a:ext cx="2033475" cy="1064867"/>
          </a:xfrm>
          <a:prstGeom prst="rect">
            <a:avLst/>
          </a:prstGeom>
          <a:noFill/>
          <a:ln>
            <a:noFill/>
          </a:ln>
        </p:spPr>
      </p:pic>
      <p:pic>
        <p:nvPicPr>
          <p:cNvPr id="65" name="Google Shape;65;p240" descr="Picture 1"/>
          <p:cNvPicPr preferRelativeResize="0"/>
          <p:nvPr/>
        </p:nvPicPr>
        <p:blipFill rotWithShape="1">
          <a:blip r:embed="rId4">
            <a:alphaModFix/>
          </a:blip>
          <a:srcRect/>
          <a:stretch/>
        </p:blipFill>
        <p:spPr>
          <a:xfrm>
            <a:off x="3011182" y="2079170"/>
            <a:ext cx="9180818" cy="4807706"/>
          </a:xfrm>
          <a:prstGeom prst="rect">
            <a:avLst/>
          </a:prstGeom>
          <a:noFill/>
          <a:ln>
            <a:noFill/>
          </a:ln>
        </p:spPr>
      </p:pic>
      <p:sp>
        <p:nvSpPr>
          <p:cNvPr id="66" name="Google Shape;66;p240"/>
          <p:cNvSpPr txBox="1">
            <a:spLocks noGrp="1"/>
          </p:cNvSpPr>
          <p:nvPr>
            <p:ph type="title"/>
          </p:nvPr>
        </p:nvSpPr>
        <p:spPr>
          <a:xfrm>
            <a:off x="1524000" y="1350962"/>
            <a:ext cx="9144000" cy="2387601"/>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6000"/>
              <a:buFont typeface="Arial"/>
              <a:buNone/>
              <a:defRPr sz="6000"/>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67" name="Google Shape;67;p240"/>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2">
    <p:spTree>
      <p:nvGrpSpPr>
        <p:cNvPr id="1" name="Shape 68"/>
        <p:cNvGrpSpPr/>
        <p:nvPr/>
      </p:nvGrpSpPr>
      <p:grpSpPr>
        <a:xfrm>
          <a:off x="0" y="0"/>
          <a:ext cx="0" cy="0"/>
          <a:chOff x="0" y="0"/>
          <a:chExt cx="0" cy="0"/>
        </a:xfrm>
      </p:grpSpPr>
      <p:pic>
        <p:nvPicPr>
          <p:cNvPr id="69" name="Google Shape;69;p241" descr="Picture 8"/>
          <p:cNvPicPr preferRelativeResize="0"/>
          <p:nvPr/>
        </p:nvPicPr>
        <p:blipFill rotWithShape="1">
          <a:blip r:embed="rId2">
            <a:alphaModFix/>
          </a:blip>
          <a:srcRect/>
          <a:stretch/>
        </p:blipFill>
        <p:spPr>
          <a:xfrm>
            <a:off x="160962" y="6351103"/>
            <a:ext cx="976498" cy="374499"/>
          </a:xfrm>
          <a:prstGeom prst="rect">
            <a:avLst/>
          </a:prstGeom>
          <a:noFill/>
          <a:ln>
            <a:noFill/>
          </a:ln>
        </p:spPr>
      </p:pic>
      <p:pic>
        <p:nvPicPr>
          <p:cNvPr id="70" name="Google Shape;70;p241" descr="Picture 9"/>
          <p:cNvPicPr preferRelativeResize="0"/>
          <p:nvPr/>
        </p:nvPicPr>
        <p:blipFill rotWithShape="1">
          <a:blip r:embed="rId3">
            <a:alphaModFix/>
          </a:blip>
          <a:srcRect/>
          <a:stretch/>
        </p:blipFill>
        <p:spPr>
          <a:xfrm>
            <a:off x="10168097" y="5813345"/>
            <a:ext cx="2033475" cy="1064867"/>
          </a:xfrm>
          <a:prstGeom prst="rect">
            <a:avLst/>
          </a:prstGeom>
          <a:noFill/>
          <a:ln>
            <a:noFill/>
          </a:ln>
        </p:spPr>
      </p:pic>
      <p:sp>
        <p:nvSpPr>
          <p:cNvPr id="71" name="Google Shape;71;p241"/>
          <p:cNvSpPr txBox="1">
            <a:spLocks noGrp="1"/>
          </p:cNvSpPr>
          <p:nvPr>
            <p:ph type="title"/>
          </p:nvPr>
        </p:nvSpPr>
        <p:spPr>
          <a:xfrm>
            <a:off x="831850" y="1709738"/>
            <a:ext cx="10515600" cy="2852737"/>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6000"/>
              <a:buFont typeface="Arial"/>
              <a:buNone/>
              <a:defRPr sz="6000"/>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72" name="Google Shape;72;p241"/>
          <p:cNvSpPr txBox="1">
            <a:spLocks noGrp="1"/>
          </p:cNvSpPr>
          <p:nvPr>
            <p:ph type="body" idx="1"/>
          </p:nvPr>
        </p:nvSpPr>
        <p:spPr>
          <a:xfrm>
            <a:off x="831850" y="4589462"/>
            <a:ext cx="10515600" cy="15001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888888"/>
              </a:buClr>
              <a:buSzPts val="2400"/>
              <a:buFont typeface="Arial"/>
              <a:buNone/>
              <a:defRPr sz="2400">
                <a:solidFill>
                  <a:srgbClr val="888888"/>
                </a:solidFill>
              </a:defRPr>
            </a:lvl1pPr>
            <a:lvl2pPr marL="914400" lvl="1" indent="-228600" algn="l">
              <a:lnSpc>
                <a:spcPct val="90000"/>
              </a:lnSpc>
              <a:spcBef>
                <a:spcPts val="1000"/>
              </a:spcBef>
              <a:spcAft>
                <a:spcPts val="0"/>
              </a:spcAft>
              <a:buClr>
                <a:srgbClr val="888888"/>
              </a:buClr>
              <a:buSzPts val="2400"/>
              <a:buFont typeface="Arial"/>
              <a:buNone/>
              <a:defRPr sz="2400">
                <a:solidFill>
                  <a:srgbClr val="888888"/>
                </a:solidFill>
              </a:defRPr>
            </a:lvl2pPr>
            <a:lvl3pPr marL="1371600" lvl="2" indent="-228600" algn="l">
              <a:lnSpc>
                <a:spcPct val="90000"/>
              </a:lnSpc>
              <a:spcBef>
                <a:spcPts val="1000"/>
              </a:spcBef>
              <a:spcAft>
                <a:spcPts val="0"/>
              </a:spcAft>
              <a:buClr>
                <a:srgbClr val="888888"/>
              </a:buClr>
              <a:buSzPts val="2400"/>
              <a:buFont typeface="Arial"/>
              <a:buNone/>
              <a:defRPr sz="2400">
                <a:solidFill>
                  <a:srgbClr val="888888"/>
                </a:solidFill>
              </a:defRPr>
            </a:lvl3pPr>
            <a:lvl4pPr marL="1828800" lvl="3" indent="-228600" algn="l">
              <a:lnSpc>
                <a:spcPct val="90000"/>
              </a:lnSpc>
              <a:spcBef>
                <a:spcPts val="1000"/>
              </a:spcBef>
              <a:spcAft>
                <a:spcPts val="0"/>
              </a:spcAft>
              <a:buClr>
                <a:srgbClr val="888888"/>
              </a:buClr>
              <a:buSzPts val="2400"/>
              <a:buFont typeface="Arial"/>
              <a:buNone/>
              <a:defRPr sz="2400">
                <a:solidFill>
                  <a:srgbClr val="888888"/>
                </a:solidFill>
              </a:defRPr>
            </a:lvl4pPr>
            <a:lvl5pPr marL="2286000" lvl="4" indent="-228600" algn="l">
              <a:lnSpc>
                <a:spcPct val="90000"/>
              </a:lnSpc>
              <a:spcBef>
                <a:spcPts val="1000"/>
              </a:spcBef>
              <a:spcAft>
                <a:spcPts val="0"/>
              </a:spcAft>
              <a:buClr>
                <a:srgbClr val="888888"/>
              </a:buClr>
              <a:buSzPts val="2400"/>
              <a:buFont typeface="Arial"/>
              <a:buNone/>
              <a:defRPr sz="2400">
                <a:solidFill>
                  <a:srgbClr val="888888"/>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73" name="Google Shape;73;p241"/>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wo Content">
  <p:cSld name="Two Content 2">
    <p:spTree>
      <p:nvGrpSpPr>
        <p:cNvPr id="1" name="Shape 74"/>
        <p:cNvGrpSpPr/>
        <p:nvPr/>
      </p:nvGrpSpPr>
      <p:grpSpPr>
        <a:xfrm>
          <a:off x="0" y="0"/>
          <a:ext cx="0" cy="0"/>
          <a:chOff x="0" y="0"/>
          <a:chExt cx="0" cy="0"/>
        </a:xfrm>
      </p:grpSpPr>
      <p:pic>
        <p:nvPicPr>
          <p:cNvPr id="75" name="Google Shape;75;p242" descr="Picture 8"/>
          <p:cNvPicPr preferRelativeResize="0"/>
          <p:nvPr/>
        </p:nvPicPr>
        <p:blipFill rotWithShape="1">
          <a:blip r:embed="rId2">
            <a:alphaModFix/>
          </a:blip>
          <a:srcRect/>
          <a:stretch/>
        </p:blipFill>
        <p:spPr>
          <a:xfrm>
            <a:off x="160962" y="6351103"/>
            <a:ext cx="976498" cy="374499"/>
          </a:xfrm>
          <a:prstGeom prst="rect">
            <a:avLst/>
          </a:prstGeom>
          <a:noFill/>
          <a:ln>
            <a:noFill/>
          </a:ln>
        </p:spPr>
      </p:pic>
      <p:pic>
        <p:nvPicPr>
          <p:cNvPr id="76" name="Google Shape;76;p242" descr="Picture 9"/>
          <p:cNvPicPr preferRelativeResize="0"/>
          <p:nvPr/>
        </p:nvPicPr>
        <p:blipFill rotWithShape="1">
          <a:blip r:embed="rId3">
            <a:alphaModFix/>
          </a:blip>
          <a:srcRect/>
          <a:stretch/>
        </p:blipFill>
        <p:spPr>
          <a:xfrm>
            <a:off x="10168097" y="5813345"/>
            <a:ext cx="2033475" cy="1064867"/>
          </a:xfrm>
          <a:prstGeom prst="rect">
            <a:avLst/>
          </a:prstGeom>
          <a:noFill/>
          <a:ln>
            <a:noFill/>
          </a:ln>
        </p:spPr>
      </p:pic>
      <p:sp>
        <p:nvSpPr>
          <p:cNvPr id="77" name="Google Shape;77;p242"/>
          <p:cNvSpPr txBox="1">
            <a:spLocks noGrp="1"/>
          </p:cNvSpPr>
          <p:nvPr>
            <p:ph type="body" idx="1"/>
          </p:nvPr>
        </p:nvSpPr>
        <p:spPr>
          <a:xfrm>
            <a:off x="587618" y="1058578"/>
            <a:ext cx="5490798" cy="4325586"/>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78" name="Google Shape;78;p242"/>
          <p:cNvSpPr txBox="1">
            <a:spLocks noGrp="1"/>
          </p:cNvSpPr>
          <p:nvPr>
            <p:ph type="title"/>
          </p:nvPr>
        </p:nvSpPr>
        <p:spPr>
          <a:xfrm>
            <a:off x="587618" y="2403"/>
            <a:ext cx="11169162" cy="1056177"/>
          </a:xfrm>
          <a:prstGeom prst="rect">
            <a:avLst/>
          </a:prstGeom>
          <a:noFill/>
          <a:ln>
            <a:noFill/>
          </a:ln>
        </p:spPr>
        <p:txBody>
          <a:bodyPr spcFirstLastPara="1" wrap="square" lIns="45700" tIns="45700" rIns="45700" bIns="45700" anchor="ctr" anchorCtr="0">
            <a:normAutofit/>
          </a:bodyPr>
          <a:lstStyle>
            <a:lvl1pPr lvl="0" algn="ctr">
              <a:lnSpc>
                <a:spcPct val="90000"/>
              </a:lnSpc>
              <a:spcBef>
                <a:spcPts val="0"/>
              </a:spcBef>
              <a:spcAft>
                <a:spcPts val="0"/>
              </a:spcAft>
              <a:buClr>
                <a:srgbClr val="000000"/>
              </a:buClr>
              <a:buSzPts val="1800"/>
              <a:buNone/>
              <a:defRPr/>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79" name="Google Shape;79;p242"/>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Comparison">
  <p:cSld name="Comparison 2">
    <p:spTree>
      <p:nvGrpSpPr>
        <p:cNvPr id="1" name="Shape 80"/>
        <p:cNvGrpSpPr/>
        <p:nvPr/>
      </p:nvGrpSpPr>
      <p:grpSpPr>
        <a:xfrm>
          <a:off x="0" y="0"/>
          <a:ext cx="0" cy="0"/>
          <a:chOff x="0" y="0"/>
          <a:chExt cx="0" cy="0"/>
        </a:xfrm>
      </p:grpSpPr>
      <p:pic>
        <p:nvPicPr>
          <p:cNvPr id="81" name="Google Shape;81;p243" descr="Picture 8"/>
          <p:cNvPicPr preferRelativeResize="0"/>
          <p:nvPr/>
        </p:nvPicPr>
        <p:blipFill rotWithShape="1">
          <a:blip r:embed="rId2">
            <a:alphaModFix/>
          </a:blip>
          <a:srcRect/>
          <a:stretch/>
        </p:blipFill>
        <p:spPr>
          <a:xfrm>
            <a:off x="160962" y="6351103"/>
            <a:ext cx="976498" cy="374499"/>
          </a:xfrm>
          <a:prstGeom prst="rect">
            <a:avLst/>
          </a:prstGeom>
          <a:noFill/>
          <a:ln>
            <a:noFill/>
          </a:ln>
        </p:spPr>
      </p:pic>
      <p:pic>
        <p:nvPicPr>
          <p:cNvPr id="82" name="Google Shape;82;p243" descr="Picture 9"/>
          <p:cNvPicPr preferRelativeResize="0"/>
          <p:nvPr/>
        </p:nvPicPr>
        <p:blipFill rotWithShape="1">
          <a:blip r:embed="rId3">
            <a:alphaModFix/>
          </a:blip>
          <a:srcRect/>
          <a:stretch/>
        </p:blipFill>
        <p:spPr>
          <a:xfrm>
            <a:off x="10168097" y="5813345"/>
            <a:ext cx="2033475" cy="1064867"/>
          </a:xfrm>
          <a:prstGeom prst="rect">
            <a:avLst/>
          </a:prstGeom>
          <a:noFill/>
          <a:ln>
            <a:noFill/>
          </a:ln>
        </p:spPr>
      </p:pic>
      <p:sp>
        <p:nvSpPr>
          <p:cNvPr id="83" name="Google Shape;83;p243"/>
          <p:cNvSpPr txBox="1">
            <a:spLocks noGrp="1"/>
          </p:cNvSpPr>
          <p:nvPr>
            <p:ph type="body" idx="1"/>
          </p:nvPr>
        </p:nvSpPr>
        <p:spPr>
          <a:xfrm>
            <a:off x="530998" y="1075713"/>
            <a:ext cx="5468574" cy="823913"/>
          </a:xfrm>
          <a:prstGeom prst="rect">
            <a:avLst/>
          </a:prstGeom>
          <a:noFill/>
          <a:ln>
            <a:noFill/>
          </a:ln>
        </p:spPr>
        <p:txBody>
          <a:bodyPr spcFirstLastPara="1" wrap="square" lIns="45700" tIns="45700" rIns="45700" bIns="45700" anchor="b" anchorCtr="0">
            <a:normAutofit/>
          </a:bodyPr>
          <a:lstStyle>
            <a:lvl1pPr marL="457200" lvl="0" indent="-228600" algn="l">
              <a:lnSpc>
                <a:spcPct val="90000"/>
              </a:lnSpc>
              <a:spcBef>
                <a:spcPts val="1000"/>
              </a:spcBef>
              <a:spcAft>
                <a:spcPts val="0"/>
              </a:spcAft>
              <a:buClr>
                <a:srgbClr val="000000"/>
              </a:buClr>
              <a:buSzPts val="2400"/>
              <a:buFont typeface="Arial"/>
              <a:buNone/>
              <a:defRPr sz="2400" b="1"/>
            </a:lvl1pPr>
            <a:lvl2pPr marL="914400" lvl="1" indent="-228600" algn="l">
              <a:lnSpc>
                <a:spcPct val="90000"/>
              </a:lnSpc>
              <a:spcBef>
                <a:spcPts val="1000"/>
              </a:spcBef>
              <a:spcAft>
                <a:spcPts val="0"/>
              </a:spcAft>
              <a:buClr>
                <a:srgbClr val="000000"/>
              </a:buClr>
              <a:buSzPts val="2400"/>
              <a:buFont typeface="Arial"/>
              <a:buNone/>
              <a:defRPr sz="2400" b="1"/>
            </a:lvl2pPr>
            <a:lvl3pPr marL="1371600" lvl="2" indent="-228600" algn="l">
              <a:lnSpc>
                <a:spcPct val="90000"/>
              </a:lnSpc>
              <a:spcBef>
                <a:spcPts val="1000"/>
              </a:spcBef>
              <a:spcAft>
                <a:spcPts val="0"/>
              </a:spcAft>
              <a:buClr>
                <a:srgbClr val="000000"/>
              </a:buClr>
              <a:buSzPts val="2400"/>
              <a:buFont typeface="Arial"/>
              <a:buNone/>
              <a:defRPr sz="2400" b="1"/>
            </a:lvl3pPr>
            <a:lvl4pPr marL="1828800" lvl="3" indent="-228600" algn="l">
              <a:lnSpc>
                <a:spcPct val="90000"/>
              </a:lnSpc>
              <a:spcBef>
                <a:spcPts val="1000"/>
              </a:spcBef>
              <a:spcAft>
                <a:spcPts val="0"/>
              </a:spcAft>
              <a:buClr>
                <a:srgbClr val="000000"/>
              </a:buClr>
              <a:buSzPts val="2400"/>
              <a:buFont typeface="Arial"/>
              <a:buNone/>
              <a:defRPr sz="2400" b="1"/>
            </a:lvl4pPr>
            <a:lvl5pPr marL="2286000" lvl="4" indent="-228600" algn="l">
              <a:lnSpc>
                <a:spcPct val="90000"/>
              </a:lnSpc>
              <a:spcBef>
                <a:spcPts val="1000"/>
              </a:spcBef>
              <a:spcAft>
                <a:spcPts val="0"/>
              </a:spcAft>
              <a:buClr>
                <a:srgbClr val="000000"/>
              </a:buClr>
              <a:buSzPts val="2400"/>
              <a:buFont typeface="Arial"/>
              <a:buNone/>
              <a:defRPr sz="2400" b="1"/>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84" name="Google Shape;84;p243"/>
          <p:cNvSpPr txBox="1">
            <a:spLocks noGrp="1"/>
          </p:cNvSpPr>
          <p:nvPr>
            <p:ph type="body" idx="2"/>
          </p:nvPr>
        </p:nvSpPr>
        <p:spPr>
          <a:xfrm>
            <a:off x="6172199" y="1098231"/>
            <a:ext cx="5525966" cy="823913"/>
          </a:xfrm>
          <a:prstGeom prst="rect">
            <a:avLst/>
          </a:prstGeom>
          <a:noFill/>
          <a:ln>
            <a:noFill/>
          </a:ln>
        </p:spPr>
        <p:txBody>
          <a:bodyPr spcFirstLastPara="1" wrap="square" lIns="45700" tIns="45700" rIns="45700" bIns="45700" anchor="b"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85" name="Google Shape;85;p243"/>
          <p:cNvSpPr txBox="1">
            <a:spLocks noGrp="1"/>
          </p:cNvSpPr>
          <p:nvPr>
            <p:ph type="title"/>
          </p:nvPr>
        </p:nvSpPr>
        <p:spPr>
          <a:xfrm>
            <a:off x="529003" y="0"/>
            <a:ext cx="11169162" cy="1056177"/>
          </a:xfrm>
          <a:prstGeom prst="rect">
            <a:avLst/>
          </a:prstGeom>
          <a:noFill/>
          <a:ln>
            <a:noFill/>
          </a:ln>
        </p:spPr>
        <p:txBody>
          <a:bodyPr spcFirstLastPara="1" wrap="square" lIns="45700" tIns="45700" rIns="45700" bIns="45700" anchor="ctr" anchorCtr="0">
            <a:normAutofit/>
          </a:bodyPr>
          <a:lstStyle>
            <a:lvl1pPr lvl="0" algn="ctr">
              <a:lnSpc>
                <a:spcPct val="90000"/>
              </a:lnSpc>
              <a:spcBef>
                <a:spcPts val="0"/>
              </a:spcBef>
              <a:spcAft>
                <a:spcPts val="0"/>
              </a:spcAft>
              <a:buClr>
                <a:srgbClr val="000000"/>
              </a:buClr>
              <a:buSzPts val="1800"/>
              <a:buNone/>
              <a:defRPr/>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86" name="Google Shape;86;p243"/>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2">
    <p:spTree>
      <p:nvGrpSpPr>
        <p:cNvPr id="1" name="Shape 87"/>
        <p:cNvGrpSpPr/>
        <p:nvPr/>
      </p:nvGrpSpPr>
      <p:grpSpPr>
        <a:xfrm>
          <a:off x="0" y="0"/>
          <a:ext cx="0" cy="0"/>
          <a:chOff x="0" y="0"/>
          <a:chExt cx="0" cy="0"/>
        </a:xfrm>
      </p:grpSpPr>
      <p:pic>
        <p:nvPicPr>
          <p:cNvPr id="88" name="Google Shape;88;p245" descr="Picture 8"/>
          <p:cNvPicPr preferRelativeResize="0"/>
          <p:nvPr/>
        </p:nvPicPr>
        <p:blipFill rotWithShape="1">
          <a:blip r:embed="rId2">
            <a:alphaModFix/>
          </a:blip>
          <a:srcRect/>
          <a:stretch/>
        </p:blipFill>
        <p:spPr>
          <a:xfrm>
            <a:off x="160962" y="6351103"/>
            <a:ext cx="976498" cy="374499"/>
          </a:xfrm>
          <a:prstGeom prst="rect">
            <a:avLst/>
          </a:prstGeom>
          <a:noFill/>
          <a:ln>
            <a:noFill/>
          </a:ln>
        </p:spPr>
      </p:pic>
      <p:pic>
        <p:nvPicPr>
          <p:cNvPr id="89" name="Google Shape;89;p245" descr="Picture 9"/>
          <p:cNvPicPr preferRelativeResize="0"/>
          <p:nvPr/>
        </p:nvPicPr>
        <p:blipFill rotWithShape="1">
          <a:blip r:embed="rId3">
            <a:alphaModFix/>
          </a:blip>
          <a:srcRect/>
          <a:stretch/>
        </p:blipFill>
        <p:spPr>
          <a:xfrm>
            <a:off x="10168097" y="5813345"/>
            <a:ext cx="2033475" cy="1064867"/>
          </a:xfrm>
          <a:prstGeom prst="rect">
            <a:avLst/>
          </a:prstGeom>
          <a:noFill/>
          <a:ln>
            <a:noFill/>
          </a:ln>
        </p:spPr>
      </p:pic>
      <p:sp>
        <p:nvSpPr>
          <p:cNvPr id="90" name="Google Shape;90;p245"/>
          <p:cNvSpPr txBox="1">
            <a:spLocks noGrp="1"/>
          </p:cNvSpPr>
          <p:nvPr>
            <p:ph type="title"/>
          </p:nvPr>
        </p:nvSpPr>
        <p:spPr>
          <a:xfrm>
            <a:off x="531935" y="457200"/>
            <a:ext cx="4240092" cy="1600200"/>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3200"/>
              <a:buFont typeface="Arial"/>
              <a:buNone/>
              <a:defRPr sz="3200"/>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91" name="Google Shape;91;p245"/>
          <p:cNvSpPr txBox="1">
            <a:spLocks noGrp="1"/>
          </p:cNvSpPr>
          <p:nvPr>
            <p:ph type="body" idx="1"/>
          </p:nvPr>
        </p:nvSpPr>
        <p:spPr>
          <a:xfrm>
            <a:off x="5183187" y="457201"/>
            <a:ext cx="6476877" cy="5403851"/>
          </a:xfrm>
          <a:prstGeom prst="rect">
            <a:avLst/>
          </a:prstGeom>
          <a:noFill/>
          <a:ln>
            <a:noFill/>
          </a:ln>
        </p:spPr>
        <p:txBody>
          <a:bodyPr spcFirstLastPara="1" wrap="square" lIns="45700" tIns="45700" rIns="45700" bIns="45700" anchor="t" anchorCtr="0">
            <a:normAutofit/>
          </a:bodyPr>
          <a:lstStyle>
            <a:lvl1pPr marL="457200" lvl="0" indent="-431800" algn="l">
              <a:lnSpc>
                <a:spcPct val="90000"/>
              </a:lnSpc>
              <a:spcBef>
                <a:spcPts val="1000"/>
              </a:spcBef>
              <a:spcAft>
                <a:spcPts val="0"/>
              </a:spcAft>
              <a:buClr>
                <a:srgbClr val="000000"/>
              </a:buClr>
              <a:buSzPts val="3200"/>
              <a:buChar char="•"/>
              <a:defRPr sz="3200"/>
            </a:lvl1pPr>
            <a:lvl2pPr marL="914400" lvl="1" indent="-431800" algn="l">
              <a:lnSpc>
                <a:spcPct val="90000"/>
              </a:lnSpc>
              <a:spcBef>
                <a:spcPts val="1000"/>
              </a:spcBef>
              <a:spcAft>
                <a:spcPts val="0"/>
              </a:spcAft>
              <a:buClr>
                <a:srgbClr val="000000"/>
              </a:buClr>
              <a:buSzPts val="3200"/>
              <a:buChar char="•"/>
              <a:defRPr sz="3200"/>
            </a:lvl2pPr>
            <a:lvl3pPr marL="1371600" lvl="2" indent="-431800" algn="l">
              <a:lnSpc>
                <a:spcPct val="90000"/>
              </a:lnSpc>
              <a:spcBef>
                <a:spcPts val="1000"/>
              </a:spcBef>
              <a:spcAft>
                <a:spcPts val="0"/>
              </a:spcAft>
              <a:buClr>
                <a:srgbClr val="000000"/>
              </a:buClr>
              <a:buSzPts val="3200"/>
              <a:buChar char="•"/>
              <a:defRPr sz="3200"/>
            </a:lvl3pPr>
            <a:lvl4pPr marL="1828800" lvl="3" indent="-431800" algn="l">
              <a:lnSpc>
                <a:spcPct val="90000"/>
              </a:lnSpc>
              <a:spcBef>
                <a:spcPts val="1000"/>
              </a:spcBef>
              <a:spcAft>
                <a:spcPts val="0"/>
              </a:spcAft>
              <a:buClr>
                <a:srgbClr val="000000"/>
              </a:buClr>
              <a:buSzPts val="3200"/>
              <a:buChar char="•"/>
              <a:defRPr sz="3200"/>
            </a:lvl4pPr>
            <a:lvl5pPr marL="2286000" lvl="4" indent="-431800" algn="l">
              <a:lnSpc>
                <a:spcPct val="90000"/>
              </a:lnSpc>
              <a:spcBef>
                <a:spcPts val="1000"/>
              </a:spcBef>
              <a:spcAft>
                <a:spcPts val="0"/>
              </a:spcAft>
              <a:buClr>
                <a:srgbClr val="000000"/>
              </a:buClr>
              <a:buSzPts val="3200"/>
              <a:buChar char="•"/>
              <a:defRPr sz="32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92" name="Google Shape;92;p245"/>
          <p:cNvSpPr txBox="1">
            <a:spLocks noGrp="1"/>
          </p:cNvSpPr>
          <p:nvPr>
            <p:ph type="body" idx="2"/>
          </p:nvPr>
        </p:nvSpPr>
        <p:spPr>
          <a:xfrm>
            <a:off x="531935" y="2057400"/>
            <a:ext cx="4240092" cy="381158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93" name="Google Shape;93;p245"/>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Picture with Caption">
  <p:cSld name="Picture with Caption 2">
    <p:spTree>
      <p:nvGrpSpPr>
        <p:cNvPr id="1" name="Shape 94"/>
        <p:cNvGrpSpPr/>
        <p:nvPr/>
      </p:nvGrpSpPr>
      <p:grpSpPr>
        <a:xfrm>
          <a:off x="0" y="0"/>
          <a:ext cx="0" cy="0"/>
          <a:chOff x="0" y="0"/>
          <a:chExt cx="0" cy="0"/>
        </a:xfrm>
      </p:grpSpPr>
      <p:pic>
        <p:nvPicPr>
          <p:cNvPr id="95" name="Google Shape;95;p246" descr="Picture 8"/>
          <p:cNvPicPr preferRelativeResize="0"/>
          <p:nvPr/>
        </p:nvPicPr>
        <p:blipFill rotWithShape="1">
          <a:blip r:embed="rId2">
            <a:alphaModFix/>
          </a:blip>
          <a:srcRect/>
          <a:stretch/>
        </p:blipFill>
        <p:spPr>
          <a:xfrm>
            <a:off x="160962" y="6351103"/>
            <a:ext cx="976498" cy="374499"/>
          </a:xfrm>
          <a:prstGeom prst="rect">
            <a:avLst/>
          </a:prstGeom>
          <a:noFill/>
          <a:ln>
            <a:noFill/>
          </a:ln>
        </p:spPr>
      </p:pic>
      <p:pic>
        <p:nvPicPr>
          <p:cNvPr id="96" name="Google Shape;96;p246" descr="Picture 9"/>
          <p:cNvPicPr preferRelativeResize="0"/>
          <p:nvPr/>
        </p:nvPicPr>
        <p:blipFill rotWithShape="1">
          <a:blip r:embed="rId3">
            <a:alphaModFix/>
          </a:blip>
          <a:srcRect/>
          <a:stretch/>
        </p:blipFill>
        <p:spPr>
          <a:xfrm>
            <a:off x="10168097" y="5813345"/>
            <a:ext cx="2033475" cy="1064867"/>
          </a:xfrm>
          <a:prstGeom prst="rect">
            <a:avLst/>
          </a:prstGeom>
          <a:noFill/>
          <a:ln>
            <a:noFill/>
          </a:ln>
        </p:spPr>
      </p:pic>
      <p:sp>
        <p:nvSpPr>
          <p:cNvPr id="97" name="Google Shape;97;p246"/>
          <p:cNvSpPr txBox="1">
            <a:spLocks noGrp="1"/>
          </p:cNvSpPr>
          <p:nvPr>
            <p:ph type="title"/>
          </p:nvPr>
        </p:nvSpPr>
        <p:spPr>
          <a:xfrm>
            <a:off x="567103" y="457200"/>
            <a:ext cx="4204922" cy="1600200"/>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3200"/>
              <a:buFont typeface="Arial"/>
              <a:buNone/>
              <a:defRPr sz="3200"/>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98" name="Google Shape;98;p246"/>
          <p:cNvSpPr>
            <a:spLocks noGrp="1"/>
          </p:cNvSpPr>
          <p:nvPr>
            <p:ph type="pic" idx="2"/>
          </p:nvPr>
        </p:nvSpPr>
        <p:spPr>
          <a:xfrm>
            <a:off x="5183187" y="457201"/>
            <a:ext cx="6492998" cy="5403851"/>
          </a:xfrm>
          <a:prstGeom prst="rect">
            <a:avLst/>
          </a:prstGeom>
          <a:noFill/>
          <a:ln>
            <a:noFill/>
          </a:ln>
        </p:spPr>
      </p:sp>
      <p:sp>
        <p:nvSpPr>
          <p:cNvPr id="99" name="Google Shape;99;p246"/>
          <p:cNvSpPr txBox="1">
            <a:spLocks noGrp="1"/>
          </p:cNvSpPr>
          <p:nvPr>
            <p:ph type="body" idx="1"/>
          </p:nvPr>
        </p:nvSpPr>
        <p:spPr>
          <a:xfrm>
            <a:off x="567103" y="2057400"/>
            <a:ext cx="4204922" cy="38115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1600"/>
              <a:buFont typeface="Arial"/>
              <a:buNone/>
              <a:defRPr sz="1600"/>
            </a:lvl1pPr>
            <a:lvl2pPr marL="914400" lvl="1" indent="-228600" algn="l">
              <a:lnSpc>
                <a:spcPct val="90000"/>
              </a:lnSpc>
              <a:spcBef>
                <a:spcPts val="1000"/>
              </a:spcBef>
              <a:spcAft>
                <a:spcPts val="0"/>
              </a:spcAft>
              <a:buClr>
                <a:srgbClr val="000000"/>
              </a:buClr>
              <a:buSzPts val="1600"/>
              <a:buFont typeface="Arial"/>
              <a:buNone/>
              <a:defRPr sz="1600"/>
            </a:lvl2pPr>
            <a:lvl3pPr marL="1371600" lvl="2" indent="-228600" algn="l">
              <a:lnSpc>
                <a:spcPct val="90000"/>
              </a:lnSpc>
              <a:spcBef>
                <a:spcPts val="1000"/>
              </a:spcBef>
              <a:spcAft>
                <a:spcPts val="0"/>
              </a:spcAft>
              <a:buClr>
                <a:srgbClr val="000000"/>
              </a:buClr>
              <a:buSzPts val="1600"/>
              <a:buFont typeface="Arial"/>
              <a:buNone/>
              <a:defRPr sz="1600"/>
            </a:lvl3pPr>
            <a:lvl4pPr marL="1828800" lvl="3" indent="-228600" algn="l">
              <a:lnSpc>
                <a:spcPct val="90000"/>
              </a:lnSpc>
              <a:spcBef>
                <a:spcPts val="1000"/>
              </a:spcBef>
              <a:spcAft>
                <a:spcPts val="0"/>
              </a:spcAft>
              <a:buClr>
                <a:srgbClr val="000000"/>
              </a:buClr>
              <a:buSzPts val="1600"/>
              <a:buFont typeface="Arial"/>
              <a:buNone/>
              <a:defRPr sz="1600"/>
            </a:lvl4pPr>
            <a:lvl5pPr marL="2286000" lvl="4" indent="-228600" algn="l">
              <a:lnSpc>
                <a:spcPct val="90000"/>
              </a:lnSpc>
              <a:spcBef>
                <a:spcPts val="1000"/>
              </a:spcBef>
              <a:spcAft>
                <a:spcPts val="0"/>
              </a:spcAft>
              <a:buClr>
                <a:srgbClr val="000000"/>
              </a:buClr>
              <a:buSzPts val="1600"/>
              <a:buFont typeface="Arial"/>
              <a:buNone/>
              <a:defRPr sz="16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00" name="Google Shape;100;p246"/>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Approved BNI Colors">
  <p:cSld name="Approved BNI Colors">
    <p:spTree>
      <p:nvGrpSpPr>
        <p:cNvPr id="1" name="Shape 101"/>
        <p:cNvGrpSpPr/>
        <p:nvPr/>
      </p:nvGrpSpPr>
      <p:grpSpPr>
        <a:xfrm>
          <a:off x="0" y="0"/>
          <a:ext cx="0" cy="0"/>
          <a:chOff x="0" y="0"/>
          <a:chExt cx="0" cy="0"/>
        </a:xfrm>
      </p:grpSpPr>
      <p:pic>
        <p:nvPicPr>
          <p:cNvPr id="102" name="Google Shape;102;p247" descr="Picture 8"/>
          <p:cNvPicPr preferRelativeResize="0"/>
          <p:nvPr/>
        </p:nvPicPr>
        <p:blipFill rotWithShape="1">
          <a:blip r:embed="rId2">
            <a:alphaModFix/>
          </a:blip>
          <a:srcRect/>
          <a:stretch/>
        </p:blipFill>
        <p:spPr>
          <a:xfrm>
            <a:off x="160962" y="6351103"/>
            <a:ext cx="976498" cy="374499"/>
          </a:xfrm>
          <a:prstGeom prst="rect">
            <a:avLst/>
          </a:prstGeom>
          <a:noFill/>
          <a:ln>
            <a:noFill/>
          </a:ln>
        </p:spPr>
      </p:pic>
      <p:pic>
        <p:nvPicPr>
          <p:cNvPr id="103" name="Google Shape;103;p247" descr="Picture 9"/>
          <p:cNvPicPr preferRelativeResize="0"/>
          <p:nvPr/>
        </p:nvPicPr>
        <p:blipFill rotWithShape="1">
          <a:blip r:embed="rId3">
            <a:alphaModFix/>
          </a:blip>
          <a:srcRect/>
          <a:stretch/>
        </p:blipFill>
        <p:spPr>
          <a:xfrm>
            <a:off x="10168097" y="5813345"/>
            <a:ext cx="2033475" cy="1064867"/>
          </a:xfrm>
          <a:prstGeom prst="rect">
            <a:avLst/>
          </a:prstGeom>
          <a:noFill/>
          <a:ln>
            <a:noFill/>
          </a:ln>
        </p:spPr>
      </p:pic>
      <p:pic>
        <p:nvPicPr>
          <p:cNvPr id="104" name="Google Shape;104;p247" descr="Picture 3"/>
          <p:cNvPicPr preferRelativeResize="0"/>
          <p:nvPr/>
        </p:nvPicPr>
        <p:blipFill rotWithShape="1">
          <a:blip r:embed="rId4">
            <a:alphaModFix/>
          </a:blip>
          <a:srcRect/>
          <a:stretch/>
        </p:blipFill>
        <p:spPr>
          <a:xfrm>
            <a:off x="373021" y="180295"/>
            <a:ext cx="8040219" cy="5898923"/>
          </a:xfrm>
          <a:prstGeom prst="rect">
            <a:avLst/>
          </a:prstGeom>
          <a:noFill/>
          <a:ln>
            <a:noFill/>
          </a:ln>
        </p:spPr>
      </p:pic>
      <p:sp>
        <p:nvSpPr>
          <p:cNvPr id="105" name="Google Shape;105;p247"/>
          <p:cNvSpPr txBox="1"/>
          <p:nvPr/>
        </p:nvSpPr>
        <p:spPr>
          <a:xfrm>
            <a:off x="9652977" y="1335348"/>
            <a:ext cx="993240" cy="708755"/>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Do Not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Use Other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Hues of Red</a:t>
            </a:r>
            <a:endParaRPr sz="1400" b="0" i="0" u="none" strike="noStrike" cap="none">
              <a:solidFill>
                <a:srgbClr val="000000"/>
              </a:solidFill>
              <a:latin typeface="Arial"/>
              <a:ea typeface="Arial"/>
              <a:cs typeface="Arial"/>
              <a:sym typeface="Arial"/>
            </a:endParaRPr>
          </a:p>
        </p:txBody>
      </p:sp>
      <p:pic>
        <p:nvPicPr>
          <p:cNvPr id="106" name="Google Shape;106;p247" descr="Picture 5"/>
          <p:cNvPicPr preferRelativeResize="0"/>
          <p:nvPr/>
        </p:nvPicPr>
        <p:blipFill rotWithShape="1">
          <a:blip r:embed="rId5">
            <a:alphaModFix/>
          </a:blip>
          <a:srcRect/>
          <a:stretch/>
        </p:blipFill>
        <p:spPr>
          <a:xfrm>
            <a:off x="9638509" y="2179336"/>
            <a:ext cx="1022177" cy="3737873"/>
          </a:xfrm>
          <a:prstGeom prst="rect">
            <a:avLst/>
          </a:prstGeom>
          <a:noFill/>
          <a:ln>
            <a:noFill/>
          </a:ln>
        </p:spPr>
      </p:pic>
      <p:pic>
        <p:nvPicPr>
          <p:cNvPr id="107" name="Google Shape;107;p247" descr="Picture 7"/>
          <p:cNvPicPr preferRelativeResize="0"/>
          <p:nvPr/>
        </p:nvPicPr>
        <p:blipFill rotWithShape="1">
          <a:blip r:embed="rId6">
            <a:alphaModFix/>
          </a:blip>
          <a:srcRect l="34827" t="35301" r="34947" b="37971"/>
          <a:stretch/>
        </p:blipFill>
        <p:spPr>
          <a:xfrm>
            <a:off x="9309717" y="2787508"/>
            <a:ext cx="1679759" cy="2735145"/>
          </a:xfrm>
          <a:prstGeom prst="rect">
            <a:avLst/>
          </a:prstGeom>
          <a:noFill/>
          <a:ln>
            <a:noFill/>
          </a:ln>
        </p:spPr>
      </p:pic>
      <p:sp>
        <p:nvSpPr>
          <p:cNvPr id="108" name="Google Shape;108;p247"/>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2"/>
        <p:cNvGrpSpPr/>
        <p:nvPr/>
      </p:nvGrpSpPr>
      <p:grpSpPr>
        <a:xfrm>
          <a:off x="0" y="0"/>
          <a:ext cx="0" cy="0"/>
          <a:chOff x="0" y="0"/>
          <a:chExt cx="0" cy="0"/>
        </a:xfrm>
      </p:grpSpPr>
      <p:sp>
        <p:nvSpPr>
          <p:cNvPr id="13" name="Google Shape;13;p229"/>
          <p:cNvSpPr txBox="1">
            <a:spLocks noGrp="1"/>
          </p:cNvSpPr>
          <p:nvPr>
            <p:ph type="body" idx="1"/>
          </p:nvPr>
        </p:nvSpPr>
        <p:spPr>
          <a:xfrm>
            <a:off x="650946" y="1894864"/>
            <a:ext cx="4633166" cy="4053637"/>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1600"/>
              <a:buFont typeface="Arial"/>
              <a:buNone/>
              <a:defRPr sz="1600"/>
            </a:lvl1pPr>
            <a:lvl2pPr marL="914400" lvl="1" indent="-228600" algn="l">
              <a:lnSpc>
                <a:spcPct val="90000"/>
              </a:lnSpc>
              <a:spcBef>
                <a:spcPts val="1000"/>
              </a:spcBef>
              <a:spcAft>
                <a:spcPts val="0"/>
              </a:spcAft>
              <a:buClr>
                <a:srgbClr val="000000"/>
              </a:buClr>
              <a:buSzPts val="1600"/>
              <a:buFont typeface="Arial"/>
              <a:buNone/>
              <a:defRPr sz="1600"/>
            </a:lvl2pPr>
            <a:lvl3pPr marL="1371600" lvl="2" indent="-228600" algn="l">
              <a:lnSpc>
                <a:spcPct val="90000"/>
              </a:lnSpc>
              <a:spcBef>
                <a:spcPts val="1000"/>
              </a:spcBef>
              <a:spcAft>
                <a:spcPts val="0"/>
              </a:spcAft>
              <a:buClr>
                <a:srgbClr val="000000"/>
              </a:buClr>
              <a:buSzPts val="1600"/>
              <a:buFont typeface="Arial"/>
              <a:buNone/>
              <a:defRPr sz="1600"/>
            </a:lvl3pPr>
            <a:lvl4pPr marL="1828800" lvl="3" indent="-228600" algn="l">
              <a:lnSpc>
                <a:spcPct val="90000"/>
              </a:lnSpc>
              <a:spcBef>
                <a:spcPts val="1000"/>
              </a:spcBef>
              <a:spcAft>
                <a:spcPts val="0"/>
              </a:spcAft>
              <a:buClr>
                <a:srgbClr val="000000"/>
              </a:buClr>
              <a:buSzPts val="1600"/>
              <a:buFont typeface="Arial"/>
              <a:buNone/>
              <a:defRPr sz="1600"/>
            </a:lvl4pPr>
            <a:lvl5pPr marL="2286000" lvl="4" indent="-228600" algn="l">
              <a:lnSpc>
                <a:spcPct val="90000"/>
              </a:lnSpc>
              <a:spcBef>
                <a:spcPts val="1000"/>
              </a:spcBef>
              <a:spcAft>
                <a:spcPts val="0"/>
              </a:spcAft>
              <a:buClr>
                <a:srgbClr val="000000"/>
              </a:buClr>
              <a:buSzPts val="1600"/>
              <a:buFont typeface="Arial"/>
              <a:buNone/>
              <a:defRPr sz="16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4" name="Google Shape;14;p229"/>
          <p:cNvSpPr txBox="1">
            <a:spLocks noGrp="1"/>
          </p:cNvSpPr>
          <p:nvPr>
            <p:ph type="body" idx="2"/>
          </p:nvPr>
        </p:nvSpPr>
        <p:spPr>
          <a:xfrm>
            <a:off x="633848" y="536712"/>
            <a:ext cx="4650265" cy="1182757"/>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3200"/>
              <a:buFont typeface="Arial"/>
              <a:buNone/>
              <a:defRPr sz="3200" b="1"/>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5" name="Google Shape;15;p229"/>
          <p:cNvSpPr/>
          <p:nvPr/>
        </p:nvSpPr>
        <p:spPr>
          <a:xfrm rot="5400000">
            <a:off x="5792058" y="546382"/>
            <a:ext cx="2124950" cy="2124949"/>
          </a:xfrm>
          <a:custGeom>
            <a:avLst/>
            <a:gdLst/>
            <a:ahLst/>
            <a:cxnLst/>
            <a:rect l="l" t="t" r="r" b="b"/>
            <a:pathLst>
              <a:path w="21600" h="21600" extrusionOk="0">
                <a:moveTo>
                  <a:pt x="0" y="21600"/>
                </a:moveTo>
                <a:lnTo>
                  <a:pt x="21600" y="21600"/>
                </a:lnTo>
                <a:lnTo>
                  <a:pt x="0" y="0"/>
                </a:lnTo>
                <a:close/>
              </a:path>
            </a:pathLst>
          </a:custGeom>
          <a:solidFill>
            <a:srgbClr val="CF2030"/>
          </a:solidFill>
          <a:ln w="9525" cap="flat" cmpd="sng">
            <a:solidFill>
              <a:schemeClr val="accent2"/>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6" name="Google Shape;16;p229"/>
          <p:cNvSpPr>
            <a:spLocks noGrp="1"/>
          </p:cNvSpPr>
          <p:nvPr>
            <p:ph type="pic" idx="3"/>
          </p:nvPr>
        </p:nvSpPr>
        <p:spPr>
          <a:xfrm>
            <a:off x="6335910" y="1036060"/>
            <a:ext cx="5033401" cy="4713330"/>
          </a:xfrm>
          <a:prstGeom prst="rect">
            <a:avLst/>
          </a:prstGeom>
          <a:noFill/>
          <a:ln>
            <a:noFill/>
          </a:ln>
        </p:spPr>
      </p:sp>
      <p:sp>
        <p:nvSpPr>
          <p:cNvPr id="17" name="Google Shape;17;p229"/>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8"/>
        <p:cNvGrpSpPr/>
        <p:nvPr/>
      </p:nvGrpSpPr>
      <p:grpSpPr>
        <a:xfrm>
          <a:off x="0" y="0"/>
          <a:ext cx="0" cy="0"/>
          <a:chOff x="0" y="0"/>
          <a:chExt cx="0" cy="0"/>
        </a:xfrm>
      </p:grpSpPr>
      <p:sp>
        <p:nvSpPr>
          <p:cNvPr id="19" name="Google Shape;19;p231"/>
          <p:cNvSpPr txBox="1">
            <a:spLocks noGrp="1"/>
          </p:cNvSpPr>
          <p:nvPr>
            <p:ph type="title"/>
          </p:nvPr>
        </p:nvSpPr>
        <p:spPr>
          <a:xfrm>
            <a:off x="831850" y="1709738"/>
            <a:ext cx="10515600" cy="2852737"/>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6000"/>
              <a:buFont typeface="Arial"/>
              <a:buNone/>
              <a:defRPr sz="6000"/>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20" name="Google Shape;20;p231"/>
          <p:cNvSpPr txBox="1">
            <a:spLocks noGrp="1"/>
          </p:cNvSpPr>
          <p:nvPr>
            <p:ph type="body" idx="1"/>
          </p:nvPr>
        </p:nvSpPr>
        <p:spPr>
          <a:xfrm>
            <a:off x="831850" y="4589462"/>
            <a:ext cx="10515600" cy="15001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888888"/>
              </a:buClr>
              <a:buSzPts val="2400"/>
              <a:buFont typeface="Arial"/>
              <a:buNone/>
              <a:defRPr sz="2400">
                <a:solidFill>
                  <a:srgbClr val="888888"/>
                </a:solidFill>
              </a:defRPr>
            </a:lvl1pPr>
            <a:lvl2pPr marL="914400" lvl="1" indent="-228600" algn="l">
              <a:lnSpc>
                <a:spcPct val="90000"/>
              </a:lnSpc>
              <a:spcBef>
                <a:spcPts val="1000"/>
              </a:spcBef>
              <a:spcAft>
                <a:spcPts val="0"/>
              </a:spcAft>
              <a:buClr>
                <a:srgbClr val="888888"/>
              </a:buClr>
              <a:buSzPts val="2400"/>
              <a:buFont typeface="Arial"/>
              <a:buNone/>
              <a:defRPr sz="2400">
                <a:solidFill>
                  <a:srgbClr val="888888"/>
                </a:solidFill>
              </a:defRPr>
            </a:lvl2pPr>
            <a:lvl3pPr marL="1371600" lvl="2" indent="-228600" algn="l">
              <a:lnSpc>
                <a:spcPct val="90000"/>
              </a:lnSpc>
              <a:spcBef>
                <a:spcPts val="1000"/>
              </a:spcBef>
              <a:spcAft>
                <a:spcPts val="0"/>
              </a:spcAft>
              <a:buClr>
                <a:srgbClr val="888888"/>
              </a:buClr>
              <a:buSzPts val="2400"/>
              <a:buFont typeface="Arial"/>
              <a:buNone/>
              <a:defRPr sz="2400">
                <a:solidFill>
                  <a:srgbClr val="888888"/>
                </a:solidFill>
              </a:defRPr>
            </a:lvl3pPr>
            <a:lvl4pPr marL="1828800" lvl="3" indent="-228600" algn="l">
              <a:lnSpc>
                <a:spcPct val="90000"/>
              </a:lnSpc>
              <a:spcBef>
                <a:spcPts val="1000"/>
              </a:spcBef>
              <a:spcAft>
                <a:spcPts val="0"/>
              </a:spcAft>
              <a:buClr>
                <a:srgbClr val="888888"/>
              </a:buClr>
              <a:buSzPts val="2400"/>
              <a:buFont typeface="Arial"/>
              <a:buNone/>
              <a:defRPr sz="2400">
                <a:solidFill>
                  <a:srgbClr val="888888"/>
                </a:solidFill>
              </a:defRPr>
            </a:lvl4pPr>
            <a:lvl5pPr marL="2286000" lvl="4" indent="-228600" algn="l">
              <a:lnSpc>
                <a:spcPct val="90000"/>
              </a:lnSpc>
              <a:spcBef>
                <a:spcPts val="1000"/>
              </a:spcBef>
              <a:spcAft>
                <a:spcPts val="0"/>
              </a:spcAft>
              <a:buClr>
                <a:srgbClr val="888888"/>
              </a:buClr>
              <a:buSzPts val="2400"/>
              <a:buFont typeface="Arial"/>
              <a:buNone/>
              <a:defRPr sz="2400">
                <a:solidFill>
                  <a:srgbClr val="888888"/>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1" name="Google Shape;21;p231"/>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2"/>
        <p:cNvGrpSpPr/>
        <p:nvPr/>
      </p:nvGrpSpPr>
      <p:grpSpPr>
        <a:xfrm>
          <a:off x="0" y="0"/>
          <a:ext cx="0" cy="0"/>
          <a:chOff x="0" y="0"/>
          <a:chExt cx="0" cy="0"/>
        </a:xfrm>
      </p:grpSpPr>
      <p:sp>
        <p:nvSpPr>
          <p:cNvPr id="23" name="Google Shape;23;p232"/>
          <p:cNvSpPr txBox="1">
            <a:spLocks noGrp="1"/>
          </p:cNvSpPr>
          <p:nvPr>
            <p:ph type="body" idx="1"/>
          </p:nvPr>
        </p:nvSpPr>
        <p:spPr>
          <a:xfrm>
            <a:off x="587618" y="1058578"/>
            <a:ext cx="5490798" cy="4325586"/>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4" name="Google Shape;24;p232"/>
          <p:cNvSpPr txBox="1">
            <a:spLocks noGrp="1"/>
          </p:cNvSpPr>
          <p:nvPr>
            <p:ph type="title"/>
          </p:nvPr>
        </p:nvSpPr>
        <p:spPr>
          <a:xfrm>
            <a:off x="587618" y="2403"/>
            <a:ext cx="11169162" cy="1056177"/>
          </a:xfrm>
          <a:prstGeom prst="rect">
            <a:avLst/>
          </a:prstGeom>
          <a:noFill/>
          <a:ln>
            <a:noFill/>
          </a:ln>
        </p:spPr>
        <p:txBody>
          <a:bodyPr spcFirstLastPara="1" wrap="square" lIns="45700" tIns="45700" rIns="45700" bIns="45700" anchor="ctr" anchorCtr="0">
            <a:normAutofit/>
          </a:bodyPr>
          <a:lstStyle>
            <a:lvl1pPr lvl="0" algn="ctr">
              <a:lnSpc>
                <a:spcPct val="90000"/>
              </a:lnSpc>
              <a:spcBef>
                <a:spcPts val="0"/>
              </a:spcBef>
              <a:spcAft>
                <a:spcPts val="0"/>
              </a:spcAft>
              <a:buClr>
                <a:srgbClr val="000000"/>
              </a:buClr>
              <a:buSzPts val="1800"/>
              <a:buNone/>
              <a:defRPr/>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25" name="Google Shape;25;p232"/>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6"/>
        <p:cNvGrpSpPr/>
        <p:nvPr/>
      </p:nvGrpSpPr>
      <p:grpSpPr>
        <a:xfrm>
          <a:off x="0" y="0"/>
          <a:ext cx="0" cy="0"/>
          <a:chOff x="0" y="0"/>
          <a:chExt cx="0" cy="0"/>
        </a:xfrm>
      </p:grpSpPr>
      <p:sp>
        <p:nvSpPr>
          <p:cNvPr id="27" name="Google Shape;27;p233"/>
          <p:cNvSpPr txBox="1">
            <a:spLocks noGrp="1"/>
          </p:cNvSpPr>
          <p:nvPr>
            <p:ph type="body" idx="1"/>
          </p:nvPr>
        </p:nvSpPr>
        <p:spPr>
          <a:xfrm>
            <a:off x="530998" y="1075713"/>
            <a:ext cx="5468574" cy="823913"/>
          </a:xfrm>
          <a:prstGeom prst="rect">
            <a:avLst/>
          </a:prstGeom>
          <a:noFill/>
          <a:ln>
            <a:noFill/>
          </a:ln>
        </p:spPr>
        <p:txBody>
          <a:bodyPr spcFirstLastPara="1" wrap="square" lIns="45700" tIns="45700" rIns="45700" bIns="45700" anchor="b" anchorCtr="0">
            <a:normAutofit/>
          </a:bodyPr>
          <a:lstStyle>
            <a:lvl1pPr marL="457200" lvl="0" indent="-228600" algn="l">
              <a:lnSpc>
                <a:spcPct val="90000"/>
              </a:lnSpc>
              <a:spcBef>
                <a:spcPts val="1000"/>
              </a:spcBef>
              <a:spcAft>
                <a:spcPts val="0"/>
              </a:spcAft>
              <a:buClr>
                <a:srgbClr val="000000"/>
              </a:buClr>
              <a:buSzPts val="2400"/>
              <a:buFont typeface="Arial"/>
              <a:buNone/>
              <a:defRPr sz="2400" b="1"/>
            </a:lvl1pPr>
            <a:lvl2pPr marL="914400" lvl="1" indent="-228600" algn="l">
              <a:lnSpc>
                <a:spcPct val="90000"/>
              </a:lnSpc>
              <a:spcBef>
                <a:spcPts val="1000"/>
              </a:spcBef>
              <a:spcAft>
                <a:spcPts val="0"/>
              </a:spcAft>
              <a:buClr>
                <a:srgbClr val="000000"/>
              </a:buClr>
              <a:buSzPts val="2400"/>
              <a:buFont typeface="Arial"/>
              <a:buNone/>
              <a:defRPr sz="2400" b="1"/>
            </a:lvl2pPr>
            <a:lvl3pPr marL="1371600" lvl="2" indent="-228600" algn="l">
              <a:lnSpc>
                <a:spcPct val="90000"/>
              </a:lnSpc>
              <a:spcBef>
                <a:spcPts val="1000"/>
              </a:spcBef>
              <a:spcAft>
                <a:spcPts val="0"/>
              </a:spcAft>
              <a:buClr>
                <a:srgbClr val="000000"/>
              </a:buClr>
              <a:buSzPts val="2400"/>
              <a:buFont typeface="Arial"/>
              <a:buNone/>
              <a:defRPr sz="2400" b="1"/>
            </a:lvl3pPr>
            <a:lvl4pPr marL="1828800" lvl="3" indent="-228600" algn="l">
              <a:lnSpc>
                <a:spcPct val="90000"/>
              </a:lnSpc>
              <a:spcBef>
                <a:spcPts val="1000"/>
              </a:spcBef>
              <a:spcAft>
                <a:spcPts val="0"/>
              </a:spcAft>
              <a:buClr>
                <a:srgbClr val="000000"/>
              </a:buClr>
              <a:buSzPts val="2400"/>
              <a:buFont typeface="Arial"/>
              <a:buNone/>
              <a:defRPr sz="2400" b="1"/>
            </a:lvl4pPr>
            <a:lvl5pPr marL="2286000" lvl="4" indent="-228600" algn="l">
              <a:lnSpc>
                <a:spcPct val="90000"/>
              </a:lnSpc>
              <a:spcBef>
                <a:spcPts val="1000"/>
              </a:spcBef>
              <a:spcAft>
                <a:spcPts val="0"/>
              </a:spcAft>
              <a:buClr>
                <a:srgbClr val="000000"/>
              </a:buClr>
              <a:buSzPts val="2400"/>
              <a:buFont typeface="Arial"/>
              <a:buNone/>
              <a:defRPr sz="2400" b="1"/>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8" name="Google Shape;28;p233"/>
          <p:cNvSpPr txBox="1">
            <a:spLocks noGrp="1"/>
          </p:cNvSpPr>
          <p:nvPr>
            <p:ph type="body" idx="2"/>
          </p:nvPr>
        </p:nvSpPr>
        <p:spPr>
          <a:xfrm>
            <a:off x="6172199" y="1098231"/>
            <a:ext cx="5525966" cy="823913"/>
          </a:xfrm>
          <a:prstGeom prst="rect">
            <a:avLst/>
          </a:prstGeom>
          <a:noFill/>
          <a:ln>
            <a:noFill/>
          </a:ln>
        </p:spPr>
        <p:txBody>
          <a:bodyPr spcFirstLastPara="1" wrap="square" lIns="45700" tIns="45700" rIns="45700" bIns="45700" anchor="b"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9" name="Google Shape;29;p233"/>
          <p:cNvSpPr txBox="1">
            <a:spLocks noGrp="1"/>
          </p:cNvSpPr>
          <p:nvPr>
            <p:ph type="title"/>
          </p:nvPr>
        </p:nvSpPr>
        <p:spPr>
          <a:xfrm>
            <a:off x="529003" y="0"/>
            <a:ext cx="11169162" cy="1056177"/>
          </a:xfrm>
          <a:prstGeom prst="rect">
            <a:avLst/>
          </a:prstGeom>
          <a:noFill/>
          <a:ln>
            <a:noFill/>
          </a:ln>
        </p:spPr>
        <p:txBody>
          <a:bodyPr spcFirstLastPara="1" wrap="square" lIns="45700" tIns="45700" rIns="45700" bIns="45700" anchor="ctr" anchorCtr="0">
            <a:normAutofit/>
          </a:bodyPr>
          <a:lstStyle>
            <a:lvl1pPr lvl="0" algn="ctr">
              <a:lnSpc>
                <a:spcPct val="90000"/>
              </a:lnSpc>
              <a:spcBef>
                <a:spcPts val="0"/>
              </a:spcBef>
              <a:spcAft>
                <a:spcPts val="0"/>
              </a:spcAft>
              <a:buClr>
                <a:srgbClr val="000000"/>
              </a:buClr>
              <a:buSzPts val="1800"/>
              <a:buNone/>
              <a:defRPr/>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30" name="Google Shape;30;p233"/>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1"/>
        <p:cNvGrpSpPr/>
        <p:nvPr/>
      </p:nvGrpSpPr>
      <p:grpSpPr>
        <a:xfrm>
          <a:off x="0" y="0"/>
          <a:ext cx="0" cy="0"/>
          <a:chOff x="0" y="0"/>
          <a:chExt cx="0" cy="0"/>
        </a:xfrm>
      </p:grpSpPr>
      <p:sp>
        <p:nvSpPr>
          <p:cNvPr id="32" name="Google Shape;32;p235"/>
          <p:cNvSpPr txBox="1">
            <a:spLocks noGrp="1"/>
          </p:cNvSpPr>
          <p:nvPr>
            <p:ph type="title"/>
          </p:nvPr>
        </p:nvSpPr>
        <p:spPr>
          <a:xfrm>
            <a:off x="531935" y="457200"/>
            <a:ext cx="4240092" cy="1600200"/>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3200"/>
              <a:buFont typeface="Arial"/>
              <a:buNone/>
              <a:defRPr sz="3200"/>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33" name="Google Shape;33;p235"/>
          <p:cNvSpPr txBox="1">
            <a:spLocks noGrp="1"/>
          </p:cNvSpPr>
          <p:nvPr>
            <p:ph type="body" idx="1"/>
          </p:nvPr>
        </p:nvSpPr>
        <p:spPr>
          <a:xfrm>
            <a:off x="5183187" y="457201"/>
            <a:ext cx="6476877" cy="5403851"/>
          </a:xfrm>
          <a:prstGeom prst="rect">
            <a:avLst/>
          </a:prstGeom>
          <a:noFill/>
          <a:ln>
            <a:noFill/>
          </a:ln>
        </p:spPr>
        <p:txBody>
          <a:bodyPr spcFirstLastPara="1" wrap="square" lIns="45700" tIns="45700" rIns="45700" bIns="45700" anchor="t" anchorCtr="0">
            <a:normAutofit/>
          </a:bodyPr>
          <a:lstStyle>
            <a:lvl1pPr marL="457200" lvl="0" indent="-431800" algn="l">
              <a:lnSpc>
                <a:spcPct val="90000"/>
              </a:lnSpc>
              <a:spcBef>
                <a:spcPts val="1000"/>
              </a:spcBef>
              <a:spcAft>
                <a:spcPts val="0"/>
              </a:spcAft>
              <a:buClr>
                <a:srgbClr val="000000"/>
              </a:buClr>
              <a:buSzPts val="3200"/>
              <a:buChar char="•"/>
              <a:defRPr sz="3200"/>
            </a:lvl1pPr>
            <a:lvl2pPr marL="914400" lvl="1" indent="-431800" algn="l">
              <a:lnSpc>
                <a:spcPct val="90000"/>
              </a:lnSpc>
              <a:spcBef>
                <a:spcPts val="1000"/>
              </a:spcBef>
              <a:spcAft>
                <a:spcPts val="0"/>
              </a:spcAft>
              <a:buClr>
                <a:srgbClr val="000000"/>
              </a:buClr>
              <a:buSzPts val="3200"/>
              <a:buChar char="•"/>
              <a:defRPr sz="3200"/>
            </a:lvl2pPr>
            <a:lvl3pPr marL="1371600" lvl="2" indent="-431800" algn="l">
              <a:lnSpc>
                <a:spcPct val="90000"/>
              </a:lnSpc>
              <a:spcBef>
                <a:spcPts val="1000"/>
              </a:spcBef>
              <a:spcAft>
                <a:spcPts val="0"/>
              </a:spcAft>
              <a:buClr>
                <a:srgbClr val="000000"/>
              </a:buClr>
              <a:buSzPts val="3200"/>
              <a:buChar char="•"/>
              <a:defRPr sz="3200"/>
            </a:lvl3pPr>
            <a:lvl4pPr marL="1828800" lvl="3" indent="-431800" algn="l">
              <a:lnSpc>
                <a:spcPct val="90000"/>
              </a:lnSpc>
              <a:spcBef>
                <a:spcPts val="1000"/>
              </a:spcBef>
              <a:spcAft>
                <a:spcPts val="0"/>
              </a:spcAft>
              <a:buClr>
                <a:srgbClr val="000000"/>
              </a:buClr>
              <a:buSzPts val="3200"/>
              <a:buChar char="•"/>
              <a:defRPr sz="3200"/>
            </a:lvl4pPr>
            <a:lvl5pPr marL="2286000" lvl="4" indent="-431800" algn="l">
              <a:lnSpc>
                <a:spcPct val="90000"/>
              </a:lnSpc>
              <a:spcBef>
                <a:spcPts val="1000"/>
              </a:spcBef>
              <a:spcAft>
                <a:spcPts val="0"/>
              </a:spcAft>
              <a:buClr>
                <a:srgbClr val="000000"/>
              </a:buClr>
              <a:buSzPts val="3200"/>
              <a:buChar char="•"/>
              <a:defRPr sz="32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4" name="Google Shape;34;p235"/>
          <p:cNvSpPr txBox="1">
            <a:spLocks noGrp="1"/>
          </p:cNvSpPr>
          <p:nvPr>
            <p:ph type="body" idx="2"/>
          </p:nvPr>
        </p:nvSpPr>
        <p:spPr>
          <a:xfrm>
            <a:off x="531935" y="2057400"/>
            <a:ext cx="4240092" cy="381158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5" name="Google Shape;35;p235"/>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36"/>
        <p:cNvGrpSpPr/>
        <p:nvPr/>
      </p:nvGrpSpPr>
      <p:grpSpPr>
        <a:xfrm>
          <a:off x="0" y="0"/>
          <a:ext cx="0" cy="0"/>
          <a:chOff x="0" y="0"/>
          <a:chExt cx="0" cy="0"/>
        </a:xfrm>
      </p:grpSpPr>
      <p:sp>
        <p:nvSpPr>
          <p:cNvPr id="37" name="Google Shape;37;p236"/>
          <p:cNvSpPr txBox="1">
            <a:spLocks noGrp="1"/>
          </p:cNvSpPr>
          <p:nvPr>
            <p:ph type="title"/>
          </p:nvPr>
        </p:nvSpPr>
        <p:spPr>
          <a:xfrm>
            <a:off x="567103" y="457200"/>
            <a:ext cx="4204922" cy="1600200"/>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3200"/>
              <a:buFont typeface="Arial"/>
              <a:buNone/>
              <a:defRPr sz="3200"/>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38" name="Google Shape;38;p236"/>
          <p:cNvSpPr>
            <a:spLocks noGrp="1"/>
          </p:cNvSpPr>
          <p:nvPr>
            <p:ph type="pic" idx="2"/>
          </p:nvPr>
        </p:nvSpPr>
        <p:spPr>
          <a:xfrm>
            <a:off x="5183187" y="457201"/>
            <a:ext cx="6492998" cy="5403851"/>
          </a:xfrm>
          <a:prstGeom prst="rect">
            <a:avLst/>
          </a:prstGeom>
          <a:noFill/>
          <a:ln>
            <a:noFill/>
          </a:ln>
        </p:spPr>
      </p:sp>
      <p:sp>
        <p:nvSpPr>
          <p:cNvPr id="39" name="Google Shape;39;p236"/>
          <p:cNvSpPr txBox="1">
            <a:spLocks noGrp="1"/>
          </p:cNvSpPr>
          <p:nvPr>
            <p:ph type="body" idx="1"/>
          </p:nvPr>
        </p:nvSpPr>
        <p:spPr>
          <a:xfrm>
            <a:off x="567103" y="2057400"/>
            <a:ext cx="4204922" cy="38115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1600"/>
              <a:buFont typeface="Arial"/>
              <a:buNone/>
              <a:defRPr sz="1600"/>
            </a:lvl1pPr>
            <a:lvl2pPr marL="914400" lvl="1" indent="-228600" algn="l">
              <a:lnSpc>
                <a:spcPct val="90000"/>
              </a:lnSpc>
              <a:spcBef>
                <a:spcPts val="1000"/>
              </a:spcBef>
              <a:spcAft>
                <a:spcPts val="0"/>
              </a:spcAft>
              <a:buClr>
                <a:srgbClr val="000000"/>
              </a:buClr>
              <a:buSzPts val="1600"/>
              <a:buFont typeface="Arial"/>
              <a:buNone/>
              <a:defRPr sz="1600"/>
            </a:lvl2pPr>
            <a:lvl3pPr marL="1371600" lvl="2" indent="-228600" algn="l">
              <a:lnSpc>
                <a:spcPct val="90000"/>
              </a:lnSpc>
              <a:spcBef>
                <a:spcPts val="1000"/>
              </a:spcBef>
              <a:spcAft>
                <a:spcPts val="0"/>
              </a:spcAft>
              <a:buClr>
                <a:srgbClr val="000000"/>
              </a:buClr>
              <a:buSzPts val="1600"/>
              <a:buFont typeface="Arial"/>
              <a:buNone/>
              <a:defRPr sz="1600"/>
            </a:lvl3pPr>
            <a:lvl4pPr marL="1828800" lvl="3" indent="-228600" algn="l">
              <a:lnSpc>
                <a:spcPct val="90000"/>
              </a:lnSpc>
              <a:spcBef>
                <a:spcPts val="1000"/>
              </a:spcBef>
              <a:spcAft>
                <a:spcPts val="0"/>
              </a:spcAft>
              <a:buClr>
                <a:srgbClr val="000000"/>
              </a:buClr>
              <a:buSzPts val="1600"/>
              <a:buFont typeface="Arial"/>
              <a:buNone/>
              <a:defRPr sz="1600"/>
            </a:lvl4pPr>
            <a:lvl5pPr marL="2286000" lvl="4" indent="-228600" algn="l">
              <a:lnSpc>
                <a:spcPct val="90000"/>
              </a:lnSpc>
              <a:spcBef>
                <a:spcPts val="1000"/>
              </a:spcBef>
              <a:spcAft>
                <a:spcPts val="0"/>
              </a:spcAft>
              <a:buClr>
                <a:srgbClr val="000000"/>
              </a:buClr>
              <a:buSzPts val="1600"/>
              <a:buFont typeface="Arial"/>
              <a:buNone/>
              <a:defRPr sz="16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40" name="Google Shape;40;p236"/>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ver Slide">
  <p:cSld name="Cover Slide 2">
    <p:spTree>
      <p:nvGrpSpPr>
        <p:cNvPr id="1" name="Shape 41"/>
        <p:cNvGrpSpPr/>
        <p:nvPr/>
      </p:nvGrpSpPr>
      <p:grpSpPr>
        <a:xfrm>
          <a:off x="0" y="0"/>
          <a:ext cx="0" cy="0"/>
          <a:chOff x="0" y="0"/>
          <a:chExt cx="0" cy="0"/>
        </a:xfrm>
      </p:grpSpPr>
      <p:pic>
        <p:nvPicPr>
          <p:cNvPr id="42" name="Google Shape;42;p237" descr="Picture 8"/>
          <p:cNvPicPr preferRelativeResize="0"/>
          <p:nvPr/>
        </p:nvPicPr>
        <p:blipFill rotWithShape="1">
          <a:blip r:embed="rId2">
            <a:alphaModFix/>
          </a:blip>
          <a:srcRect/>
          <a:stretch/>
        </p:blipFill>
        <p:spPr>
          <a:xfrm>
            <a:off x="160962" y="6351103"/>
            <a:ext cx="976498" cy="374499"/>
          </a:xfrm>
          <a:prstGeom prst="rect">
            <a:avLst/>
          </a:prstGeom>
          <a:noFill/>
          <a:ln>
            <a:noFill/>
          </a:ln>
        </p:spPr>
      </p:pic>
      <p:pic>
        <p:nvPicPr>
          <p:cNvPr id="43" name="Google Shape;43;p237" descr="Picture 9"/>
          <p:cNvPicPr preferRelativeResize="0"/>
          <p:nvPr/>
        </p:nvPicPr>
        <p:blipFill rotWithShape="1">
          <a:blip r:embed="rId3">
            <a:alphaModFix/>
          </a:blip>
          <a:srcRect/>
          <a:stretch/>
        </p:blipFill>
        <p:spPr>
          <a:xfrm>
            <a:off x="10168097" y="5813345"/>
            <a:ext cx="2033475" cy="1064867"/>
          </a:xfrm>
          <a:prstGeom prst="rect">
            <a:avLst/>
          </a:prstGeom>
          <a:noFill/>
          <a:ln>
            <a:noFill/>
          </a:ln>
        </p:spPr>
      </p:pic>
      <p:pic>
        <p:nvPicPr>
          <p:cNvPr id="44" name="Google Shape;44;p237" descr="Picture 1"/>
          <p:cNvPicPr preferRelativeResize="0"/>
          <p:nvPr/>
        </p:nvPicPr>
        <p:blipFill rotWithShape="1">
          <a:blip r:embed="rId4">
            <a:alphaModFix/>
          </a:blip>
          <a:srcRect/>
          <a:stretch/>
        </p:blipFill>
        <p:spPr>
          <a:xfrm>
            <a:off x="3895562" y="1583577"/>
            <a:ext cx="4559898" cy="1748779"/>
          </a:xfrm>
          <a:prstGeom prst="rect">
            <a:avLst/>
          </a:prstGeom>
          <a:noFill/>
          <a:ln>
            <a:noFill/>
          </a:ln>
        </p:spPr>
      </p:pic>
      <p:pic>
        <p:nvPicPr>
          <p:cNvPr id="45" name="Google Shape;45;p237" descr="Picture 2"/>
          <p:cNvPicPr preferRelativeResize="0"/>
          <p:nvPr/>
        </p:nvPicPr>
        <p:blipFill rotWithShape="1">
          <a:blip r:embed="rId5">
            <a:alphaModFix/>
          </a:blip>
          <a:srcRect/>
          <a:stretch/>
        </p:blipFill>
        <p:spPr>
          <a:xfrm>
            <a:off x="7521570" y="4441118"/>
            <a:ext cx="4670431" cy="2445757"/>
          </a:xfrm>
          <a:prstGeom prst="rect">
            <a:avLst/>
          </a:prstGeom>
          <a:noFill/>
          <a:ln>
            <a:noFill/>
          </a:ln>
        </p:spPr>
      </p:pic>
      <p:sp>
        <p:nvSpPr>
          <p:cNvPr id="46" name="Google Shape;46;p237"/>
          <p:cNvSpPr txBox="1">
            <a:spLocks noGrp="1"/>
          </p:cNvSpPr>
          <p:nvPr>
            <p:ph type="body" idx="1"/>
          </p:nvPr>
        </p:nvSpPr>
        <p:spPr>
          <a:xfrm>
            <a:off x="0" y="3602037"/>
            <a:ext cx="12192000" cy="1655763"/>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000000"/>
              </a:buClr>
              <a:buSzPts val="3600"/>
              <a:buFont typeface="Arial"/>
              <a:buNone/>
              <a:defRPr sz="3600" b="1"/>
            </a:lvl1pPr>
            <a:lvl2pPr marL="914400" lvl="1" indent="-228600" algn="ctr">
              <a:lnSpc>
                <a:spcPct val="90000"/>
              </a:lnSpc>
              <a:spcBef>
                <a:spcPts val="1000"/>
              </a:spcBef>
              <a:spcAft>
                <a:spcPts val="0"/>
              </a:spcAft>
              <a:buClr>
                <a:srgbClr val="000000"/>
              </a:buClr>
              <a:buSzPts val="3600"/>
              <a:buFont typeface="Arial"/>
              <a:buNone/>
              <a:defRPr sz="3600" b="1"/>
            </a:lvl2pPr>
            <a:lvl3pPr marL="1371600" lvl="2" indent="-228600" algn="ctr">
              <a:lnSpc>
                <a:spcPct val="90000"/>
              </a:lnSpc>
              <a:spcBef>
                <a:spcPts val="1000"/>
              </a:spcBef>
              <a:spcAft>
                <a:spcPts val="0"/>
              </a:spcAft>
              <a:buClr>
                <a:srgbClr val="000000"/>
              </a:buClr>
              <a:buSzPts val="3600"/>
              <a:buFont typeface="Arial"/>
              <a:buNone/>
              <a:defRPr sz="3600" b="1"/>
            </a:lvl3pPr>
            <a:lvl4pPr marL="1828800" lvl="3" indent="-228600" algn="ctr">
              <a:lnSpc>
                <a:spcPct val="90000"/>
              </a:lnSpc>
              <a:spcBef>
                <a:spcPts val="1000"/>
              </a:spcBef>
              <a:spcAft>
                <a:spcPts val="0"/>
              </a:spcAft>
              <a:buClr>
                <a:srgbClr val="000000"/>
              </a:buClr>
              <a:buSzPts val="3600"/>
              <a:buFont typeface="Arial"/>
              <a:buNone/>
              <a:defRPr sz="3600" b="1"/>
            </a:lvl4pPr>
            <a:lvl5pPr marL="2286000" lvl="4" indent="-228600" algn="ctr">
              <a:lnSpc>
                <a:spcPct val="90000"/>
              </a:lnSpc>
              <a:spcBef>
                <a:spcPts val="1000"/>
              </a:spcBef>
              <a:spcAft>
                <a:spcPts val="0"/>
              </a:spcAft>
              <a:buClr>
                <a:srgbClr val="000000"/>
              </a:buClr>
              <a:buSzPts val="3600"/>
              <a:buFont typeface="Arial"/>
              <a:buNone/>
              <a:defRPr sz="3600" b="1"/>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47" name="Google Shape;47;p237"/>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48"/>
        <p:cNvGrpSpPr/>
        <p:nvPr/>
      </p:nvGrpSpPr>
      <p:grpSpPr>
        <a:xfrm>
          <a:off x="0" y="0"/>
          <a:ext cx="0" cy="0"/>
          <a:chOff x="0" y="0"/>
          <a:chExt cx="0" cy="0"/>
        </a:xfrm>
      </p:grpSpPr>
      <p:pic>
        <p:nvPicPr>
          <p:cNvPr id="49" name="Google Shape;49;p238" descr="Picture 8"/>
          <p:cNvPicPr preferRelativeResize="0"/>
          <p:nvPr/>
        </p:nvPicPr>
        <p:blipFill rotWithShape="1">
          <a:blip r:embed="rId2">
            <a:alphaModFix/>
          </a:blip>
          <a:srcRect/>
          <a:stretch/>
        </p:blipFill>
        <p:spPr>
          <a:xfrm>
            <a:off x="160962" y="6351103"/>
            <a:ext cx="976498" cy="374499"/>
          </a:xfrm>
          <a:prstGeom prst="rect">
            <a:avLst/>
          </a:prstGeom>
          <a:noFill/>
          <a:ln>
            <a:noFill/>
          </a:ln>
        </p:spPr>
      </p:pic>
      <p:pic>
        <p:nvPicPr>
          <p:cNvPr id="50" name="Google Shape;50;p238" descr="Picture 9"/>
          <p:cNvPicPr preferRelativeResize="0"/>
          <p:nvPr/>
        </p:nvPicPr>
        <p:blipFill rotWithShape="1">
          <a:blip r:embed="rId3">
            <a:alphaModFix/>
          </a:blip>
          <a:srcRect/>
          <a:stretch/>
        </p:blipFill>
        <p:spPr>
          <a:xfrm>
            <a:off x="10168097" y="5813345"/>
            <a:ext cx="2033475" cy="1064867"/>
          </a:xfrm>
          <a:prstGeom prst="rect">
            <a:avLst/>
          </a:prstGeom>
          <a:noFill/>
          <a:ln>
            <a:noFill/>
          </a:ln>
        </p:spPr>
      </p:pic>
      <p:sp>
        <p:nvSpPr>
          <p:cNvPr id="51" name="Google Shape;51;p238"/>
          <p:cNvSpPr txBox="1">
            <a:spLocks noGrp="1"/>
          </p:cNvSpPr>
          <p:nvPr>
            <p:ph type="title"/>
          </p:nvPr>
        </p:nvSpPr>
        <p:spPr>
          <a:xfrm>
            <a:off x="1524000" y="1122362"/>
            <a:ext cx="9144000" cy="2387601"/>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6000"/>
              <a:buFont typeface="Arial"/>
              <a:buNone/>
              <a:defRPr sz="6000"/>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52" name="Google Shape;52;p238"/>
          <p:cNvSpPr txBox="1">
            <a:spLocks noGrp="1"/>
          </p:cNvSpPr>
          <p:nvPr>
            <p:ph type="body" idx="1"/>
          </p:nvPr>
        </p:nvSpPr>
        <p:spPr>
          <a:xfrm>
            <a:off x="1524000" y="3602037"/>
            <a:ext cx="9144000" cy="1655763"/>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000000"/>
              </a:buClr>
              <a:buSzPts val="2400"/>
              <a:buFont typeface="Arial"/>
              <a:buNone/>
              <a:defRPr sz="2400"/>
            </a:lvl1pPr>
            <a:lvl2pPr marL="914400" lvl="1" indent="-228600" algn="ctr">
              <a:lnSpc>
                <a:spcPct val="90000"/>
              </a:lnSpc>
              <a:spcBef>
                <a:spcPts val="1000"/>
              </a:spcBef>
              <a:spcAft>
                <a:spcPts val="0"/>
              </a:spcAft>
              <a:buClr>
                <a:srgbClr val="000000"/>
              </a:buClr>
              <a:buSzPts val="2400"/>
              <a:buFont typeface="Arial"/>
              <a:buNone/>
              <a:defRPr sz="2400"/>
            </a:lvl2pPr>
            <a:lvl3pPr marL="1371600" lvl="2" indent="-228600" algn="ctr">
              <a:lnSpc>
                <a:spcPct val="90000"/>
              </a:lnSpc>
              <a:spcBef>
                <a:spcPts val="1000"/>
              </a:spcBef>
              <a:spcAft>
                <a:spcPts val="0"/>
              </a:spcAft>
              <a:buClr>
                <a:srgbClr val="000000"/>
              </a:buClr>
              <a:buSzPts val="2400"/>
              <a:buFont typeface="Arial"/>
              <a:buNone/>
              <a:defRPr sz="2400"/>
            </a:lvl3pPr>
            <a:lvl4pPr marL="1828800" lvl="3" indent="-228600" algn="ctr">
              <a:lnSpc>
                <a:spcPct val="90000"/>
              </a:lnSpc>
              <a:spcBef>
                <a:spcPts val="1000"/>
              </a:spcBef>
              <a:spcAft>
                <a:spcPts val="0"/>
              </a:spcAft>
              <a:buClr>
                <a:srgbClr val="000000"/>
              </a:buClr>
              <a:buSzPts val="2400"/>
              <a:buFont typeface="Arial"/>
              <a:buNone/>
              <a:defRPr sz="2400"/>
            </a:lvl4pPr>
            <a:lvl5pPr marL="2286000" lvl="4" indent="-228600" algn="ctr">
              <a:lnSpc>
                <a:spcPct val="90000"/>
              </a:lnSpc>
              <a:spcBef>
                <a:spcPts val="1000"/>
              </a:spcBef>
              <a:spcAft>
                <a:spcPts val="0"/>
              </a:spcAft>
              <a:buClr>
                <a:srgbClr val="000000"/>
              </a:buClr>
              <a:buSzPts val="2400"/>
              <a:buFont typeface="Arial"/>
              <a:buNone/>
              <a:defRPr sz="24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53" name="Google Shape;53;p238"/>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pic>
        <p:nvPicPr>
          <p:cNvPr id="6" name="Google Shape;6;p220" descr="Picture 9"/>
          <p:cNvPicPr preferRelativeResize="0"/>
          <p:nvPr/>
        </p:nvPicPr>
        <p:blipFill rotWithShape="1">
          <a:blip r:embed="rId19">
            <a:alphaModFix/>
          </a:blip>
          <a:srcRect/>
          <a:stretch/>
        </p:blipFill>
        <p:spPr>
          <a:xfrm>
            <a:off x="10168097" y="5813345"/>
            <a:ext cx="2033475" cy="1064867"/>
          </a:xfrm>
          <a:prstGeom prst="rect">
            <a:avLst/>
          </a:prstGeom>
          <a:noFill/>
          <a:ln>
            <a:noFill/>
          </a:ln>
        </p:spPr>
      </p:pic>
      <p:pic>
        <p:nvPicPr>
          <p:cNvPr id="7" name="Google Shape;7;p220" descr="Picture 2"/>
          <p:cNvPicPr preferRelativeResize="0"/>
          <p:nvPr/>
        </p:nvPicPr>
        <p:blipFill rotWithShape="1">
          <a:blip r:embed="rId20">
            <a:alphaModFix/>
          </a:blip>
          <a:srcRect/>
          <a:stretch/>
        </p:blipFill>
        <p:spPr>
          <a:xfrm>
            <a:off x="160962" y="6200421"/>
            <a:ext cx="798043" cy="543067"/>
          </a:xfrm>
          <a:prstGeom prst="rect">
            <a:avLst/>
          </a:prstGeom>
          <a:noFill/>
          <a:ln>
            <a:noFill/>
          </a:ln>
        </p:spPr>
      </p:pic>
      <p:sp>
        <p:nvSpPr>
          <p:cNvPr id="8" name="Google Shape;8;p220"/>
          <p:cNvSpPr txBox="1">
            <a:spLocks noGrp="1"/>
          </p:cNvSpPr>
          <p:nvPr>
            <p:ph type="title"/>
          </p:nvPr>
        </p:nvSpPr>
        <p:spPr>
          <a:xfrm>
            <a:off x="565416" y="6448"/>
            <a:ext cx="11169162" cy="1056178"/>
          </a:xfrm>
          <a:prstGeom prst="rect">
            <a:avLst/>
          </a:prstGeom>
          <a:noFill/>
          <a:ln>
            <a:noFill/>
          </a:ln>
        </p:spPr>
        <p:txBody>
          <a:bodyPr spcFirstLastPara="1" wrap="square" lIns="45700" tIns="45700" rIns="45700" bIns="45700" anchor="ctr" anchorCtr="0">
            <a:normAutofit/>
          </a:bodyPr>
          <a:lstStyle>
            <a:lvl1pPr marR="0" lvl="0" algn="ctr" rtl="0">
              <a:lnSpc>
                <a:spcPct val="90000"/>
              </a:lnSpc>
              <a:spcBef>
                <a:spcPts val="0"/>
              </a:spcBef>
              <a:spcAft>
                <a:spcPts val="0"/>
              </a:spcAft>
              <a:buClr>
                <a:srgbClr val="000000"/>
              </a:buClr>
              <a:buSzPts val="4000"/>
              <a:buFont typeface="Arial"/>
              <a:buNone/>
              <a:defRPr sz="4000" b="1" i="0" u="none" strike="noStrike" cap="none">
                <a:solidFill>
                  <a:srgbClr val="000000"/>
                </a:solidFill>
                <a:latin typeface="Arial"/>
                <a:ea typeface="Arial"/>
                <a:cs typeface="Arial"/>
                <a:sym typeface="Arial"/>
              </a:defRPr>
            </a:lvl1pPr>
            <a:lvl2pPr marR="0" lvl="1" algn="ctr" rtl="0">
              <a:lnSpc>
                <a:spcPct val="90000"/>
              </a:lnSpc>
              <a:spcBef>
                <a:spcPts val="0"/>
              </a:spcBef>
              <a:spcAft>
                <a:spcPts val="0"/>
              </a:spcAft>
              <a:buClr>
                <a:srgbClr val="000000"/>
              </a:buClr>
              <a:buSzPts val="4000"/>
              <a:buFont typeface="Arial"/>
              <a:buNone/>
              <a:defRPr sz="4000" b="1" i="0" u="none" strike="noStrike" cap="none">
                <a:solidFill>
                  <a:srgbClr val="000000"/>
                </a:solidFill>
                <a:latin typeface="Arial"/>
                <a:ea typeface="Arial"/>
                <a:cs typeface="Arial"/>
                <a:sym typeface="Arial"/>
              </a:defRPr>
            </a:lvl2pPr>
            <a:lvl3pPr marR="0" lvl="2" algn="ctr" rtl="0">
              <a:lnSpc>
                <a:spcPct val="90000"/>
              </a:lnSpc>
              <a:spcBef>
                <a:spcPts val="0"/>
              </a:spcBef>
              <a:spcAft>
                <a:spcPts val="0"/>
              </a:spcAft>
              <a:buClr>
                <a:srgbClr val="000000"/>
              </a:buClr>
              <a:buSzPts val="4000"/>
              <a:buFont typeface="Arial"/>
              <a:buNone/>
              <a:defRPr sz="4000" b="1" i="0" u="none" strike="noStrike" cap="none">
                <a:solidFill>
                  <a:srgbClr val="000000"/>
                </a:solidFill>
                <a:latin typeface="Arial"/>
                <a:ea typeface="Arial"/>
                <a:cs typeface="Arial"/>
                <a:sym typeface="Arial"/>
              </a:defRPr>
            </a:lvl3pPr>
            <a:lvl4pPr marR="0" lvl="3" algn="ctr" rtl="0">
              <a:lnSpc>
                <a:spcPct val="90000"/>
              </a:lnSpc>
              <a:spcBef>
                <a:spcPts val="0"/>
              </a:spcBef>
              <a:spcAft>
                <a:spcPts val="0"/>
              </a:spcAft>
              <a:buClr>
                <a:srgbClr val="000000"/>
              </a:buClr>
              <a:buSzPts val="4000"/>
              <a:buFont typeface="Arial"/>
              <a:buNone/>
              <a:defRPr sz="4000" b="1" i="0" u="none" strike="noStrike" cap="none">
                <a:solidFill>
                  <a:srgbClr val="000000"/>
                </a:solidFill>
                <a:latin typeface="Arial"/>
                <a:ea typeface="Arial"/>
                <a:cs typeface="Arial"/>
                <a:sym typeface="Arial"/>
              </a:defRPr>
            </a:lvl4pPr>
            <a:lvl5pPr marR="0" lvl="4" algn="ctr" rtl="0">
              <a:lnSpc>
                <a:spcPct val="90000"/>
              </a:lnSpc>
              <a:spcBef>
                <a:spcPts val="0"/>
              </a:spcBef>
              <a:spcAft>
                <a:spcPts val="0"/>
              </a:spcAft>
              <a:buClr>
                <a:srgbClr val="000000"/>
              </a:buClr>
              <a:buSzPts val="4000"/>
              <a:buFont typeface="Arial"/>
              <a:buNone/>
              <a:defRPr sz="4000" b="1" i="0" u="none" strike="noStrike" cap="none">
                <a:solidFill>
                  <a:srgbClr val="000000"/>
                </a:solidFill>
                <a:latin typeface="Arial"/>
                <a:ea typeface="Arial"/>
                <a:cs typeface="Arial"/>
                <a:sym typeface="Arial"/>
              </a:defRPr>
            </a:lvl5pPr>
            <a:lvl6pPr marR="0" lvl="5" algn="ctr" rtl="0">
              <a:lnSpc>
                <a:spcPct val="90000"/>
              </a:lnSpc>
              <a:spcBef>
                <a:spcPts val="0"/>
              </a:spcBef>
              <a:spcAft>
                <a:spcPts val="0"/>
              </a:spcAft>
              <a:buClr>
                <a:srgbClr val="000000"/>
              </a:buClr>
              <a:buSzPts val="4000"/>
              <a:buFont typeface="Arial"/>
              <a:buNone/>
              <a:defRPr sz="4000" b="1" i="0" u="none" strike="noStrike" cap="none">
                <a:solidFill>
                  <a:srgbClr val="000000"/>
                </a:solidFill>
                <a:latin typeface="Arial"/>
                <a:ea typeface="Arial"/>
                <a:cs typeface="Arial"/>
                <a:sym typeface="Arial"/>
              </a:defRPr>
            </a:lvl6pPr>
            <a:lvl7pPr marR="0" lvl="6" algn="ctr" rtl="0">
              <a:lnSpc>
                <a:spcPct val="90000"/>
              </a:lnSpc>
              <a:spcBef>
                <a:spcPts val="0"/>
              </a:spcBef>
              <a:spcAft>
                <a:spcPts val="0"/>
              </a:spcAft>
              <a:buClr>
                <a:srgbClr val="000000"/>
              </a:buClr>
              <a:buSzPts val="4000"/>
              <a:buFont typeface="Arial"/>
              <a:buNone/>
              <a:defRPr sz="4000" b="1" i="0" u="none" strike="noStrike" cap="none">
                <a:solidFill>
                  <a:srgbClr val="000000"/>
                </a:solidFill>
                <a:latin typeface="Arial"/>
                <a:ea typeface="Arial"/>
                <a:cs typeface="Arial"/>
                <a:sym typeface="Arial"/>
              </a:defRPr>
            </a:lvl7pPr>
            <a:lvl8pPr marR="0" lvl="7" algn="ctr" rtl="0">
              <a:lnSpc>
                <a:spcPct val="90000"/>
              </a:lnSpc>
              <a:spcBef>
                <a:spcPts val="0"/>
              </a:spcBef>
              <a:spcAft>
                <a:spcPts val="0"/>
              </a:spcAft>
              <a:buClr>
                <a:srgbClr val="000000"/>
              </a:buClr>
              <a:buSzPts val="4000"/>
              <a:buFont typeface="Arial"/>
              <a:buNone/>
              <a:defRPr sz="4000" b="1" i="0" u="none" strike="noStrike" cap="none">
                <a:solidFill>
                  <a:srgbClr val="000000"/>
                </a:solidFill>
                <a:latin typeface="Arial"/>
                <a:ea typeface="Arial"/>
                <a:cs typeface="Arial"/>
                <a:sym typeface="Arial"/>
              </a:defRPr>
            </a:lvl8pPr>
            <a:lvl9pPr marR="0" lvl="8" algn="ctr" rtl="0">
              <a:lnSpc>
                <a:spcPct val="90000"/>
              </a:lnSpc>
              <a:spcBef>
                <a:spcPts val="0"/>
              </a:spcBef>
              <a:spcAft>
                <a:spcPts val="0"/>
              </a:spcAft>
              <a:buClr>
                <a:srgbClr val="000000"/>
              </a:buClr>
              <a:buSzPts val="4000"/>
              <a:buFont typeface="Arial"/>
              <a:buNone/>
              <a:defRPr sz="4000" b="1" i="0" u="none" strike="noStrike" cap="none">
                <a:solidFill>
                  <a:srgbClr val="000000"/>
                </a:solidFill>
                <a:latin typeface="Arial"/>
                <a:ea typeface="Arial"/>
                <a:cs typeface="Arial"/>
                <a:sym typeface="Arial"/>
              </a:defRPr>
            </a:lvl9pPr>
          </a:lstStyle>
          <a:p>
            <a:endParaRPr/>
          </a:p>
        </p:txBody>
      </p:sp>
      <p:sp>
        <p:nvSpPr>
          <p:cNvPr id="9" name="Google Shape;9;p220"/>
          <p:cNvSpPr txBox="1">
            <a:spLocks noGrp="1"/>
          </p:cNvSpPr>
          <p:nvPr>
            <p:ph type="body" idx="1"/>
          </p:nvPr>
        </p:nvSpPr>
        <p:spPr>
          <a:xfrm>
            <a:off x="564928" y="1062624"/>
            <a:ext cx="11169651" cy="4519614"/>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endParaRPr/>
          </a:p>
        </p:txBody>
      </p:sp>
      <p:sp>
        <p:nvSpPr>
          <p:cNvPr id="10" name="Google Shape;10;p220"/>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3E39C38-1A9D-40DC-AAC8-50181103F52E}"/>
              </a:ext>
            </a:extLst>
          </p:cNvPr>
          <p:cNvSpPr txBox="1"/>
          <p:nvPr/>
        </p:nvSpPr>
        <p:spPr>
          <a:xfrm>
            <a:off x="303965" y="172131"/>
            <a:ext cx="11184832" cy="1231106"/>
          </a:xfrm>
          <a:prstGeom prst="rect">
            <a:avLst/>
          </a:prstGeom>
          <a:noFill/>
        </p:spPr>
        <p:txBody>
          <a:bodyPr wrap="square" rtlCol="0">
            <a:spAutoFit/>
          </a:bodyPr>
          <a:lstStyle/>
          <a:p>
            <a:r>
              <a:rPr lang="ja-JP" altLang="en-US" sz="2000" b="0" i="0" dirty="0">
                <a:solidFill>
                  <a:schemeClr val="accent1"/>
                </a:solidFill>
                <a:effectLst/>
                <a:latin typeface="Arial" panose="020B0604020202020204" pitchFamily="34" charset="0"/>
              </a:rPr>
              <a:t>障がい者をお持ちのご家族。空き家を活用したいとお考えの方</a:t>
            </a:r>
            <a:br>
              <a:rPr lang="ja-JP" altLang="en-US" sz="2800" dirty="0"/>
            </a:br>
            <a:r>
              <a:rPr lang="ja-JP" altLang="en-US" sz="2400" b="0" i="0" dirty="0">
                <a:solidFill>
                  <a:srgbClr val="333333"/>
                </a:solidFill>
                <a:effectLst/>
                <a:latin typeface="Arial" panose="020B0604020202020204" pitchFamily="34" charset="0"/>
              </a:rPr>
              <a:t>北欧型障がい福祉施設教育</a:t>
            </a:r>
            <a:r>
              <a:rPr lang="ja-JP" altLang="en-US" sz="5400" u="sng" dirty="0"/>
              <a:t>野田直裕</a:t>
            </a:r>
            <a:r>
              <a:rPr lang="ja-JP" altLang="en-US" sz="4400" b="1" u="sng" dirty="0">
                <a:solidFill>
                  <a:schemeClr val="tx1">
                    <a:lumMod val="65000"/>
                    <a:lumOff val="35000"/>
                  </a:schemeClr>
                </a:solidFill>
                <a:latin typeface="BIZ UD明朝 Medium" panose="02020500000000000000" pitchFamily="17" charset="-128"/>
                <a:ea typeface="BIZ UD明朝 Medium" panose="02020500000000000000" pitchFamily="17" charset="-128"/>
              </a:rPr>
              <a:t>さん</a:t>
            </a:r>
            <a:r>
              <a:rPr lang="ja-JP" altLang="en-US" sz="2800" b="1" u="sng" dirty="0">
                <a:solidFill>
                  <a:schemeClr val="tx1">
                    <a:lumMod val="65000"/>
                    <a:lumOff val="35000"/>
                  </a:schemeClr>
                </a:solidFill>
                <a:latin typeface="BIZ UD明朝 Medium" panose="02020500000000000000" pitchFamily="17" charset="-128"/>
                <a:ea typeface="BIZ UD明朝 Medium" panose="02020500000000000000" pitchFamily="17" charset="-128"/>
              </a:rPr>
              <a:t>を</a:t>
            </a:r>
            <a:r>
              <a:rPr lang="ja-JP" altLang="en-US" sz="2400" b="1" i="0" u="sng" strike="noStrike" dirty="0">
                <a:solidFill>
                  <a:srgbClr val="0070C0"/>
                </a:solidFill>
                <a:effectLst/>
                <a:latin typeface="BIZ UD明朝 Medium" panose="02020500000000000000" pitchFamily="17" charset="-128"/>
                <a:ea typeface="BIZ UD明朝 Medium" panose="02020500000000000000" pitchFamily="17" charset="-128"/>
              </a:rPr>
              <a:t>推薦致します</a:t>
            </a:r>
            <a:endParaRPr lang="ja-JP" altLang="en-US" sz="8800" b="1" u="sng" dirty="0">
              <a:solidFill>
                <a:srgbClr val="0070C0"/>
              </a:solidFill>
              <a:effectLst/>
              <a:latin typeface="BIZ UD明朝 Medium" panose="02020500000000000000" pitchFamily="17" charset="-128"/>
              <a:ea typeface="BIZ UD明朝 Medium" panose="02020500000000000000" pitchFamily="17" charset="-128"/>
            </a:endParaRPr>
          </a:p>
        </p:txBody>
      </p:sp>
      <p:sp>
        <p:nvSpPr>
          <p:cNvPr id="3" name="テキスト ボックス 2">
            <a:extLst>
              <a:ext uri="{FF2B5EF4-FFF2-40B4-BE49-F238E27FC236}">
                <a16:creationId xmlns:a16="http://schemas.microsoft.com/office/drawing/2014/main" id="{0E810558-8F46-43D0-BCCE-6DAC5B0A7F2A}"/>
              </a:ext>
            </a:extLst>
          </p:cNvPr>
          <p:cNvSpPr txBox="1"/>
          <p:nvPr/>
        </p:nvSpPr>
        <p:spPr>
          <a:xfrm>
            <a:off x="303965" y="1310471"/>
            <a:ext cx="12058074" cy="4555093"/>
          </a:xfrm>
          <a:prstGeom prst="rect">
            <a:avLst/>
          </a:prstGeom>
          <a:noFill/>
        </p:spPr>
        <p:txBody>
          <a:bodyPr wrap="square" rtlCol="0">
            <a:spAutoFit/>
          </a:bodyPr>
          <a:lstStyle/>
          <a:p>
            <a:endParaRPr kumimoji="1" lang="en-US" altLang="ja-JP" sz="2000" b="1" dirty="0">
              <a:solidFill>
                <a:schemeClr val="tx1">
                  <a:lumMod val="75000"/>
                  <a:lumOff val="25000"/>
                </a:schemeClr>
              </a:solidFill>
              <a:latin typeface="BIZ UD明朝 Medium" panose="02020500000000000000" pitchFamily="17" charset="-128"/>
              <a:ea typeface="BIZ UD明朝 Medium" panose="02020500000000000000" pitchFamily="17" charset="-128"/>
            </a:endParaRPr>
          </a:p>
          <a:p>
            <a:r>
              <a:rPr kumimoji="1" lang="ja-JP" altLang="en-US" sz="2000" b="1" dirty="0">
                <a:solidFill>
                  <a:schemeClr val="tx1">
                    <a:lumMod val="75000"/>
                    <a:lumOff val="25000"/>
                  </a:schemeClr>
                </a:solidFill>
                <a:latin typeface="BIZ UD明朝 Medium" panose="02020500000000000000" pitchFamily="17" charset="-128"/>
                <a:ea typeface="BIZ UD明朝 Medium" panose="02020500000000000000" pitchFamily="17" charset="-128"/>
              </a:rPr>
              <a:t>野田さんの展開されている、北欧型障がい福祉施設教育のもとにある、</a:t>
            </a:r>
            <a:endParaRPr kumimoji="1" lang="en-US" altLang="ja-JP" sz="2000" b="1" dirty="0">
              <a:solidFill>
                <a:schemeClr val="tx1">
                  <a:lumMod val="75000"/>
                  <a:lumOff val="25000"/>
                </a:schemeClr>
              </a:solidFill>
              <a:latin typeface="BIZ UD明朝 Medium" panose="02020500000000000000" pitchFamily="17" charset="-128"/>
              <a:ea typeface="BIZ UD明朝 Medium" panose="02020500000000000000" pitchFamily="17" charset="-128"/>
            </a:endParaRPr>
          </a:p>
          <a:p>
            <a:r>
              <a:rPr kumimoji="1" lang="en-US" altLang="ja-JP" sz="2000" b="1" dirty="0">
                <a:solidFill>
                  <a:schemeClr val="tx1">
                    <a:lumMod val="75000"/>
                    <a:lumOff val="25000"/>
                  </a:schemeClr>
                </a:solidFill>
                <a:latin typeface="BIZ UD明朝 Medium" panose="02020500000000000000" pitchFamily="17" charset="-128"/>
                <a:ea typeface="BIZ UD明朝 Medium" panose="02020500000000000000" pitchFamily="17" charset="-128"/>
              </a:rPr>
              <a:t>『</a:t>
            </a:r>
            <a:r>
              <a:rPr kumimoji="1" lang="ja-JP" altLang="en-US" sz="2000" b="1" dirty="0">
                <a:solidFill>
                  <a:schemeClr val="tx1">
                    <a:lumMod val="75000"/>
                    <a:lumOff val="25000"/>
                  </a:schemeClr>
                </a:solidFill>
                <a:latin typeface="BIZ UD明朝 Medium" panose="02020500000000000000" pitchFamily="17" charset="-128"/>
                <a:ea typeface="BIZ UD明朝 Medium" panose="02020500000000000000" pitchFamily="17" charset="-128"/>
              </a:rPr>
              <a:t>障がい者に優しい社会→誰もが生きやすい社会</a:t>
            </a:r>
            <a:r>
              <a:rPr kumimoji="1" lang="en-US" altLang="ja-JP" sz="2000" b="1" dirty="0">
                <a:solidFill>
                  <a:schemeClr val="tx1">
                    <a:lumMod val="75000"/>
                    <a:lumOff val="25000"/>
                  </a:schemeClr>
                </a:solidFill>
                <a:latin typeface="BIZ UD明朝 Medium" panose="02020500000000000000" pitchFamily="17" charset="-128"/>
                <a:ea typeface="BIZ UD明朝 Medium" panose="02020500000000000000" pitchFamily="17" charset="-128"/>
              </a:rPr>
              <a:t>』</a:t>
            </a:r>
            <a:r>
              <a:rPr kumimoji="1" lang="ja-JP" altLang="en-US" sz="2000" b="1" dirty="0">
                <a:solidFill>
                  <a:schemeClr val="tx1">
                    <a:lumMod val="75000"/>
                    <a:lumOff val="25000"/>
                  </a:schemeClr>
                </a:solidFill>
                <a:latin typeface="BIZ UD明朝 Medium" panose="02020500000000000000" pitchFamily="17" charset="-128"/>
                <a:ea typeface="BIZ UD明朝 Medium" panose="02020500000000000000" pitchFamily="17" charset="-128"/>
              </a:rPr>
              <a:t>を広げる</a:t>
            </a:r>
            <a:endParaRPr kumimoji="1" lang="en-US" altLang="ja-JP" sz="2000" b="1" dirty="0">
              <a:solidFill>
                <a:schemeClr val="tx1">
                  <a:lumMod val="75000"/>
                  <a:lumOff val="25000"/>
                </a:schemeClr>
              </a:solidFill>
              <a:latin typeface="BIZ UD明朝 Medium" panose="02020500000000000000" pitchFamily="17" charset="-128"/>
              <a:ea typeface="BIZ UD明朝 Medium" panose="02020500000000000000" pitchFamily="17" charset="-128"/>
            </a:endParaRPr>
          </a:p>
          <a:p>
            <a:r>
              <a:rPr kumimoji="1" lang="ja-JP" altLang="en-US" sz="1800" dirty="0">
                <a:solidFill>
                  <a:schemeClr val="tx1">
                    <a:lumMod val="75000"/>
                    <a:lumOff val="25000"/>
                  </a:schemeClr>
                </a:solidFill>
                <a:latin typeface="BIZ UD明朝 Medium" panose="02020500000000000000" pitchFamily="17" charset="-128"/>
                <a:ea typeface="BIZ UD明朝 Medium" panose="02020500000000000000" pitchFamily="17" charset="-128"/>
              </a:rPr>
              <a:t>このお考えは、私もとても共感しております。</a:t>
            </a:r>
            <a:endParaRPr kumimoji="1" lang="en-US" altLang="ja-JP" sz="1800" dirty="0">
              <a:solidFill>
                <a:schemeClr val="tx1">
                  <a:lumMod val="75000"/>
                  <a:lumOff val="25000"/>
                </a:schemeClr>
              </a:solidFill>
              <a:latin typeface="BIZ UD明朝 Medium" panose="02020500000000000000" pitchFamily="17" charset="-128"/>
              <a:ea typeface="BIZ UD明朝 Medium" panose="02020500000000000000" pitchFamily="17" charset="-128"/>
            </a:endParaRPr>
          </a:p>
          <a:p>
            <a:r>
              <a:rPr kumimoji="1" lang="ja-JP" altLang="en-US" sz="1800" dirty="0">
                <a:solidFill>
                  <a:schemeClr val="tx1">
                    <a:lumMod val="75000"/>
                    <a:lumOff val="25000"/>
                  </a:schemeClr>
                </a:solidFill>
                <a:latin typeface="BIZ UD明朝 Medium" panose="02020500000000000000" pitchFamily="17" charset="-128"/>
                <a:ea typeface="BIZ UD明朝 Medium" panose="02020500000000000000" pitchFamily="17" charset="-128"/>
              </a:rPr>
              <a:t>その為、障がい者施設で働く知人に、野田さんの書籍を贈り</a:t>
            </a:r>
            <a:endParaRPr kumimoji="1" lang="en-US" altLang="ja-JP" sz="1800" dirty="0">
              <a:solidFill>
                <a:schemeClr val="tx1">
                  <a:lumMod val="75000"/>
                  <a:lumOff val="25000"/>
                </a:schemeClr>
              </a:solidFill>
              <a:latin typeface="BIZ UD明朝 Medium" panose="02020500000000000000" pitchFamily="17" charset="-128"/>
              <a:ea typeface="BIZ UD明朝 Medium" panose="02020500000000000000" pitchFamily="17" charset="-128"/>
            </a:endParaRPr>
          </a:p>
          <a:p>
            <a:r>
              <a:rPr kumimoji="1" lang="ja-JP" altLang="en-US" sz="1800" dirty="0">
                <a:solidFill>
                  <a:schemeClr val="tx1">
                    <a:lumMod val="75000"/>
                    <a:lumOff val="25000"/>
                  </a:schemeClr>
                </a:solidFill>
                <a:latin typeface="BIZ UD明朝 Medium" panose="02020500000000000000" pitchFamily="17" charset="-128"/>
                <a:ea typeface="BIZ UD明朝 Medium" panose="02020500000000000000" pitchFamily="17" charset="-128"/>
              </a:rPr>
              <a:t>その知人は野田さんの書籍によって、生き方を見つめることになったと聞かせていただいた事もあります。</a:t>
            </a:r>
            <a:endParaRPr kumimoji="1" lang="en-US" altLang="ja-JP" sz="1800" dirty="0">
              <a:solidFill>
                <a:schemeClr val="tx1">
                  <a:lumMod val="75000"/>
                  <a:lumOff val="25000"/>
                </a:schemeClr>
              </a:solidFill>
              <a:latin typeface="BIZ UD明朝 Medium" panose="02020500000000000000" pitchFamily="17" charset="-128"/>
              <a:ea typeface="BIZ UD明朝 Medium" panose="02020500000000000000" pitchFamily="17" charset="-128"/>
            </a:endParaRPr>
          </a:p>
          <a:p>
            <a:r>
              <a:rPr kumimoji="1" lang="ja-JP" altLang="en-US" sz="2000" dirty="0">
                <a:solidFill>
                  <a:schemeClr val="tx1">
                    <a:lumMod val="75000"/>
                    <a:lumOff val="25000"/>
                  </a:schemeClr>
                </a:solidFill>
                <a:latin typeface="BIZ UD明朝 Medium" panose="02020500000000000000" pitchFamily="17" charset="-128"/>
                <a:ea typeface="BIZ UD明朝 Medium" panose="02020500000000000000" pitchFamily="17" charset="-128"/>
              </a:rPr>
              <a:t>また、地方で空き家があり、その空き家を活用し、社会貢献になる形で活かしたい、</a:t>
            </a:r>
            <a:endParaRPr kumimoji="1" lang="en-US" altLang="ja-JP" sz="2000" dirty="0">
              <a:solidFill>
                <a:schemeClr val="tx1">
                  <a:lumMod val="75000"/>
                  <a:lumOff val="25000"/>
                </a:schemeClr>
              </a:solidFill>
              <a:latin typeface="BIZ UD明朝 Medium" panose="02020500000000000000" pitchFamily="17" charset="-128"/>
              <a:ea typeface="BIZ UD明朝 Medium" panose="02020500000000000000" pitchFamily="17" charset="-128"/>
            </a:endParaRPr>
          </a:p>
          <a:p>
            <a:r>
              <a:rPr kumimoji="1" lang="ja-JP" altLang="en-US" sz="2000" dirty="0">
                <a:solidFill>
                  <a:schemeClr val="tx1">
                    <a:lumMod val="75000"/>
                    <a:lumOff val="25000"/>
                  </a:schemeClr>
                </a:solidFill>
                <a:latin typeface="BIZ UD明朝 Medium" panose="02020500000000000000" pitchFamily="17" charset="-128"/>
                <a:ea typeface="BIZ UD明朝 Medium" panose="02020500000000000000" pitchFamily="17" charset="-128"/>
              </a:rPr>
              <a:t>と思われていた知人を、野田さんのセミナーにお誘いした際には、</a:t>
            </a:r>
            <a:endParaRPr kumimoji="1" lang="en-US" altLang="ja-JP" sz="2000" dirty="0">
              <a:solidFill>
                <a:schemeClr val="tx1">
                  <a:lumMod val="75000"/>
                  <a:lumOff val="25000"/>
                </a:schemeClr>
              </a:solidFill>
              <a:latin typeface="BIZ UD明朝 Medium" panose="02020500000000000000" pitchFamily="17" charset="-128"/>
              <a:ea typeface="BIZ UD明朝 Medium" panose="02020500000000000000" pitchFamily="17" charset="-128"/>
            </a:endParaRPr>
          </a:p>
          <a:p>
            <a:r>
              <a:rPr kumimoji="1" lang="ja-JP" altLang="en-US" sz="2000" dirty="0">
                <a:solidFill>
                  <a:schemeClr val="tx1">
                    <a:lumMod val="75000"/>
                    <a:lumOff val="25000"/>
                  </a:schemeClr>
                </a:solidFill>
                <a:latin typeface="BIZ UD明朝 Medium" panose="02020500000000000000" pitchFamily="17" charset="-128"/>
                <a:ea typeface="BIZ UD明朝 Medium" panose="02020500000000000000" pitchFamily="17" charset="-128"/>
              </a:rPr>
              <a:t>的確な野田さんからのアドバイスを元に、</a:t>
            </a:r>
            <a:endParaRPr kumimoji="1" lang="en-US" altLang="ja-JP" sz="2000" dirty="0">
              <a:solidFill>
                <a:schemeClr val="tx1">
                  <a:lumMod val="75000"/>
                  <a:lumOff val="25000"/>
                </a:schemeClr>
              </a:solidFill>
              <a:latin typeface="BIZ UD明朝 Medium" panose="02020500000000000000" pitchFamily="17" charset="-128"/>
              <a:ea typeface="BIZ UD明朝 Medium" panose="02020500000000000000" pitchFamily="17" charset="-128"/>
            </a:endParaRPr>
          </a:p>
          <a:p>
            <a:r>
              <a:rPr kumimoji="1" lang="ja-JP" altLang="en-US" sz="2000" dirty="0">
                <a:solidFill>
                  <a:schemeClr val="tx1">
                    <a:lumMod val="75000"/>
                    <a:lumOff val="25000"/>
                  </a:schemeClr>
                </a:solidFill>
                <a:latin typeface="BIZ UD明朝 Medium" panose="02020500000000000000" pitchFamily="17" charset="-128"/>
                <a:ea typeface="BIZ UD明朝 Medium" panose="02020500000000000000" pitchFamily="17" charset="-128"/>
              </a:rPr>
              <a:t>今後の空き家活用や北欧型事業展開の構想にとても関心をよせ、開設に向けた質問されていました。</a:t>
            </a:r>
            <a:endParaRPr kumimoji="1" lang="en-US" altLang="ja-JP" sz="2000" dirty="0">
              <a:solidFill>
                <a:schemeClr val="tx1">
                  <a:lumMod val="75000"/>
                  <a:lumOff val="25000"/>
                </a:schemeClr>
              </a:solidFill>
              <a:latin typeface="BIZ UD明朝 Medium" panose="02020500000000000000" pitchFamily="17" charset="-128"/>
              <a:ea typeface="BIZ UD明朝 Medium" panose="02020500000000000000" pitchFamily="17" charset="-128"/>
            </a:endParaRPr>
          </a:p>
          <a:p>
            <a:r>
              <a:rPr kumimoji="1" lang="ja-JP" altLang="en-US" sz="2000" dirty="0">
                <a:solidFill>
                  <a:schemeClr val="tx1">
                    <a:lumMod val="75000"/>
                    <a:lumOff val="25000"/>
                  </a:schemeClr>
                </a:solidFill>
                <a:latin typeface="BIZ UD明朝 Medium" panose="02020500000000000000" pitchFamily="17" charset="-128"/>
                <a:ea typeface="BIZ UD明朝 Medium" panose="02020500000000000000" pitchFamily="17" charset="-128"/>
              </a:rPr>
              <a:t>その地域の状況や障がい者雇用、行政の話など、とても物腰柔らかにお伝えいただきました。</a:t>
            </a:r>
            <a:endParaRPr kumimoji="1" lang="en-US" altLang="ja-JP" sz="2000" dirty="0">
              <a:solidFill>
                <a:schemeClr val="tx1">
                  <a:lumMod val="75000"/>
                  <a:lumOff val="25000"/>
                </a:schemeClr>
              </a:solidFill>
              <a:latin typeface="BIZ UD明朝 Medium" panose="02020500000000000000" pitchFamily="17" charset="-128"/>
              <a:ea typeface="BIZ UD明朝 Medium" panose="02020500000000000000" pitchFamily="17" charset="-128"/>
            </a:endParaRPr>
          </a:p>
          <a:p>
            <a:r>
              <a:rPr kumimoji="1" lang="ja-JP" altLang="en-US" sz="2000" dirty="0">
                <a:solidFill>
                  <a:schemeClr val="tx1">
                    <a:lumMod val="75000"/>
                    <a:lumOff val="25000"/>
                  </a:schemeClr>
                </a:solidFill>
                <a:latin typeface="BIZ UD明朝 Medium" panose="02020500000000000000" pitchFamily="17" charset="-128"/>
                <a:ea typeface="BIZ UD明朝 Medium" panose="02020500000000000000" pitchFamily="17" charset="-128"/>
              </a:rPr>
              <a:t>まだまだこの情報を知らない方も多いと思うので、書籍など沢山の方に知っていただきたい。</a:t>
            </a:r>
            <a:endParaRPr kumimoji="1" lang="en-US" altLang="ja-JP" sz="2000" dirty="0">
              <a:solidFill>
                <a:schemeClr val="tx1">
                  <a:lumMod val="75000"/>
                  <a:lumOff val="25000"/>
                </a:schemeClr>
              </a:solidFill>
              <a:latin typeface="BIZ UD明朝 Medium" panose="02020500000000000000" pitchFamily="17" charset="-128"/>
              <a:ea typeface="BIZ UD明朝 Medium" panose="02020500000000000000" pitchFamily="17" charset="-128"/>
            </a:endParaRPr>
          </a:p>
          <a:p>
            <a:r>
              <a:rPr lang="ja-JP" altLang="en-US" sz="1800" i="0" dirty="0">
                <a:solidFill>
                  <a:srgbClr val="333333"/>
                </a:solidFill>
                <a:effectLst/>
                <a:latin typeface="Arial" panose="020B0604020202020204" pitchFamily="34" charset="0"/>
              </a:rPr>
              <a:t>そして、うつ病や精神病の方が急増している現代にて、福祉先進国の北欧型の施設を広げ、</a:t>
            </a:r>
            <a:endParaRPr lang="en-US" altLang="ja-JP" sz="1800" i="0" dirty="0">
              <a:solidFill>
                <a:srgbClr val="333333"/>
              </a:solidFill>
              <a:effectLst/>
              <a:latin typeface="Arial" panose="020B0604020202020204" pitchFamily="34" charset="0"/>
            </a:endParaRPr>
          </a:p>
          <a:p>
            <a:r>
              <a:rPr lang="ja-JP" altLang="en-US" sz="1800" i="0" dirty="0">
                <a:solidFill>
                  <a:srgbClr val="333333"/>
                </a:solidFill>
                <a:effectLst/>
                <a:latin typeface="Arial" panose="020B0604020202020204" pitchFamily="34" charset="0"/>
              </a:rPr>
              <a:t>障がいを持った方がもう一度社会復帰できる仕組みを全国に広げている野田直裕さんを私は推薦致します。</a:t>
            </a:r>
            <a:endParaRPr lang="en-US" altLang="ja-JP" sz="1800" i="0" dirty="0">
              <a:solidFill>
                <a:srgbClr val="333333"/>
              </a:solidFill>
              <a:effectLst/>
              <a:latin typeface="Arial" panose="020B0604020202020204" pitchFamily="34" charset="0"/>
            </a:endParaRPr>
          </a:p>
          <a:p>
            <a:r>
              <a:rPr kumimoji="1" lang="ja-JP" altLang="en-US" sz="2000" dirty="0">
                <a:solidFill>
                  <a:schemeClr val="tx1">
                    <a:lumMod val="75000"/>
                    <a:lumOff val="25000"/>
                  </a:schemeClr>
                </a:solidFill>
                <a:latin typeface="BIZ UD明朝 Medium" panose="02020500000000000000" pitchFamily="17" charset="-128"/>
                <a:ea typeface="BIZ UD明朝 Medium" panose="02020500000000000000" pitchFamily="17" charset="-128"/>
              </a:rPr>
              <a:t>　　　　　　　　　　　　　　</a:t>
            </a:r>
            <a:r>
              <a:rPr kumimoji="1" lang="en-US" altLang="ja-JP" sz="2000" dirty="0">
                <a:solidFill>
                  <a:schemeClr val="tx1">
                    <a:lumMod val="75000"/>
                    <a:lumOff val="25000"/>
                  </a:schemeClr>
                </a:solidFill>
                <a:latin typeface="BIZ UD明朝 Medium" panose="02020500000000000000" pitchFamily="17" charset="-128"/>
                <a:ea typeface="BIZ UD明朝 Medium" panose="02020500000000000000" pitchFamily="17" charset="-128"/>
              </a:rPr>
              <a:t>2024</a:t>
            </a:r>
            <a:r>
              <a:rPr kumimoji="1" lang="ja-JP" altLang="en-US" sz="2000" dirty="0">
                <a:solidFill>
                  <a:schemeClr val="tx1">
                    <a:lumMod val="75000"/>
                    <a:lumOff val="25000"/>
                  </a:schemeClr>
                </a:solidFill>
                <a:latin typeface="BIZ UD明朝 Medium" panose="02020500000000000000" pitchFamily="17" charset="-128"/>
                <a:ea typeface="BIZ UD明朝 Medium" panose="02020500000000000000" pitchFamily="17" charset="-128"/>
              </a:rPr>
              <a:t>年</a:t>
            </a:r>
            <a:r>
              <a:rPr kumimoji="1" lang="en-US" altLang="ja-JP" sz="2000" dirty="0">
                <a:solidFill>
                  <a:schemeClr val="tx1">
                    <a:lumMod val="75000"/>
                    <a:lumOff val="25000"/>
                  </a:schemeClr>
                </a:solidFill>
                <a:latin typeface="BIZ UD明朝 Medium" panose="02020500000000000000" pitchFamily="17" charset="-128"/>
                <a:ea typeface="BIZ UD明朝 Medium" panose="02020500000000000000" pitchFamily="17" charset="-128"/>
              </a:rPr>
              <a:t>12</a:t>
            </a:r>
            <a:r>
              <a:rPr kumimoji="1" lang="ja-JP" altLang="en-US" sz="2000" dirty="0">
                <a:solidFill>
                  <a:schemeClr val="tx1">
                    <a:lumMod val="75000"/>
                    <a:lumOff val="25000"/>
                  </a:schemeClr>
                </a:solidFill>
                <a:latin typeface="BIZ UD明朝 Medium" panose="02020500000000000000" pitchFamily="17" charset="-128"/>
                <a:ea typeface="BIZ UD明朝 Medium" panose="02020500000000000000" pitchFamily="17" charset="-128"/>
              </a:rPr>
              <a:t>月</a:t>
            </a:r>
            <a:r>
              <a:rPr kumimoji="1" lang="en-US" altLang="ja-JP" sz="2000" dirty="0">
                <a:solidFill>
                  <a:schemeClr val="tx1">
                    <a:lumMod val="75000"/>
                    <a:lumOff val="25000"/>
                  </a:schemeClr>
                </a:solidFill>
                <a:latin typeface="BIZ UD明朝 Medium" panose="02020500000000000000" pitchFamily="17" charset="-128"/>
                <a:ea typeface="BIZ UD明朝 Medium" panose="02020500000000000000" pitchFamily="17" charset="-128"/>
              </a:rPr>
              <a:t>23</a:t>
            </a:r>
            <a:r>
              <a:rPr kumimoji="1" lang="ja-JP" altLang="en-US" sz="2000" dirty="0">
                <a:solidFill>
                  <a:schemeClr val="tx1">
                    <a:lumMod val="75000"/>
                    <a:lumOff val="25000"/>
                  </a:schemeClr>
                </a:solidFill>
                <a:latin typeface="BIZ UD明朝 Medium" panose="02020500000000000000" pitchFamily="17" charset="-128"/>
                <a:ea typeface="BIZ UD明朝 Medium" panose="02020500000000000000" pitchFamily="17" charset="-128"/>
              </a:rPr>
              <a:t>日　インクルル株式会社 代表取締役 写真家幸野朱里</a:t>
            </a:r>
            <a:endParaRPr kumimoji="1" lang="en-US" altLang="ja-JP" sz="2000" dirty="0">
              <a:solidFill>
                <a:schemeClr val="tx1">
                  <a:lumMod val="75000"/>
                  <a:lumOff val="25000"/>
                </a:schemeClr>
              </a:solidFill>
              <a:latin typeface="BIZ UD明朝 Medium" panose="02020500000000000000" pitchFamily="17" charset="-128"/>
              <a:ea typeface="BIZ UD明朝 Medium" panose="02020500000000000000" pitchFamily="17" charset="-128"/>
            </a:endParaRPr>
          </a:p>
        </p:txBody>
      </p:sp>
    </p:spTree>
  </p:cSld>
  <p:clrMapOvr>
    <a:masterClrMapping/>
  </p:clrMapOvr>
</p:sld>
</file>

<file path=ppt/theme/theme1.xml><?xml version="1.0" encoding="utf-8"?>
<a:theme xmlns:a="http://schemas.openxmlformats.org/drawingml/2006/main" name="Custom Design">
  <a:themeElements>
    <a:clrScheme name="Custom Design">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Design">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TotalTime>
  <Words>295</Words>
  <Application>Microsoft Office PowerPoint</Application>
  <PresentationFormat>ワイド画面</PresentationFormat>
  <Paragraphs>17</Paragraphs>
  <Slides>1</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Arial</vt:lpstr>
      <vt:lpstr>Calibri</vt:lpstr>
      <vt:lpstr>BIZ UD明朝 Medium</vt:lpstr>
      <vt:lpstr>Kosugi Maru</vt:lpstr>
      <vt:lpstr>Custom Design</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kouno akari</dc:creator>
  <cp:lastModifiedBy>akari kouno</cp:lastModifiedBy>
  <cp:revision>6</cp:revision>
  <dcterms:created xsi:type="dcterms:W3CDTF">2020-10-19T07:43:26Z</dcterms:created>
  <dcterms:modified xsi:type="dcterms:W3CDTF">2024-12-23T08:14:47Z</dcterms:modified>
</cp:coreProperties>
</file>