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8"/>
  </p:normalViewPr>
  <p:slideViewPr>
    <p:cSldViewPr snapToGrid="0">
      <p:cViewPr varScale="1">
        <p:scale>
          <a:sx n="90" d="100"/>
          <a:sy n="90" d="100"/>
        </p:scale>
        <p:origin x="2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3B2FE4-2158-A4D5-A6C0-BF2C03744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316102-4586-4428-9DDC-D75154877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33AC0B-4FD7-5A58-7DE6-52F3227A1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C295F5-9E77-AF0E-392B-2C5E0A04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8D2ABE-EB36-65F8-BB7D-16AB9DDD9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66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A1183A-58AA-A969-3E0E-B4BC0734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8BA4EB-E2D4-8128-3064-98356FC89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EDD5B6-5481-F902-E8B0-81B042C08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B2E1F0-0A9E-EE39-4972-21E2CB8E9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7A8EA-4149-6CFC-A849-AF708A785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38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A66BE1-A76C-B4AE-2881-E8B35CE505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82692C5-96C1-5925-3330-007F20E30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C49825-5335-047E-218E-331DFF237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EAE642-7886-DD1F-A0A8-CDE56137F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E5E18A-9044-C193-7F47-4473ADA65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79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BBFBB2-D8D1-65F3-3E66-2804C076D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73F8C4-E20B-C16A-613D-BF54DDEC2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4BE0ED-D935-36EE-822C-FD11E523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AB11D2-D162-30B8-2A3B-4A6BF7898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8DDC16-7865-6844-2434-A6831B041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04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A1CBCB-B4D5-7DD2-B3FE-98A6659A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211220-D362-26ED-345B-CEB294D02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97E19D-C59E-D6DD-D16D-B003541A3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142684-06E5-0986-5992-A72B6555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E28D82-181E-0802-033F-B50BB8748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44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510C8B-A306-77FC-73BF-071174050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E64EC2D-82CF-4581-2DA3-F3AECA8580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078244-DCDE-A071-84AD-426EBF6B8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CDAC4F-5C4A-7FAC-906C-53D586389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4643C8-4920-FFE3-CCF4-05DC2E8F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D45A85-693B-C0FE-DC04-36D95048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51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A3C9C6-2E65-DA3C-C934-9A3446C60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29BE1C4-A392-AC38-FE83-7A5600EED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F5D2E3-DE6F-86B3-B2DE-812FA33C4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443160E-6136-F045-D43B-BDE4C36B3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D7F37F-6EC0-5A04-EF0B-A34DA6DA65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AE1D832-81FD-8D3B-A4F6-0F7840602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42ABA9-DA1C-6E25-8B0C-F23344008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FA3EABC-CFD7-B57C-70D1-B8362706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2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FA110E-8114-7233-44AB-C07E542D8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57C1E27-1401-52F9-FF96-54CBDC67D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1023B0C-9E29-F96B-1E3D-9E9BEC06D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1306DC-8EDF-B6BA-97C4-2DA2F7D10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672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063C8B0-1632-C29B-2EA9-AAD90F28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F9768BE-8AF1-5362-19D3-4FCD3E72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2DD4D80-1CD7-2A19-6ABD-67976A99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10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61846E-63E2-9DA6-247E-322AA3320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7104FE-3695-E80B-0B30-D6576B780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6BEBB3F-E489-2124-255E-AA1C5E9D2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03E8BC-AFD0-0B9E-EA4A-E96486F1E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4D5FDC-30D4-EF11-C1BD-6906D5D46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8EC135-AC86-1AE8-55E3-DD32E851B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76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42E04A-AE69-D108-05EE-20742F86C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8C09D79-8590-C730-BE18-F94106EB9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7CD96F-4700-9EAF-D78B-02CD6619C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30FB41-3E31-C0F8-A01E-82E11AF3B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F47B5A-79E5-7F21-3AE5-1D43F405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525641-8B5B-6CCC-C16B-AA736AC5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0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C9AEBEA-A5AB-C6DE-FB36-FAA7F7A36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74F492-9706-D549-B11F-A83EECB7F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99432D-E2DF-5C8A-2785-12E005A25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4792E-8363-744B-A7E8-CE798BAE69B4}" type="datetimeFigureOut">
              <a:rPr kumimoji="1" lang="ja-JP" altLang="en-US" smtClean="0"/>
              <a:t>2025/1/13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3ED3DD-0F54-D2AF-1B87-4A844D7E4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CE008D-431B-5513-FD53-3C2F7BF525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1B2E9A-8530-EA41-B69C-31E7A981C2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51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6761D35-3465-B8C1-3B9C-B009FFB13EA1}"/>
              </a:ext>
            </a:extLst>
          </p:cNvPr>
          <p:cNvSpPr/>
          <p:nvPr/>
        </p:nvSpPr>
        <p:spPr>
          <a:xfrm>
            <a:off x="0" y="914400"/>
            <a:ext cx="12192000" cy="5029200"/>
          </a:xfrm>
          <a:prstGeom prst="rect">
            <a:avLst/>
          </a:prstGeom>
          <a:gradFill>
            <a:gsLst>
              <a:gs pos="65000">
                <a:schemeClr val="accent1">
                  <a:lumMod val="5000"/>
                  <a:lumOff val="95000"/>
                </a:schemeClr>
              </a:gs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F1B7F53-A63B-B6EB-6972-9CDF311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14" y="153593"/>
            <a:ext cx="12073186" cy="630237"/>
          </a:xfrm>
        </p:spPr>
        <p:txBody>
          <a:bodyPr>
            <a:normAutofit/>
          </a:bodyPr>
          <a:lstStyle/>
          <a:p>
            <a:r>
              <a:rPr lang="ja-JP" altLang="en-US" sz="3200" b="1" spc="3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気遣いのプロ！英文事務代行</a:t>
            </a:r>
            <a:r>
              <a:rPr lang="en-US" altLang="ja-JP" sz="3200" b="1" spc="3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</a:t>
            </a:r>
            <a:r>
              <a:rPr lang="ja-JP" altLang="en-US" sz="3200" b="1" spc="3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茂村かおりさん</a:t>
            </a:r>
            <a:r>
              <a:rPr lang="en-US" altLang="ja-JP" sz="3200" b="1" spc="3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</a:t>
            </a:r>
            <a:r>
              <a:rPr lang="ja-JP" altLang="en-US" sz="3200" b="1" spc="3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推薦状</a:t>
            </a:r>
            <a:endParaRPr kumimoji="1" lang="ja-JP" altLang="en-US" sz="3200" b="1" spc="3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08DDCD-E4C9-D157-A48F-2D75F1E31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918" y="1146515"/>
            <a:ext cx="11377119" cy="4927655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kumimoji="1" lang="ja-JP" altLang="en-US" sz="18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　私の所属するアメリカのエージェントが、毎年クリスマスにデジタルアルバムを作成しています。そのアルバムに参加することになり、前年は造語で作っていましたが、マーケティングを兼ねて、英語で歌詞を作成してみることにしました。</a:t>
            </a:r>
            <a:endParaRPr kumimoji="1" lang="en-US" altLang="ja-JP" sz="1800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8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　英語のできない私は</a:t>
            </a:r>
            <a:r>
              <a:rPr lang="en-US" altLang="ja-JP" sz="1800" dirty="0" err="1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DeepL</a:t>
            </a:r>
            <a:r>
              <a:rPr lang="ja-JP" altLang="en-US" sz="18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を使用して作詞してみましたが、本当に伝わるのかわからず、急ぎ茂村さんにご相談しました。急いでいたものの、急すぎて期限をお伝えすることもできませんでした。するとなんと、翌朝までにチェックを上げてきてくださったのです。かなり大幅な変更を加えていただき、しかも美しい英語の歌詞で、恥ずかしくない楽曲を世に出すことができました。これも茂村さんのおかげです。</a:t>
            </a:r>
            <a:endParaRPr lang="en-US" altLang="ja-JP" sz="1800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pPr algn="l">
              <a:lnSpc>
                <a:spcPct val="150000"/>
              </a:lnSpc>
            </a:pPr>
            <a:r>
              <a:rPr kumimoji="1" lang="ja-JP" altLang="en-US" sz="18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　世界発売の全英語での楽曲は初めての試みでした。</a:t>
            </a:r>
            <a:r>
              <a:rPr lang="ja-JP" altLang="en-US" sz="18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　　　　　　　　　　　　　　　　　　　　　　　　</a:t>
            </a:r>
            <a:r>
              <a:rPr lang="ja-JP" altLang="en-US" sz="18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　</a:t>
            </a:r>
            <a:r>
              <a:rPr lang="ja-JP" altLang="en-US" sz="18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本当にありがとうございました！私は茂村かおりさん　　　　　　　　　　　　　　　　　　　　　　　　</a:t>
            </a:r>
            <a:r>
              <a:rPr kumimoji="1" lang="ja-JP" altLang="en-US" sz="18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を、心から推薦します！</a:t>
            </a:r>
            <a:endParaRPr kumimoji="1" lang="en-US" altLang="ja-JP" sz="1800" dirty="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18A5ECF3-7455-A6B2-FC6E-10B6F7D5EAA1}"/>
              </a:ext>
            </a:extLst>
          </p:cNvPr>
          <p:cNvSpPr txBox="1">
            <a:spLocks/>
          </p:cNvSpPr>
          <p:nvPr/>
        </p:nvSpPr>
        <p:spPr>
          <a:xfrm>
            <a:off x="-102548" y="6074170"/>
            <a:ext cx="5845629" cy="6302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dirty="0">
                <a:solidFill>
                  <a:srgbClr val="FF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【</a:t>
            </a:r>
            <a:r>
              <a:rPr lang="ja-JP" altLang="en-US" sz="3200">
                <a:solidFill>
                  <a:srgbClr val="FF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鬼滅の刃</a:t>
            </a:r>
            <a:r>
              <a:rPr lang="en-US" altLang="ja-JP" sz="3200" dirty="0">
                <a:solidFill>
                  <a:srgbClr val="FF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】</a:t>
            </a:r>
            <a:r>
              <a:rPr lang="ja-JP" altLang="en-US" sz="32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歌手</a:t>
            </a:r>
            <a:r>
              <a:rPr lang="en-US" altLang="ja-JP" sz="3200" dirty="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</a:t>
            </a:r>
            <a:r>
              <a:rPr lang="ja-JP" altLang="en-US" sz="32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中川奈美</a:t>
            </a:r>
          </a:p>
        </p:txBody>
      </p:sp>
      <p:pic>
        <p:nvPicPr>
          <p:cNvPr id="6" name="図 5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F7A2D1E5-DCB5-0D41-94F6-5AB280700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437062"/>
            <a:ext cx="5743081" cy="2136775"/>
          </a:xfrm>
          <a:prstGeom prst="rect">
            <a:avLst/>
          </a:prstGeom>
          <a:effectLst>
            <a:outerShdw blurRad="50800" dist="38100" dir="2700000" sx="101222" sy="101222" algn="tl" rotWithShape="0">
              <a:prstClr val="black">
                <a:alpha val="20509"/>
              </a:prstClr>
            </a:outerShdw>
          </a:effec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18DCF7-400D-3716-3E93-45ECFFCC6F04}"/>
              </a:ext>
            </a:extLst>
          </p:cNvPr>
          <p:cNvSpPr txBox="1"/>
          <p:nvPr/>
        </p:nvSpPr>
        <p:spPr>
          <a:xfrm>
            <a:off x="9952441" y="5718033"/>
            <a:ext cx="15199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/>
              <a:t>「</a:t>
            </a:r>
            <a:r>
              <a:rPr kumimoji="1" lang="en-US" altLang="ja-JP" sz="1400" b="1" dirty="0"/>
              <a:t>Dear Santa</a:t>
            </a:r>
            <a:r>
              <a:rPr kumimoji="1" lang="ja-JP" altLang="en-US" sz="1400" b="1"/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3048865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20703FED-403B-4A2B-EE7F-07F46095E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0" y="19050"/>
            <a:ext cx="12160250" cy="683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1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202</Words>
  <Application>Microsoft Macintosh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Hiragino Kaku Gothic Pro W3</vt:lpstr>
      <vt:lpstr>游ゴシック</vt:lpstr>
      <vt:lpstr>游ゴシック Light</vt:lpstr>
      <vt:lpstr>Arial</vt:lpstr>
      <vt:lpstr>Office テーマ</vt:lpstr>
      <vt:lpstr>気遣いのプロ！英文事務代行 茂村かおりさん 推薦状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奈美 中川</dc:creator>
  <cp:lastModifiedBy>奈美 中川</cp:lastModifiedBy>
  <cp:revision>2</cp:revision>
  <dcterms:created xsi:type="dcterms:W3CDTF">2025-01-12T15:33:50Z</dcterms:created>
  <dcterms:modified xsi:type="dcterms:W3CDTF">2025-01-12T15:52:03Z</dcterms:modified>
</cp:coreProperties>
</file>