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E43BCCB-6443-CA5C-1E91-0013E18B292B}" name="本島由美子" initials="由本" userId="S::yumiko@motoyun.onmicrosoft.com::86a0bab9-2caa-4809-8b56-8e7c588a1b9a" providerId="AD"/>
  <p188:author id="{3D9063F8-382A-C14E-4CE7-C7DEF3C4A63D}" name="拓也 根本" initials="拓根" userId="da31d6ba2682652c" providerId="Windows Live"/>
  <p188:author id="{4C9DEFFD-A33A-C816-97ED-B99B21D97101}" name="泰良 中村" initials="泰良" userId="fdbe07fe32ca836e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F8FC"/>
    <a:srgbClr val="EFF5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0C83A1-B020-4E33-AD57-8D0A3CB7F70D}" v="6" dt="2025-01-15T06:55:30.0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 autoAdjust="0"/>
    <p:restoredTop sz="94404" autoAdjust="0"/>
  </p:normalViewPr>
  <p:slideViewPr>
    <p:cSldViewPr snapToGrid="0">
      <p:cViewPr varScale="1">
        <p:scale>
          <a:sx n="97" d="100"/>
          <a:sy n="97" d="100"/>
        </p:scale>
        <p:origin x="222" y="84"/>
      </p:cViewPr>
      <p:guideLst/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2764" y="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伸夫 砂川" userId="17080363a31efceb" providerId="LiveId" clId="{810C83A1-B020-4E33-AD57-8D0A3CB7F70D}"/>
    <pc:docChg chg="modSld">
      <pc:chgData name="伸夫 砂川" userId="17080363a31efceb" providerId="LiveId" clId="{810C83A1-B020-4E33-AD57-8D0A3CB7F70D}" dt="2025-01-15T07:25:31.763" v="1003" actId="20577"/>
      <pc:docMkLst>
        <pc:docMk/>
      </pc:docMkLst>
      <pc:sldChg chg="addSp delSp modSp mod">
        <pc:chgData name="伸夫 砂川" userId="17080363a31efceb" providerId="LiveId" clId="{810C83A1-B020-4E33-AD57-8D0A3CB7F70D}" dt="2025-01-15T07:25:31.763" v="1003" actId="20577"/>
        <pc:sldMkLst>
          <pc:docMk/>
          <pc:sldMk cId="3723279915" sldId="260"/>
        </pc:sldMkLst>
        <pc:spChg chg="add del">
          <ac:chgData name="伸夫 砂川" userId="17080363a31efceb" providerId="LiveId" clId="{810C83A1-B020-4E33-AD57-8D0A3CB7F70D}" dt="2025-01-15T06:55:20.630" v="529" actId="478"/>
          <ac:spMkLst>
            <pc:docMk/>
            <pc:sldMk cId="3723279915" sldId="260"/>
            <ac:spMk id="2" creationId="{8553F04C-4B8B-5ED0-04F8-5619C28493CF}"/>
          </ac:spMkLst>
        </pc:spChg>
        <pc:spChg chg="add del">
          <ac:chgData name="伸夫 砂川" userId="17080363a31efceb" providerId="LiveId" clId="{810C83A1-B020-4E33-AD57-8D0A3CB7F70D}" dt="2025-01-15T06:55:22.339" v="531" actId="478"/>
          <ac:spMkLst>
            <pc:docMk/>
            <pc:sldMk cId="3723279915" sldId="260"/>
            <ac:spMk id="3" creationId="{D76779B9-83E3-3548-E20D-89C1AC1CCA33}"/>
          </ac:spMkLst>
        </pc:spChg>
        <pc:spChg chg="mod">
          <ac:chgData name="伸夫 砂川" userId="17080363a31efceb" providerId="LiveId" clId="{810C83A1-B020-4E33-AD57-8D0A3CB7F70D}" dt="2025-01-15T06:52:19.453" v="129" actId="20577"/>
          <ac:spMkLst>
            <pc:docMk/>
            <pc:sldMk cId="3723279915" sldId="260"/>
            <ac:spMk id="4" creationId="{8456D8EA-CEFB-CCB6-EF76-4DA594253140}"/>
          </ac:spMkLst>
        </pc:spChg>
        <pc:spChg chg="mod">
          <ac:chgData name="伸夫 砂川" userId="17080363a31efceb" providerId="LiveId" clId="{810C83A1-B020-4E33-AD57-8D0A3CB7F70D}" dt="2025-01-15T07:25:31.763" v="1003" actId="20577"/>
          <ac:spMkLst>
            <pc:docMk/>
            <pc:sldMk cId="3723279915" sldId="260"/>
            <ac:spMk id="5" creationId="{27536441-B9C9-3EDF-F62F-D8D2EFEA484A}"/>
          </ac:spMkLst>
        </pc:spChg>
        <pc:spChg chg="add del">
          <ac:chgData name="伸夫 砂川" userId="17080363a31efceb" providerId="LiveId" clId="{810C83A1-B020-4E33-AD57-8D0A3CB7F70D}" dt="2025-01-15T06:55:30.062" v="533" actId="478"/>
          <ac:spMkLst>
            <pc:docMk/>
            <pc:sldMk cId="3723279915" sldId="260"/>
            <ac:spMk id="8" creationId="{395FE36B-5E41-A631-B034-4EC933B68E0C}"/>
          </ac:spMkLst>
        </pc:spChg>
        <pc:picChg chg="add mod">
          <ac:chgData name="伸夫 砂川" userId="17080363a31efceb" providerId="LiveId" clId="{810C83A1-B020-4E33-AD57-8D0A3CB7F70D}" dt="2025-01-15T06:55:59.912" v="536" actId="1076"/>
          <ac:picMkLst>
            <pc:docMk/>
            <pc:sldMk cId="3723279915" sldId="260"/>
            <ac:picMk id="10" creationId="{73193136-5553-7C4E-212E-7AA5974948BD}"/>
          </ac:picMkLst>
        </pc:picChg>
      </pc:sldChg>
    </pc:docChg>
  </pc:docChgLst>
  <pc:docChgLst>
    <pc:chgData name="拓也 根本" userId="da31d6ba2682652c" providerId="LiveId" clId="{76A98A65-2C98-482E-A86C-24390DD898D7}"/>
    <pc:docChg chg="modSld">
      <pc:chgData name="拓也 根本" userId="da31d6ba2682652c" providerId="LiveId" clId="{76A98A65-2C98-482E-A86C-24390DD898D7}" dt="2024-01-14T13:27:50.428" v="226" actId="20577"/>
      <pc:docMkLst>
        <pc:docMk/>
      </pc:docMkLst>
      <pc:sldChg chg="modSp mod">
        <pc:chgData name="拓也 根本" userId="da31d6ba2682652c" providerId="LiveId" clId="{76A98A65-2C98-482E-A86C-24390DD898D7}" dt="2024-01-14T13:14:14.667" v="1" actId="20577"/>
        <pc:sldMkLst>
          <pc:docMk/>
          <pc:sldMk cId="2308864707" sldId="257"/>
        </pc:sldMkLst>
      </pc:sldChg>
      <pc:sldChg chg="modSp mod">
        <pc:chgData name="拓也 根本" userId="da31d6ba2682652c" providerId="LiveId" clId="{76A98A65-2C98-482E-A86C-24390DD898D7}" dt="2024-01-14T13:16:06.007" v="73" actId="6549"/>
        <pc:sldMkLst>
          <pc:docMk/>
          <pc:sldMk cId="1433014894" sldId="258"/>
        </pc:sldMkLst>
      </pc:sldChg>
      <pc:sldChg chg="addCm">
        <pc:chgData name="拓也 根本" userId="da31d6ba2682652c" providerId="LiveId" clId="{76A98A65-2C98-482E-A86C-24390DD898D7}" dt="2024-01-14T13:12:01.663" v="0"/>
        <pc:sldMkLst>
          <pc:docMk/>
          <pc:sldMk cId="2178706407" sldId="25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拓也 根本" userId="da31d6ba2682652c" providerId="LiveId" clId="{76A98A65-2C98-482E-A86C-24390DD898D7}" dt="2024-01-14T13:12:01.663" v="0"/>
              <pc2:cmMkLst xmlns:pc2="http://schemas.microsoft.com/office/powerpoint/2019/9/main/command">
                <pc:docMk/>
                <pc:sldMk cId="2178706407" sldId="259"/>
                <pc2:cmMk id="{6C8B0EA2-C124-4705-9DFB-BF1780B31763}"/>
              </pc2:cmMkLst>
            </pc226:cmChg>
          </p:ext>
        </pc:extLst>
      </pc:sldChg>
      <pc:sldChg chg="modSp mod">
        <pc:chgData name="拓也 根本" userId="da31d6ba2682652c" providerId="LiveId" clId="{76A98A65-2C98-482E-A86C-24390DD898D7}" dt="2024-01-14T13:20:08.325" v="168" actId="20577"/>
        <pc:sldMkLst>
          <pc:docMk/>
          <pc:sldMk cId="1116791747" sldId="262"/>
        </pc:sldMkLst>
      </pc:sldChg>
      <pc:sldChg chg="modSp mod">
        <pc:chgData name="拓也 根本" userId="da31d6ba2682652c" providerId="LiveId" clId="{76A98A65-2C98-482E-A86C-24390DD898D7}" dt="2024-01-14T13:25:13.567" v="221" actId="20577"/>
        <pc:sldMkLst>
          <pc:docMk/>
          <pc:sldMk cId="557973209" sldId="263"/>
        </pc:sldMkLst>
      </pc:sldChg>
      <pc:sldChg chg="modSp mod">
        <pc:chgData name="拓也 根本" userId="da31d6ba2682652c" providerId="LiveId" clId="{76A98A65-2C98-482E-A86C-24390DD898D7}" dt="2024-01-14T13:25:50.774" v="224" actId="20577"/>
        <pc:sldMkLst>
          <pc:docMk/>
          <pc:sldMk cId="4211491020" sldId="265"/>
        </pc:sldMkLst>
      </pc:sldChg>
      <pc:sldChg chg="modSp mod">
        <pc:chgData name="拓也 根本" userId="da31d6ba2682652c" providerId="LiveId" clId="{76A98A65-2C98-482E-A86C-24390DD898D7}" dt="2024-01-14T13:27:50.428" v="226" actId="20577"/>
        <pc:sldMkLst>
          <pc:docMk/>
          <pc:sldMk cId="2836919085" sldId="284"/>
        </pc:sldMkLst>
      </pc:sldChg>
    </pc:docChg>
  </pc:docChgLst>
  <pc:docChgLst>
    <pc:chgData name="泰良 中村" userId="fdbe07fe32ca836e" providerId="LiveId" clId="{9FD6F1A9-B467-4A0F-AB3E-8F1A034CCECC}"/>
    <pc:docChg chg="undo custSel addSld modSld sldOrd">
      <pc:chgData name="泰良 中村" userId="fdbe07fe32ca836e" providerId="LiveId" clId="{9FD6F1A9-B467-4A0F-AB3E-8F1A034CCECC}" dt="2024-01-04T08:45:41.317" v="19171" actId="20577"/>
      <pc:docMkLst>
        <pc:docMk/>
      </pc:docMkLst>
      <pc:sldChg chg="modSp mod">
        <pc:chgData name="泰良 中村" userId="fdbe07fe32ca836e" providerId="LiveId" clId="{9FD6F1A9-B467-4A0F-AB3E-8F1A034CCECC}" dt="2024-01-04T08:35:24.090" v="19129" actId="20577"/>
        <pc:sldMkLst>
          <pc:docMk/>
          <pc:sldMk cId="1433014894" sldId="258"/>
        </pc:sldMkLst>
      </pc:sldChg>
      <pc:sldChg chg="modSp mod">
        <pc:chgData name="泰良 中村" userId="fdbe07fe32ca836e" providerId="LiveId" clId="{9FD6F1A9-B467-4A0F-AB3E-8F1A034CCECC}" dt="2023-12-27T07:05:19.714" v="20" actId="20577"/>
        <pc:sldMkLst>
          <pc:docMk/>
          <pc:sldMk cId="2178706407" sldId="259"/>
        </pc:sldMkLst>
      </pc:sldChg>
      <pc:sldChg chg="addSp delSp modSp mod setBg">
        <pc:chgData name="泰良 中村" userId="fdbe07fe32ca836e" providerId="LiveId" clId="{9FD6F1A9-B467-4A0F-AB3E-8F1A034CCECC}" dt="2023-12-27T07:24:35.886" v="958" actId="1076"/>
        <pc:sldMkLst>
          <pc:docMk/>
          <pc:sldMk cId="3723279915" sldId="260"/>
        </pc:sldMkLst>
      </pc:sldChg>
      <pc:sldChg chg="addSp delSp modSp add mod setBg">
        <pc:chgData name="泰良 中村" userId="fdbe07fe32ca836e" providerId="LiveId" clId="{9FD6F1A9-B467-4A0F-AB3E-8F1A034CCECC}" dt="2023-12-27T08:37:25.205" v="2629" actId="20577"/>
        <pc:sldMkLst>
          <pc:docMk/>
          <pc:sldMk cId="54527627" sldId="261"/>
        </pc:sldMkLst>
      </pc:sldChg>
      <pc:sldChg chg="addSp delSp modSp add mod setBg">
        <pc:chgData name="泰良 中村" userId="fdbe07fe32ca836e" providerId="LiveId" clId="{9FD6F1A9-B467-4A0F-AB3E-8F1A034CCECC}" dt="2023-12-27T09:21:25.629" v="2945" actId="12385"/>
        <pc:sldMkLst>
          <pc:docMk/>
          <pc:sldMk cId="1116791747" sldId="262"/>
        </pc:sldMkLst>
      </pc:sldChg>
      <pc:sldChg chg="modSp add mod setBg">
        <pc:chgData name="泰良 中村" userId="fdbe07fe32ca836e" providerId="LiveId" clId="{9FD6F1A9-B467-4A0F-AB3E-8F1A034CCECC}" dt="2023-12-27T09:21:08.024" v="2944" actId="12385"/>
        <pc:sldMkLst>
          <pc:docMk/>
          <pc:sldMk cId="557973209" sldId="263"/>
        </pc:sldMkLst>
      </pc:sldChg>
      <pc:sldChg chg="addSp delSp modSp add mod ord setBg">
        <pc:chgData name="泰良 中村" userId="fdbe07fe32ca836e" providerId="LiveId" clId="{9FD6F1A9-B467-4A0F-AB3E-8F1A034CCECC}" dt="2023-12-27T09:37:58.171" v="3423" actId="1037"/>
        <pc:sldMkLst>
          <pc:docMk/>
          <pc:sldMk cId="63405965" sldId="264"/>
        </pc:sldMkLst>
      </pc:sldChg>
      <pc:sldChg chg="addSp delSp modSp add mod setBg">
        <pc:chgData name="泰良 中村" userId="fdbe07fe32ca836e" providerId="LiveId" clId="{9FD6F1A9-B467-4A0F-AB3E-8F1A034CCECC}" dt="2023-12-27T10:30:05.595" v="5536" actId="14861"/>
        <pc:sldMkLst>
          <pc:docMk/>
          <pc:sldMk cId="4211491020" sldId="265"/>
        </pc:sldMkLst>
      </pc:sldChg>
      <pc:sldChg chg="addSp delSp modSp add mod ord setBg">
        <pc:chgData name="泰良 中村" userId="fdbe07fe32ca836e" providerId="LiveId" clId="{9FD6F1A9-B467-4A0F-AB3E-8F1A034CCECC}" dt="2023-12-27T10:42:40.535" v="6294" actId="20577"/>
        <pc:sldMkLst>
          <pc:docMk/>
          <pc:sldMk cId="1714904473" sldId="266"/>
        </pc:sldMkLst>
      </pc:sldChg>
      <pc:sldChg chg="delSp modSp add mod setBg">
        <pc:chgData name="泰良 中村" userId="fdbe07fe32ca836e" providerId="LiveId" clId="{9FD6F1A9-B467-4A0F-AB3E-8F1A034CCECC}" dt="2023-12-27T10:27:23.737" v="5481" actId="20577"/>
        <pc:sldMkLst>
          <pc:docMk/>
          <pc:sldMk cId="3608024358" sldId="267"/>
        </pc:sldMkLst>
      </pc:sldChg>
      <pc:sldChg chg="addSp delSp modSp add mod setBg">
        <pc:chgData name="泰良 中村" userId="fdbe07fe32ca836e" providerId="LiveId" clId="{9FD6F1A9-B467-4A0F-AB3E-8F1A034CCECC}" dt="2024-01-04T08:42:02.283" v="19151" actId="20577"/>
        <pc:sldMkLst>
          <pc:docMk/>
          <pc:sldMk cId="1503482910" sldId="268"/>
        </pc:sldMkLst>
      </pc:sldChg>
      <pc:sldChg chg="addSp delSp modSp add mod setBg">
        <pc:chgData name="泰良 中村" userId="fdbe07fe32ca836e" providerId="LiveId" clId="{9FD6F1A9-B467-4A0F-AB3E-8F1A034CCECC}" dt="2023-12-27T10:54:59.288" v="6892" actId="20577"/>
        <pc:sldMkLst>
          <pc:docMk/>
          <pc:sldMk cId="4256377332" sldId="269"/>
        </pc:sldMkLst>
      </pc:sldChg>
      <pc:sldChg chg="delSp modSp add mod setBg">
        <pc:chgData name="泰良 中村" userId="fdbe07fe32ca836e" providerId="LiveId" clId="{9FD6F1A9-B467-4A0F-AB3E-8F1A034CCECC}" dt="2023-12-29T11:34:59.085" v="15041" actId="20577"/>
        <pc:sldMkLst>
          <pc:docMk/>
          <pc:sldMk cId="4212317190" sldId="270"/>
        </pc:sldMkLst>
      </pc:sldChg>
      <pc:sldChg chg="modSp add mod ord setBg">
        <pc:chgData name="泰良 中村" userId="fdbe07fe32ca836e" providerId="LiveId" clId="{9FD6F1A9-B467-4A0F-AB3E-8F1A034CCECC}" dt="2023-12-28T08:42:50.899" v="7898" actId="20577"/>
        <pc:sldMkLst>
          <pc:docMk/>
          <pc:sldMk cId="3595861571" sldId="271"/>
        </pc:sldMkLst>
      </pc:sldChg>
      <pc:sldChg chg="delSp modSp add mod ord setBg">
        <pc:chgData name="泰良 中村" userId="fdbe07fe32ca836e" providerId="LiveId" clId="{9FD6F1A9-B467-4A0F-AB3E-8F1A034CCECC}" dt="2023-12-28T09:17:56.908" v="8441" actId="20577"/>
        <pc:sldMkLst>
          <pc:docMk/>
          <pc:sldMk cId="4200993964" sldId="272"/>
        </pc:sldMkLst>
      </pc:sldChg>
      <pc:sldChg chg="addSp delSp modSp add mod setBg">
        <pc:chgData name="泰良 中村" userId="fdbe07fe32ca836e" providerId="LiveId" clId="{9FD6F1A9-B467-4A0F-AB3E-8F1A034CCECC}" dt="2023-12-28T09:33:37.874" v="9098" actId="20577"/>
        <pc:sldMkLst>
          <pc:docMk/>
          <pc:sldMk cId="279798818" sldId="273"/>
        </pc:sldMkLst>
      </pc:sldChg>
      <pc:sldChg chg="delSp modSp add mod setBg">
        <pc:chgData name="泰良 中村" userId="fdbe07fe32ca836e" providerId="LiveId" clId="{9FD6F1A9-B467-4A0F-AB3E-8F1A034CCECC}" dt="2024-01-04T08:40:12.286" v="19131" actId="20577"/>
        <pc:sldMkLst>
          <pc:docMk/>
          <pc:sldMk cId="3439777432" sldId="274"/>
        </pc:sldMkLst>
      </pc:sldChg>
      <pc:sldChg chg="modSp add mod ord setBg">
        <pc:chgData name="泰良 中村" userId="fdbe07fe32ca836e" providerId="LiveId" clId="{9FD6F1A9-B467-4A0F-AB3E-8F1A034CCECC}" dt="2023-12-28T10:24:54.453" v="10536" actId="20577"/>
        <pc:sldMkLst>
          <pc:docMk/>
          <pc:sldMk cId="3539444" sldId="275"/>
        </pc:sldMkLst>
      </pc:sldChg>
      <pc:sldChg chg="addSp modSp add mod ord setBg">
        <pc:chgData name="泰良 中村" userId="fdbe07fe32ca836e" providerId="LiveId" clId="{9FD6F1A9-B467-4A0F-AB3E-8F1A034CCECC}" dt="2023-12-28T10:38:22.947" v="11525" actId="20577"/>
        <pc:sldMkLst>
          <pc:docMk/>
          <pc:sldMk cId="3422501903" sldId="276"/>
        </pc:sldMkLst>
      </pc:sldChg>
      <pc:sldChg chg="modSp add mod setBg">
        <pc:chgData name="泰良 中村" userId="fdbe07fe32ca836e" providerId="LiveId" clId="{9FD6F1A9-B467-4A0F-AB3E-8F1A034CCECC}" dt="2024-01-04T08:41:12.934" v="19141" actId="20577"/>
        <pc:sldMkLst>
          <pc:docMk/>
          <pc:sldMk cId="3213348651" sldId="277"/>
        </pc:sldMkLst>
      </pc:sldChg>
      <pc:sldChg chg="modSp add mod ord setBg">
        <pc:chgData name="泰良 中村" userId="fdbe07fe32ca836e" providerId="LiveId" clId="{9FD6F1A9-B467-4A0F-AB3E-8F1A034CCECC}" dt="2023-12-29T09:46:00.040" v="12569" actId="20577"/>
        <pc:sldMkLst>
          <pc:docMk/>
          <pc:sldMk cId="1734194402" sldId="278"/>
        </pc:sldMkLst>
      </pc:sldChg>
      <pc:sldChg chg="modSp add mod ord setBg">
        <pc:chgData name="泰良 中村" userId="fdbe07fe32ca836e" providerId="LiveId" clId="{9FD6F1A9-B467-4A0F-AB3E-8F1A034CCECC}" dt="2023-12-29T10:43:36.661" v="13407" actId="20577"/>
        <pc:sldMkLst>
          <pc:docMk/>
          <pc:sldMk cId="464905289" sldId="279"/>
        </pc:sldMkLst>
      </pc:sldChg>
      <pc:sldChg chg="addSp delSp modSp add mod ord setBg">
        <pc:chgData name="泰良 中村" userId="fdbe07fe32ca836e" providerId="LiveId" clId="{9FD6F1A9-B467-4A0F-AB3E-8F1A034CCECC}" dt="2024-01-04T08:42:38.265" v="19159" actId="20577"/>
        <pc:sldMkLst>
          <pc:docMk/>
          <pc:sldMk cId="2785807946" sldId="280"/>
        </pc:sldMkLst>
      </pc:sldChg>
      <pc:sldChg chg="addSp delSp modSp add mod setBg">
        <pc:chgData name="泰良 中村" userId="fdbe07fe32ca836e" providerId="LiveId" clId="{9FD6F1A9-B467-4A0F-AB3E-8F1A034CCECC}" dt="2023-12-29T11:33:26.686" v="15025" actId="20577"/>
        <pc:sldMkLst>
          <pc:docMk/>
          <pc:sldMk cId="1462205323" sldId="281"/>
        </pc:sldMkLst>
      </pc:sldChg>
      <pc:sldChg chg="modSp add mod ord setBg">
        <pc:chgData name="泰良 中村" userId="fdbe07fe32ca836e" providerId="LiveId" clId="{9FD6F1A9-B467-4A0F-AB3E-8F1A034CCECC}" dt="2023-12-30T10:13:38.009" v="15227" actId="20577"/>
        <pc:sldMkLst>
          <pc:docMk/>
          <pc:sldMk cId="1493812739" sldId="282"/>
        </pc:sldMkLst>
      </pc:sldChg>
      <pc:sldChg chg="addSp delSp modSp add mod ord setBg">
        <pc:chgData name="泰良 中村" userId="fdbe07fe32ca836e" providerId="LiveId" clId="{9FD6F1A9-B467-4A0F-AB3E-8F1A034CCECC}" dt="2023-12-30T11:15:04.907" v="16571" actId="6549"/>
        <pc:sldMkLst>
          <pc:docMk/>
          <pc:sldMk cId="61117759" sldId="283"/>
        </pc:sldMkLst>
      </pc:sldChg>
      <pc:sldChg chg="addSp delSp modSp add mod setBg">
        <pc:chgData name="泰良 中村" userId="fdbe07fe32ca836e" providerId="LiveId" clId="{9FD6F1A9-B467-4A0F-AB3E-8F1A034CCECC}" dt="2023-12-30T11:29:12.796" v="17493" actId="20577"/>
        <pc:sldMkLst>
          <pc:docMk/>
          <pc:sldMk cId="2836919085" sldId="284"/>
        </pc:sldMkLst>
      </pc:sldChg>
      <pc:sldChg chg="modSp add mod ord setBg">
        <pc:chgData name="泰良 中村" userId="fdbe07fe32ca836e" providerId="LiveId" clId="{9FD6F1A9-B467-4A0F-AB3E-8F1A034CCECC}" dt="2023-12-30T11:17:01.071" v="16763" actId="20577"/>
        <pc:sldMkLst>
          <pc:docMk/>
          <pc:sldMk cId="1931861296" sldId="285"/>
        </pc:sldMkLst>
      </pc:sldChg>
      <pc:sldChg chg="addSp delSp modSp add mod setBg">
        <pc:chgData name="泰良 中村" userId="fdbe07fe32ca836e" providerId="LiveId" clId="{9FD6F1A9-B467-4A0F-AB3E-8F1A034CCECC}" dt="2024-01-04T08:44:48.535" v="19160" actId="20577"/>
        <pc:sldMkLst>
          <pc:docMk/>
          <pc:sldMk cId="1043777425" sldId="286"/>
        </pc:sldMkLst>
      </pc:sldChg>
      <pc:sldChg chg="modSp add mod ord setBg">
        <pc:chgData name="泰良 中村" userId="fdbe07fe32ca836e" providerId="LiveId" clId="{9FD6F1A9-B467-4A0F-AB3E-8F1A034CCECC}" dt="2023-12-30T11:32:35.479" v="17695" actId="20577"/>
        <pc:sldMkLst>
          <pc:docMk/>
          <pc:sldMk cId="4282728681" sldId="287"/>
        </pc:sldMkLst>
      </pc:sldChg>
      <pc:sldChg chg="addSp delSp modSp add mod ord setBg">
        <pc:chgData name="泰良 中村" userId="fdbe07fe32ca836e" providerId="LiveId" clId="{9FD6F1A9-B467-4A0F-AB3E-8F1A034CCECC}" dt="2024-01-04T08:45:41.317" v="19171" actId="20577"/>
        <pc:sldMkLst>
          <pc:docMk/>
          <pc:sldMk cId="2356256038" sldId="288"/>
        </pc:sldMkLst>
      </pc:sldChg>
    </pc:docChg>
  </pc:docChgLst>
  <pc:docChgLst>
    <pc:chgData name="根本拓也" userId="fe29bf06-f4a9-430d-8f5a-a1728b29eb07" providerId="ADAL" clId="{C5EE4BD6-AAA1-4947-A7DD-84B687744046}"/>
    <pc:docChg chg="undo redo custSel delSld modSld">
      <pc:chgData name="根本拓也" userId="fe29bf06-f4a9-430d-8f5a-a1728b29eb07" providerId="ADAL" clId="{C5EE4BD6-AAA1-4947-A7DD-84B687744046}" dt="2024-06-16T12:48:36.560" v="1294" actId="20577"/>
      <pc:docMkLst>
        <pc:docMk/>
      </pc:docMkLst>
      <pc:sldChg chg="del">
        <pc:chgData name="根本拓也" userId="fe29bf06-f4a9-430d-8f5a-a1728b29eb07" providerId="ADAL" clId="{C5EE4BD6-AAA1-4947-A7DD-84B687744046}" dt="2024-06-16T12:23:10.951" v="1" actId="47"/>
        <pc:sldMkLst>
          <pc:docMk/>
          <pc:sldMk cId="1415429646" sldId="256"/>
        </pc:sldMkLst>
      </pc:sldChg>
      <pc:sldChg chg="del">
        <pc:chgData name="根本拓也" userId="fe29bf06-f4a9-430d-8f5a-a1728b29eb07" providerId="ADAL" clId="{C5EE4BD6-AAA1-4947-A7DD-84B687744046}" dt="2024-06-16T12:23:10.951" v="1" actId="47"/>
        <pc:sldMkLst>
          <pc:docMk/>
          <pc:sldMk cId="2308864707" sldId="257"/>
        </pc:sldMkLst>
      </pc:sldChg>
      <pc:sldChg chg="del">
        <pc:chgData name="根本拓也" userId="fe29bf06-f4a9-430d-8f5a-a1728b29eb07" providerId="ADAL" clId="{C5EE4BD6-AAA1-4947-A7DD-84B687744046}" dt="2024-06-16T12:23:10.951" v="1" actId="47"/>
        <pc:sldMkLst>
          <pc:docMk/>
          <pc:sldMk cId="2178706407" sldId="259"/>
        </pc:sldMkLst>
      </pc:sldChg>
      <pc:sldChg chg="addSp delSp modSp mod">
        <pc:chgData name="根本拓也" userId="fe29bf06-f4a9-430d-8f5a-a1728b29eb07" providerId="ADAL" clId="{C5EE4BD6-AAA1-4947-A7DD-84B687744046}" dt="2024-06-16T12:48:36.560" v="1294" actId="20577"/>
        <pc:sldMkLst>
          <pc:docMk/>
          <pc:sldMk cId="3723279915" sldId="260"/>
        </pc:sldMkLst>
      </pc:sldChg>
      <pc:sldChg chg="del">
        <pc:chgData name="根本拓也" userId="fe29bf06-f4a9-430d-8f5a-a1728b29eb07" providerId="ADAL" clId="{C5EE4BD6-AAA1-4947-A7DD-84B687744046}" dt="2024-06-16T12:23:07.621" v="0" actId="47"/>
        <pc:sldMkLst>
          <pc:docMk/>
          <pc:sldMk cId="1116791747" sldId="262"/>
        </pc:sldMkLst>
      </pc:sldChg>
      <pc:sldChg chg="del">
        <pc:chgData name="根本拓也" userId="fe29bf06-f4a9-430d-8f5a-a1728b29eb07" providerId="ADAL" clId="{C5EE4BD6-AAA1-4947-A7DD-84B687744046}" dt="2024-06-16T12:23:10.951" v="1" actId="47"/>
        <pc:sldMkLst>
          <pc:docMk/>
          <pc:sldMk cId="2697310174" sldId="291"/>
        </pc:sldMkLst>
      </pc:sldChg>
    </pc:docChg>
  </pc:docChgLst>
  <pc:docChgLst>
    <pc:chgData name="根本 拓也" userId="da31d6ba2682652c" providerId="LiveId" clId="{76A98A65-2C98-482E-A86C-24390DD898D7}"/>
    <pc:docChg chg="undo redo custSel modSld">
      <pc:chgData name="根本 拓也" userId="da31d6ba2682652c" providerId="LiveId" clId="{76A98A65-2C98-482E-A86C-24390DD898D7}" dt="2024-01-13T20:32:47.555" v="1309"/>
      <pc:docMkLst>
        <pc:docMk/>
      </pc:docMkLst>
      <pc:sldChg chg="modSp mod addCm">
        <pc:chgData name="根本 拓也" userId="da31d6ba2682652c" providerId="LiveId" clId="{76A98A65-2C98-482E-A86C-24390DD898D7}" dt="2024-01-13T20:21:13.108" v="1279" actId="20577"/>
        <pc:sldMkLst>
          <pc:docMk/>
          <pc:sldMk cId="2308864707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根本 拓也" userId="da31d6ba2682652c" providerId="LiveId" clId="{76A98A65-2C98-482E-A86C-24390DD898D7}" dt="2024-01-13T20:05:31.425" v="1024"/>
              <pc2:cmMkLst xmlns:pc2="http://schemas.microsoft.com/office/powerpoint/2019/9/main/command">
                <pc:docMk/>
                <pc:sldMk cId="2308864707" sldId="257"/>
                <pc2:cmMk id="{31BB4545-B240-4807-80DB-43DCA015329A}"/>
              </pc2:cmMkLst>
            </pc226:cmChg>
          </p:ext>
        </pc:extLst>
      </pc:sldChg>
      <pc:sldChg chg="modSp mod">
        <pc:chgData name="根本 拓也" userId="da31d6ba2682652c" providerId="LiveId" clId="{76A98A65-2C98-482E-A86C-24390DD898D7}" dt="2024-01-13T20:20:36.508" v="1271" actId="20577"/>
        <pc:sldMkLst>
          <pc:docMk/>
          <pc:sldMk cId="2178706407" sldId="259"/>
        </pc:sldMkLst>
      </pc:sldChg>
      <pc:sldChg chg="modSp mod modCm">
        <pc:chgData name="根本 拓也" userId="da31d6ba2682652c" providerId="LiveId" clId="{76A98A65-2C98-482E-A86C-24390DD898D7}" dt="2024-01-13T18:55:12.717" v="18" actId="115"/>
        <pc:sldMkLst>
          <pc:docMk/>
          <pc:sldMk cId="54527627" sldId="26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根本 拓也" userId="da31d6ba2682652c" providerId="LiveId" clId="{76A98A65-2C98-482E-A86C-24390DD898D7}" dt="2024-01-13T18:54:39.143" v="16" actId="20577"/>
              <pc2:cmMkLst xmlns:pc2="http://schemas.microsoft.com/office/powerpoint/2019/9/main/command">
                <pc:docMk/>
                <pc:sldMk cId="54527627" sldId="261"/>
                <pc2:cmMk id="{3BA73687-E92C-4C24-8E97-67D2B58CAB97}"/>
              </pc2:cmMkLst>
            </pc226:cmChg>
            <pc226:cmChg xmlns:pc226="http://schemas.microsoft.com/office/powerpoint/2022/06/main/command" chg="mod">
              <pc226:chgData name="根本 拓也" userId="da31d6ba2682652c" providerId="LiveId" clId="{76A98A65-2C98-482E-A86C-24390DD898D7}" dt="2024-01-13T18:54:39.143" v="16" actId="20577"/>
              <pc2:cmMkLst xmlns:pc2="http://schemas.microsoft.com/office/powerpoint/2019/9/main/command">
                <pc:docMk/>
                <pc:sldMk cId="54527627" sldId="261"/>
                <pc2:cmMk id="{08B368CB-D5FD-4394-B016-D089938F593E}"/>
              </pc2:cmMkLst>
            </pc226:cmChg>
          </p:ext>
        </pc:extLst>
      </pc:sldChg>
      <pc:sldChg chg="modSp mod modCm">
        <pc:chgData name="根本 拓也" userId="da31d6ba2682652c" providerId="LiveId" clId="{76A98A65-2C98-482E-A86C-24390DD898D7}" dt="2024-01-13T19:06:13.116" v="116" actId="20577"/>
        <pc:sldMkLst>
          <pc:docMk/>
          <pc:sldMk cId="1116791747" sldId="26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06:13.116" v="116" actId="20577"/>
              <pc2:cmMkLst xmlns:pc2="http://schemas.microsoft.com/office/powerpoint/2019/9/main/command">
                <pc:docMk/>
                <pc:sldMk cId="1116791747" sldId="262"/>
                <pc2:cmMk id="{ABE28E11-251D-45F2-951F-70C64B7E70C0}"/>
              </pc2:cmMkLst>
            </pc226:cmChg>
          </p:ext>
        </pc:extLst>
      </pc:sldChg>
      <pc:sldChg chg="modSp mod">
        <pc:chgData name="根本 拓也" userId="da31d6ba2682652c" providerId="LiveId" clId="{76A98A65-2C98-482E-A86C-24390DD898D7}" dt="2024-01-13T19:06:21.171" v="129" actId="6549"/>
        <pc:sldMkLst>
          <pc:docMk/>
          <pc:sldMk cId="557973209" sldId="263"/>
        </pc:sldMkLst>
      </pc:sldChg>
      <pc:sldChg chg="modSp mod modCm">
        <pc:chgData name="根本 拓也" userId="da31d6ba2682652c" providerId="LiveId" clId="{76A98A65-2C98-482E-A86C-24390DD898D7}" dt="2024-01-13T19:04:30.314" v="93"/>
        <pc:sldMkLst>
          <pc:docMk/>
          <pc:sldMk cId="63405965" sldId="26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根本 拓也" userId="da31d6ba2682652c" providerId="LiveId" clId="{76A98A65-2C98-482E-A86C-24390DD898D7}" dt="2024-01-13T19:04:30.314" v="93"/>
              <pc2:cmMkLst xmlns:pc2="http://schemas.microsoft.com/office/powerpoint/2019/9/main/command">
                <pc:docMk/>
                <pc:sldMk cId="63405965" sldId="264"/>
                <pc2:cmMk id="{2DA2385D-D025-4E77-989A-E3D033C00C22}"/>
              </pc2:cmMkLst>
              <pc226:cmRplyChg chg="mod">
                <pc226:chgData name="根本 拓也" userId="da31d6ba2682652c" providerId="LiveId" clId="{76A98A65-2C98-482E-A86C-24390DD898D7}" dt="2024-01-13T19:04:30.314" v="93"/>
                <pc2:cmRplyMkLst xmlns:pc2="http://schemas.microsoft.com/office/powerpoint/2019/9/main/command">
                  <pc:docMk/>
                  <pc:sldMk cId="63405965" sldId="264"/>
                  <pc2:cmMk id="{2DA2385D-D025-4E77-989A-E3D033C00C22}"/>
                  <pc2:cmRplyMk id="{316A4074-344A-4D52-8E89-D2D35898C8B7}"/>
                </pc2:cmRplyMkLst>
              </pc226:cmRplyChg>
            </pc226:cmChg>
          </p:ext>
        </pc:extLst>
      </pc:sldChg>
      <pc:sldChg chg="modSp mod">
        <pc:chgData name="根本 拓也" userId="da31d6ba2682652c" providerId="LiveId" clId="{76A98A65-2C98-482E-A86C-24390DD898D7}" dt="2024-01-13T20:20:33.882" v="1267" actId="20577"/>
        <pc:sldMkLst>
          <pc:docMk/>
          <pc:sldMk cId="4211491020" sldId="265"/>
        </pc:sldMkLst>
      </pc:sldChg>
      <pc:sldChg chg="modSp mod">
        <pc:chgData name="根本 拓也" userId="da31d6ba2682652c" providerId="LiveId" clId="{76A98A65-2C98-482E-A86C-24390DD898D7}" dt="2024-01-13T19:31:13.041" v="443" actId="20577"/>
        <pc:sldMkLst>
          <pc:docMk/>
          <pc:sldMk cId="1714904473" sldId="266"/>
        </pc:sldMkLst>
      </pc:sldChg>
      <pc:sldChg chg="modSp mod modCm">
        <pc:chgData name="根本 拓也" userId="da31d6ba2682652c" providerId="LiveId" clId="{76A98A65-2C98-482E-A86C-24390DD898D7}" dt="2024-01-13T19:48:24.355" v="728" actId="20577"/>
        <pc:sldMkLst>
          <pc:docMk/>
          <pc:sldMk cId="3608024358" sldId="26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06:46.921" v="145" actId="20577"/>
              <pc2:cmMkLst xmlns:pc2="http://schemas.microsoft.com/office/powerpoint/2019/9/main/command">
                <pc:docMk/>
                <pc:sldMk cId="3608024358" sldId="267"/>
                <pc2:cmMk id="{64738BC1-F5FC-450E-AE70-03ED6D49E43E}"/>
              </pc2:cmMkLst>
            </pc226:cmChg>
          </p:ext>
        </pc:extLst>
      </pc:sldChg>
      <pc:sldChg chg="modSp mod modCm">
        <pc:chgData name="根本 拓也" userId="da31d6ba2682652c" providerId="LiveId" clId="{76A98A65-2C98-482E-A86C-24390DD898D7}" dt="2024-01-13T20:25:04.500" v="1281" actId="20577"/>
        <pc:sldMkLst>
          <pc:docMk/>
          <pc:sldMk cId="1503482910" sldId="26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根本 拓也" userId="da31d6ba2682652c" providerId="LiveId" clId="{76A98A65-2C98-482E-A86C-24390DD898D7}" dt="2024-01-13T20:25:04.500" v="1281" actId="20577"/>
              <pc2:cmMkLst xmlns:pc2="http://schemas.microsoft.com/office/powerpoint/2019/9/main/command">
                <pc:docMk/>
                <pc:sldMk cId="1503482910" sldId="268"/>
                <pc2:cmMk id="{6EEACE3D-2429-45CA-9E81-CDFB040C1FD4}"/>
              </pc2:cmMkLst>
              <pc226:cmRplyChg chg="add">
                <pc226:chgData name="根本 拓也" userId="da31d6ba2682652c" providerId="LiveId" clId="{76A98A65-2C98-482E-A86C-24390DD898D7}" dt="2024-01-13T19:12:13.865" v="286"/>
                <pc2:cmRplyMkLst xmlns:pc2="http://schemas.microsoft.com/office/powerpoint/2019/9/main/command">
                  <pc:docMk/>
                  <pc:sldMk cId="1503482910" sldId="268"/>
                  <pc2:cmMk id="{6EEACE3D-2429-45CA-9E81-CDFB040C1FD4}"/>
                  <pc2:cmRplyMk id="{2469AECC-32E0-4F65-9463-1E0B6E46EA59}"/>
                </pc2:cmRplyMkLst>
              </pc226:cmRplyChg>
            </pc226:cmChg>
            <pc226:cmChg xmlns:pc226="http://schemas.microsoft.com/office/powerpoint/2022/06/main/command" chg="mod">
              <pc226:chgData name="根本 拓也" userId="da31d6ba2682652c" providerId="LiveId" clId="{76A98A65-2C98-482E-A86C-24390DD898D7}" dt="2024-01-13T20:25:04.500" v="1281" actId="20577"/>
              <pc2:cmMkLst xmlns:pc2="http://schemas.microsoft.com/office/powerpoint/2019/9/main/command">
                <pc:docMk/>
                <pc:sldMk cId="1503482910" sldId="268"/>
                <pc2:cmMk id="{D237C440-88E1-4A17-B9E7-42676CB89506}"/>
              </pc2:cmMkLst>
              <pc226:cmRplyChg chg="add">
                <pc226:chgData name="根本 拓也" userId="da31d6ba2682652c" providerId="LiveId" clId="{76A98A65-2C98-482E-A86C-24390DD898D7}" dt="2024-01-13T19:08:23.086" v="146"/>
                <pc2:cmRplyMkLst xmlns:pc2="http://schemas.microsoft.com/office/powerpoint/2019/9/main/command">
                  <pc:docMk/>
                  <pc:sldMk cId="1503482910" sldId="268"/>
                  <pc2:cmMk id="{D237C440-88E1-4A17-B9E7-42676CB89506}"/>
                  <pc2:cmRplyMk id="{3FB47E9D-3FEA-4978-A836-C194062D37BC}"/>
                </pc2:cmRplyMkLst>
              </pc226:cmRplyChg>
            </pc226:cmChg>
            <pc226:cmChg xmlns:pc226="http://schemas.microsoft.com/office/powerpoint/2022/06/main/command" chg="mod">
              <pc226:chgData name="根本 拓也" userId="da31d6ba2682652c" providerId="LiveId" clId="{76A98A65-2C98-482E-A86C-24390DD898D7}" dt="2024-01-13T20:25:04.500" v="1281" actId="20577"/>
              <pc2:cmMkLst xmlns:pc2="http://schemas.microsoft.com/office/powerpoint/2019/9/main/command">
                <pc:docMk/>
                <pc:sldMk cId="1503482910" sldId="268"/>
                <pc2:cmMk id="{365308BA-C97D-48A7-A526-FF53DE5C7728}"/>
              </pc2:cmMkLst>
              <pc226:cmRplyChg chg="add">
                <pc226:chgData name="根本 拓也" userId="da31d6ba2682652c" providerId="LiveId" clId="{76A98A65-2C98-482E-A86C-24390DD898D7}" dt="2024-01-13T19:11:37.596" v="285"/>
                <pc2:cmRplyMkLst xmlns:pc2="http://schemas.microsoft.com/office/powerpoint/2019/9/main/command">
                  <pc:docMk/>
                  <pc:sldMk cId="1503482910" sldId="268"/>
                  <pc2:cmMk id="{365308BA-C97D-48A7-A526-FF53DE5C7728}"/>
                  <pc2:cmRplyMk id="{FD4DD47E-57C4-48AF-AA4B-B1B172F5CD54}"/>
                </pc2:cmRplyMkLst>
              </pc226:cmRplyChg>
            </pc226:cmChg>
          </p:ext>
        </pc:extLst>
      </pc:sldChg>
      <pc:sldChg chg="modSp mod modCm">
        <pc:chgData name="根本 拓也" userId="da31d6ba2682652c" providerId="LiveId" clId="{76A98A65-2C98-482E-A86C-24390DD898D7}" dt="2024-01-13T19:52:47.167" v="978" actId="6549"/>
        <pc:sldMkLst>
          <pc:docMk/>
          <pc:sldMk cId="4256377332" sldId="26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52:47.167" v="978" actId="6549"/>
              <pc2:cmMkLst xmlns:pc2="http://schemas.microsoft.com/office/powerpoint/2019/9/main/command">
                <pc:docMk/>
                <pc:sldMk cId="4256377332" sldId="269"/>
                <pc2:cmMk id="{77D47631-2111-43E4-ADF9-EB0BF4C6CCAE}"/>
              </pc2:cmMkLst>
              <pc226:cmRplyChg chg="add">
                <pc226:chgData name="根本 拓也" userId="da31d6ba2682652c" providerId="LiveId" clId="{76A98A65-2C98-482E-A86C-24390DD898D7}" dt="2024-01-13T19:21:05.039" v="323"/>
                <pc2:cmRplyMkLst xmlns:pc2="http://schemas.microsoft.com/office/powerpoint/2019/9/main/command">
                  <pc:docMk/>
                  <pc:sldMk cId="4256377332" sldId="269"/>
                  <pc2:cmMk id="{77D47631-2111-43E4-ADF9-EB0BF4C6CCAE}"/>
                  <pc2:cmRplyMk id="{88A9DBA5-6AA7-46ED-AB8D-B65CBD75E97F}"/>
                </pc2:cmRplyMkLst>
              </pc226:cmRplyChg>
            </pc226:cmChg>
            <pc226:cmChg xmlns:pc226="http://schemas.microsoft.com/office/powerpoint/2022/06/main/command" chg="">
              <pc226:chgData name="根本 拓也" userId="da31d6ba2682652c" providerId="LiveId" clId="{76A98A65-2C98-482E-A86C-24390DD898D7}" dt="2024-01-13T19:20:38.338" v="322"/>
              <pc2:cmMkLst xmlns:pc2="http://schemas.microsoft.com/office/powerpoint/2019/9/main/command">
                <pc:docMk/>
                <pc:sldMk cId="4256377332" sldId="269"/>
                <pc2:cmMk id="{C100B2A0-6447-4565-B4F0-BC9C98B50F38}"/>
              </pc2:cmMkLst>
              <pc226:cmRplyChg chg="add mod">
                <pc226:chgData name="根本 拓也" userId="da31d6ba2682652c" providerId="LiveId" clId="{76A98A65-2C98-482E-A86C-24390DD898D7}" dt="2024-01-13T19:20:38.338" v="322"/>
                <pc2:cmRplyMkLst xmlns:pc2="http://schemas.microsoft.com/office/powerpoint/2019/9/main/command">
                  <pc:docMk/>
                  <pc:sldMk cId="4256377332" sldId="269"/>
                  <pc2:cmMk id="{C100B2A0-6447-4565-B4F0-BC9C98B50F38}"/>
                  <pc2:cmRplyMk id="{5CCABAA5-73C1-477D-9E10-BCE2917BD70D}"/>
                </pc2:cmRplyMkLst>
              </pc226:cmRplyChg>
            </pc226:cmChg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52:47.167" v="978" actId="6549"/>
              <pc2:cmMkLst xmlns:pc2="http://schemas.microsoft.com/office/powerpoint/2019/9/main/command">
                <pc:docMk/>
                <pc:sldMk cId="4256377332" sldId="269"/>
                <pc2:cmMk id="{6DF7E2CF-44FE-4345-B3A4-167BD2C5E7F8}"/>
              </pc2:cmMkLst>
              <pc226:cmRplyChg chg="add">
                <pc226:chgData name="根本 拓也" userId="da31d6ba2682652c" providerId="LiveId" clId="{76A98A65-2C98-482E-A86C-24390DD898D7}" dt="2024-01-13T19:19:59.834" v="321"/>
                <pc2:cmRplyMkLst xmlns:pc2="http://schemas.microsoft.com/office/powerpoint/2019/9/main/command">
                  <pc:docMk/>
                  <pc:sldMk cId="4256377332" sldId="269"/>
                  <pc2:cmMk id="{6DF7E2CF-44FE-4345-B3A4-167BD2C5E7F8}"/>
                  <pc2:cmRplyMk id="{ABA596E2-EBD6-47AD-AAEB-5813EC35E8A9}"/>
                </pc2:cmRplyMkLst>
              </pc226:cmRplyChg>
            </pc226:cmChg>
          </p:ext>
        </pc:extLst>
      </pc:sldChg>
      <pc:sldChg chg="modSp mod">
        <pc:chgData name="根本 拓也" userId="da31d6ba2682652c" providerId="LiveId" clId="{76A98A65-2C98-482E-A86C-24390DD898D7}" dt="2024-01-13T20:20:17.808" v="1256" actId="20577"/>
        <pc:sldMkLst>
          <pc:docMk/>
          <pc:sldMk cId="4212317190" sldId="270"/>
        </pc:sldMkLst>
      </pc:sldChg>
      <pc:sldChg chg="modSp mod modCm">
        <pc:chgData name="根本 拓也" userId="da31d6ba2682652c" providerId="LiveId" clId="{76A98A65-2C98-482E-A86C-24390DD898D7}" dt="2024-01-13T19:23:09.914" v="342"/>
        <pc:sldMkLst>
          <pc:docMk/>
          <pc:sldMk cId="3595861571" sldId="27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23:09.914" v="342"/>
              <pc2:cmMkLst xmlns:pc2="http://schemas.microsoft.com/office/powerpoint/2019/9/main/command">
                <pc:docMk/>
                <pc:sldMk cId="3595861571" sldId="271"/>
                <pc2:cmMk id="{024CB22D-11E3-42AB-BE56-660C8577C07A}"/>
              </pc2:cmMkLst>
              <pc226:cmRplyChg chg="add">
                <pc226:chgData name="根本 拓也" userId="da31d6ba2682652c" providerId="LiveId" clId="{76A98A65-2C98-482E-A86C-24390DD898D7}" dt="2024-01-13T19:23:09.914" v="342"/>
                <pc2:cmRplyMkLst xmlns:pc2="http://schemas.microsoft.com/office/powerpoint/2019/9/main/command">
                  <pc:docMk/>
                  <pc:sldMk cId="3595861571" sldId="271"/>
                  <pc2:cmMk id="{024CB22D-11E3-42AB-BE56-660C8577C07A}"/>
                  <pc2:cmRplyMk id="{36C229E4-10B4-4B6B-AAE5-B95E22F9C4CE}"/>
                </pc2:cmRplyMkLst>
              </pc226:cmRplyChg>
            </pc226:cmChg>
          </p:ext>
        </pc:extLst>
      </pc:sldChg>
      <pc:sldChg chg="modSp mod">
        <pc:chgData name="根本 拓也" userId="da31d6ba2682652c" providerId="LiveId" clId="{76A98A65-2C98-482E-A86C-24390DD898D7}" dt="2024-01-13T19:37:42.537" v="658" actId="6549"/>
        <pc:sldMkLst>
          <pc:docMk/>
          <pc:sldMk cId="4200993964" sldId="272"/>
        </pc:sldMkLst>
      </pc:sldChg>
      <pc:sldChg chg="modSp mod modCm">
        <pc:chgData name="根本 拓也" userId="da31d6ba2682652c" providerId="LiveId" clId="{76A98A65-2C98-482E-A86C-24390DD898D7}" dt="2024-01-13T19:25:31.247" v="347"/>
        <pc:sldMkLst>
          <pc:docMk/>
          <pc:sldMk cId="279798818" sldId="27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根本 拓也" userId="da31d6ba2682652c" providerId="LiveId" clId="{76A98A65-2C98-482E-A86C-24390DD898D7}" dt="2024-01-13T19:25:31.247" v="347"/>
              <pc2:cmMkLst xmlns:pc2="http://schemas.microsoft.com/office/powerpoint/2019/9/main/command">
                <pc:docMk/>
                <pc:sldMk cId="279798818" sldId="273"/>
                <pc2:cmMk id="{07333023-9F92-4498-8155-2EB1BF1065DB}"/>
              </pc2:cmMkLst>
              <pc226:cmRplyChg chg="add">
                <pc226:chgData name="根本 拓也" userId="da31d6ba2682652c" providerId="LiveId" clId="{76A98A65-2C98-482E-A86C-24390DD898D7}" dt="2024-01-13T19:25:31.247" v="347"/>
                <pc2:cmRplyMkLst xmlns:pc2="http://schemas.microsoft.com/office/powerpoint/2019/9/main/command">
                  <pc:docMk/>
                  <pc:sldMk cId="279798818" sldId="273"/>
                  <pc2:cmMk id="{07333023-9F92-4498-8155-2EB1BF1065DB}"/>
                  <pc2:cmRplyMk id="{430BDA0E-DE19-4357-8389-2F57D74C1B5B}"/>
                </pc2:cmRplyMkLst>
              </pc226:cmRplyChg>
            </pc226:cmChg>
          </p:ext>
        </pc:extLst>
      </pc:sldChg>
      <pc:sldChg chg="modSp mod">
        <pc:chgData name="根本 拓也" userId="da31d6ba2682652c" providerId="LiveId" clId="{76A98A65-2C98-482E-A86C-24390DD898D7}" dt="2024-01-13T20:20:17.491" v="1254" actId="20577"/>
        <pc:sldMkLst>
          <pc:docMk/>
          <pc:sldMk cId="3439777432" sldId="274"/>
        </pc:sldMkLst>
      </pc:sldChg>
      <pc:sldChg chg="modSp mod">
        <pc:chgData name="根本 拓也" userId="da31d6ba2682652c" providerId="LiveId" clId="{76A98A65-2C98-482E-A86C-24390DD898D7}" dt="2024-01-13T20:20:17.175" v="1252" actId="20577"/>
        <pc:sldMkLst>
          <pc:docMk/>
          <pc:sldMk cId="3422501903" sldId="276"/>
        </pc:sldMkLst>
      </pc:sldChg>
      <pc:sldChg chg="modSp mod">
        <pc:chgData name="根本 拓也" userId="da31d6ba2682652c" providerId="LiveId" clId="{76A98A65-2C98-482E-A86C-24390DD898D7}" dt="2024-01-13T19:37:41.696" v="647" actId="115"/>
        <pc:sldMkLst>
          <pc:docMk/>
          <pc:sldMk cId="3213348651" sldId="277"/>
        </pc:sldMkLst>
      </pc:sldChg>
      <pc:sldChg chg="modSp mod">
        <pc:chgData name="根本 拓也" userId="da31d6ba2682652c" providerId="LiveId" clId="{76A98A65-2C98-482E-A86C-24390DD898D7}" dt="2024-01-13T19:38:20.689" v="680" actId="20577"/>
        <pc:sldMkLst>
          <pc:docMk/>
          <pc:sldMk cId="1734194402" sldId="278"/>
        </pc:sldMkLst>
      </pc:sldChg>
      <pc:sldChg chg="modSp mod addCm">
        <pc:chgData name="根本 拓也" userId="da31d6ba2682652c" providerId="LiveId" clId="{76A98A65-2C98-482E-A86C-24390DD898D7}" dt="2024-01-13T20:32:47.555" v="1309"/>
        <pc:sldMkLst>
          <pc:docMk/>
          <pc:sldMk cId="464905289" sldId="27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根本 拓也" userId="da31d6ba2682652c" providerId="LiveId" clId="{76A98A65-2C98-482E-A86C-24390DD898D7}" dt="2024-01-13T20:32:47.555" v="1309"/>
              <pc2:cmMkLst xmlns:pc2="http://schemas.microsoft.com/office/powerpoint/2019/9/main/command">
                <pc:docMk/>
                <pc:sldMk cId="464905289" sldId="279"/>
                <pc2:cmMk id="{AFF2BB6A-4D31-459A-9B67-659D090201AA}"/>
              </pc2:cmMkLst>
            </pc226:cmChg>
          </p:ext>
        </pc:extLst>
      </pc:sldChg>
      <pc:sldChg chg="modSp mod">
        <pc:chgData name="根本 拓也" userId="da31d6ba2682652c" providerId="LiveId" clId="{76A98A65-2C98-482E-A86C-24390DD898D7}" dt="2024-01-13T20:29:49.987" v="1304" actId="6549"/>
        <pc:sldMkLst>
          <pc:docMk/>
          <pc:sldMk cId="2785807946" sldId="280"/>
        </pc:sldMkLst>
      </pc:sldChg>
      <pc:sldChg chg="modSp mod">
        <pc:chgData name="根本 拓也" userId="da31d6ba2682652c" providerId="LiveId" clId="{76A98A65-2C98-482E-A86C-24390DD898D7}" dt="2024-01-13T19:53:32.492" v="985" actId="6549"/>
        <pc:sldMkLst>
          <pc:docMk/>
          <pc:sldMk cId="1462205323" sldId="281"/>
        </pc:sldMkLst>
      </pc:sldChg>
      <pc:sldChg chg="modSp mod modCm">
        <pc:chgData name="根本 拓也" userId="da31d6ba2682652c" providerId="LiveId" clId="{76A98A65-2C98-482E-A86C-24390DD898D7}" dt="2024-01-13T19:54:51.468" v="992" actId="115"/>
        <pc:sldMkLst>
          <pc:docMk/>
          <pc:sldMk cId="61117759" sldId="28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54:24.368" v="990"/>
              <pc2:cmMkLst xmlns:pc2="http://schemas.microsoft.com/office/powerpoint/2019/9/main/command">
                <pc:docMk/>
                <pc:sldMk cId="61117759" sldId="283"/>
                <pc2:cmMk id="{F9D2B28D-C7F7-412E-8770-8CF309B3352A}"/>
              </pc2:cmMkLst>
              <pc226:cmRplyChg chg="add">
                <pc226:chgData name="根本 拓也" userId="da31d6ba2682652c" providerId="LiveId" clId="{76A98A65-2C98-482E-A86C-24390DD898D7}" dt="2024-01-13T19:54:24.368" v="990"/>
                <pc2:cmRplyMkLst xmlns:pc2="http://schemas.microsoft.com/office/powerpoint/2019/9/main/command">
                  <pc:docMk/>
                  <pc:sldMk cId="61117759" sldId="283"/>
                  <pc2:cmMk id="{F9D2B28D-C7F7-412E-8770-8CF309B3352A}"/>
                  <pc2:cmRplyMk id="{92246856-9BDB-4B82-BBC5-37C000EA1D84}"/>
                </pc2:cmRplyMkLst>
              </pc226:cmRplyChg>
            </pc226:cmChg>
          </p:ext>
        </pc:extLst>
      </pc:sldChg>
      <pc:sldChg chg="modSp mod">
        <pc:chgData name="根本 拓也" userId="da31d6ba2682652c" providerId="LiveId" clId="{76A98A65-2C98-482E-A86C-24390DD898D7}" dt="2024-01-13T19:55:28.525" v="996" actId="6549"/>
        <pc:sldMkLst>
          <pc:docMk/>
          <pc:sldMk cId="2836919085" sldId="284"/>
        </pc:sldMkLst>
      </pc:sldChg>
      <pc:sldChg chg="modSp mod modCm">
        <pc:chgData name="根本 拓也" userId="da31d6ba2682652c" providerId="LiveId" clId="{76A98A65-2C98-482E-A86C-24390DD898D7}" dt="2024-01-13T20:31:42.146" v="1308" actId="20577"/>
        <pc:sldMkLst>
          <pc:docMk/>
          <pc:sldMk cId="1043777425" sldId="28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根本 拓也" userId="da31d6ba2682652c" providerId="LiveId" clId="{76A98A65-2C98-482E-A86C-24390DD898D7}" dt="2024-01-13T19:56:14.001" v="997"/>
              <pc2:cmMkLst xmlns:pc2="http://schemas.microsoft.com/office/powerpoint/2019/9/main/command">
                <pc:docMk/>
                <pc:sldMk cId="1043777425" sldId="286"/>
                <pc2:cmMk id="{5F956A81-EE67-4256-BDD2-4A8F2498511E}"/>
              </pc2:cmMkLst>
              <pc226:cmRplyChg chg="add">
                <pc226:chgData name="根本 拓也" userId="da31d6ba2682652c" providerId="LiveId" clId="{76A98A65-2C98-482E-A86C-24390DD898D7}" dt="2024-01-13T19:56:14.001" v="997"/>
                <pc2:cmRplyMkLst xmlns:pc2="http://schemas.microsoft.com/office/powerpoint/2019/9/main/command">
                  <pc:docMk/>
                  <pc:sldMk cId="1043777425" sldId="286"/>
                  <pc2:cmMk id="{5F956A81-EE67-4256-BDD2-4A8F2498511E}"/>
                  <pc2:cmRplyMk id="{91E2163B-73CC-4BDF-B364-3E1A68543CAA}"/>
                </pc2:cmRplyMkLst>
              </pc226:cmRplyChg>
            </pc226:cmChg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57:57.756" v="1011"/>
              <pc2:cmMkLst xmlns:pc2="http://schemas.microsoft.com/office/powerpoint/2019/9/main/command">
                <pc:docMk/>
                <pc:sldMk cId="1043777425" sldId="286"/>
                <pc2:cmMk id="{1AC7B2DD-DE33-4FC3-87A9-60C7500EAB3E}"/>
              </pc2:cmMkLst>
              <pc226:cmRplyChg chg="add">
                <pc226:chgData name="根本 拓也" userId="da31d6ba2682652c" providerId="LiveId" clId="{76A98A65-2C98-482E-A86C-24390DD898D7}" dt="2024-01-13T19:57:57.756" v="1011"/>
                <pc2:cmRplyMkLst xmlns:pc2="http://schemas.microsoft.com/office/powerpoint/2019/9/main/command">
                  <pc:docMk/>
                  <pc:sldMk cId="1043777425" sldId="286"/>
                  <pc2:cmMk id="{1AC7B2DD-DE33-4FC3-87A9-60C7500EAB3E}"/>
                  <pc2:cmRplyMk id="{BF5745C4-486C-4619-9B0A-A4A0FB1E3FEE}"/>
                </pc2:cmRplyMkLst>
              </pc226:cmRplyChg>
            </pc226:cmChg>
          </p:ext>
        </pc:extLst>
      </pc:sldChg>
      <pc:sldChg chg="modSp mod modCm">
        <pc:chgData name="根本 拓也" userId="da31d6ba2682652c" providerId="LiveId" clId="{76A98A65-2C98-482E-A86C-24390DD898D7}" dt="2024-01-13T19:59:55.959" v="1023" actId="115"/>
        <pc:sldMkLst>
          <pc:docMk/>
          <pc:sldMk cId="2356256038" sldId="28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根本 拓也" userId="da31d6ba2682652c" providerId="LiveId" clId="{76A98A65-2C98-482E-A86C-24390DD898D7}" dt="2024-01-13T19:59:44.364" v="1017"/>
              <pc2:cmMkLst xmlns:pc2="http://schemas.microsoft.com/office/powerpoint/2019/9/main/command">
                <pc:docMk/>
                <pc:sldMk cId="2356256038" sldId="288"/>
                <pc2:cmMk id="{7D89C31C-1B0E-4D7A-8A41-878D3F9084B0}"/>
              </pc2:cmMkLst>
              <pc226:cmRplyChg chg="add">
                <pc226:chgData name="根本 拓也" userId="da31d6ba2682652c" providerId="LiveId" clId="{76A98A65-2C98-482E-A86C-24390DD898D7}" dt="2024-01-13T19:59:44.364" v="1017"/>
                <pc2:cmRplyMkLst xmlns:pc2="http://schemas.microsoft.com/office/powerpoint/2019/9/main/command">
                  <pc:docMk/>
                  <pc:sldMk cId="2356256038" sldId="288"/>
                  <pc2:cmMk id="{7D89C31C-1B0E-4D7A-8A41-878D3F9084B0}"/>
                  <pc2:cmRplyMk id="{7E4CC8B1-0C6D-4DE4-8636-81CBAB7D705F}"/>
                </pc2:cmRplyMkLst>
              </pc226:cmRplyChg>
            </pc226:cmChg>
            <pc226:cmChg xmlns:pc226="http://schemas.microsoft.com/office/powerpoint/2022/06/main/command" chg="">
              <pc226:chgData name="根本 拓也" userId="da31d6ba2682652c" providerId="LiveId" clId="{76A98A65-2C98-482E-A86C-24390DD898D7}" dt="2024-01-13T19:58:54.117" v="1013"/>
              <pc2:cmMkLst xmlns:pc2="http://schemas.microsoft.com/office/powerpoint/2019/9/main/command">
                <pc:docMk/>
                <pc:sldMk cId="2356256038" sldId="288"/>
                <pc2:cmMk id="{328CF937-F4C1-4A3C-BFC4-98B827323F52}"/>
              </pc2:cmMkLst>
              <pc226:cmRplyChg chg="add">
                <pc226:chgData name="根本 拓也" userId="da31d6ba2682652c" providerId="LiveId" clId="{76A98A65-2C98-482E-A86C-24390DD898D7}" dt="2024-01-13T19:58:54.117" v="1013"/>
                <pc2:cmRplyMkLst xmlns:pc2="http://schemas.microsoft.com/office/powerpoint/2019/9/main/command">
                  <pc:docMk/>
                  <pc:sldMk cId="2356256038" sldId="288"/>
                  <pc2:cmMk id="{328CF937-F4C1-4A3C-BFC4-98B827323F52}"/>
                  <pc2:cmRplyMk id="{B3D75F1F-0392-441A-A0BA-4F40DAE11945}"/>
                </pc2:cmRplyMkLst>
              </pc226:cmRplyChg>
            </pc226:cmChg>
            <pc226:cmChg xmlns:pc226="http://schemas.microsoft.com/office/powerpoint/2022/06/main/command" chg="">
              <pc226:chgData name="根本 拓也" userId="da31d6ba2682652c" providerId="LiveId" clId="{76A98A65-2C98-482E-A86C-24390DD898D7}" dt="2024-01-13T19:58:31.928" v="1012"/>
              <pc2:cmMkLst xmlns:pc2="http://schemas.microsoft.com/office/powerpoint/2019/9/main/command">
                <pc:docMk/>
                <pc:sldMk cId="2356256038" sldId="288"/>
                <pc2:cmMk id="{A7611662-B024-447A-B9B6-7A0A3157F43E}"/>
              </pc2:cmMkLst>
              <pc226:cmRplyChg chg="add">
                <pc226:chgData name="根本 拓也" userId="da31d6ba2682652c" providerId="LiveId" clId="{76A98A65-2C98-482E-A86C-24390DD898D7}" dt="2024-01-13T19:58:31.928" v="1012"/>
                <pc2:cmRplyMkLst xmlns:pc2="http://schemas.microsoft.com/office/powerpoint/2019/9/main/command">
                  <pc:docMk/>
                  <pc:sldMk cId="2356256038" sldId="288"/>
                  <pc2:cmMk id="{A7611662-B024-447A-B9B6-7A0A3157F43E}"/>
                  <pc2:cmRplyMk id="{A6E518E4-BE44-4337-8D89-AC5D8A7C5AAC}"/>
                </pc2:cmRplyMkLst>
              </pc226:cmRplyChg>
            </pc226:cmChg>
            <pc226:cmChg xmlns:pc226="http://schemas.microsoft.com/office/powerpoint/2022/06/main/command" chg="mod">
              <pc226:chgData name="根本 拓也" userId="da31d6ba2682652c" providerId="LiveId" clId="{76A98A65-2C98-482E-A86C-24390DD898D7}" dt="2024-01-13T19:59:21.188" v="1016"/>
              <pc2:cmMkLst xmlns:pc2="http://schemas.microsoft.com/office/powerpoint/2019/9/main/command">
                <pc:docMk/>
                <pc:sldMk cId="2356256038" sldId="288"/>
                <pc2:cmMk id="{533329B6-C9ED-45E8-AA95-95B77DC2DB31}"/>
              </pc2:cmMkLst>
              <pc226:cmRplyChg chg="add">
                <pc226:chgData name="根本 拓也" userId="da31d6ba2682652c" providerId="LiveId" clId="{76A98A65-2C98-482E-A86C-24390DD898D7}" dt="2024-01-13T19:59:21.188" v="1016"/>
                <pc2:cmRplyMkLst xmlns:pc2="http://schemas.microsoft.com/office/powerpoint/2019/9/main/command">
                  <pc:docMk/>
                  <pc:sldMk cId="2356256038" sldId="288"/>
                  <pc2:cmMk id="{533329B6-C9ED-45E8-AA95-95B77DC2DB31}"/>
                  <pc2:cmRplyMk id="{EB732DF0-E983-4F58-A798-FB97CA5161E1}"/>
                </pc2:cmRplyMkLst>
              </pc226:cmRplyChg>
            </pc226:cmChg>
          </p:ext>
        </pc:extLst>
      </pc:sldChg>
      <pc:sldChg chg="modSp mod">
        <pc:chgData name="根本 拓也" userId="da31d6ba2682652c" providerId="LiveId" clId="{76A98A65-2C98-482E-A86C-24390DD898D7}" dt="2024-01-13T19:57:18.706" v="1008" actId="115"/>
        <pc:sldMkLst>
          <pc:docMk/>
          <pc:sldMk cId="589300162" sldId="289"/>
        </pc:sldMkLst>
      </pc:sldChg>
      <pc:sldChg chg="modSp mod">
        <pc:chgData name="根本 拓也" userId="da31d6ba2682652c" providerId="LiveId" clId="{76A98A65-2C98-482E-A86C-24390DD898D7}" dt="2024-01-13T19:57:41.395" v="1010" actId="115"/>
        <pc:sldMkLst>
          <pc:docMk/>
          <pc:sldMk cId="2583107954" sldId="290"/>
        </pc:sldMkLst>
      </pc:sldChg>
    </pc:docChg>
  </pc:docChgLst>
  <pc:docChgLst>
    <pc:chgData name="根本拓也" userId="fe29bf06-f4a9-430d-8f5a-a1728b29eb07" providerId="ADAL" clId="{5AC58C55-B95B-4650-B089-E9E8E63A604C}"/>
    <pc:docChg chg="undo custSel modSld">
      <pc:chgData name="根本拓也" userId="fe29bf06-f4a9-430d-8f5a-a1728b29eb07" providerId="ADAL" clId="{5AC58C55-B95B-4650-B089-E9E8E63A604C}" dt="2024-06-16T13:21:48.403" v="1269" actId="20577"/>
      <pc:docMkLst>
        <pc:docMk/>
      </pc:docMkLst>
      <pc:sldChg chg="modSp mod">
        <pc:chgData name="根本拓也" userId="fe29bf06-f4a9-430d-8f5a-a1728b29eb07" providerId="ADAL" clId="{5AC58C55-B95B-4650-B089-E9E8E63A604C}" dt="2024-06-16T13:21:48.403" v="1269" actId="20577"/>
        <pc:sldMkLst>
          <pc:docMk/>
          <pc:sldMk cId="3723279915" sldId="260"/>
        </pc:sldMkLst>
      </pc:sldChg>
    </pc:docChg>
  </pc:docChgLst>
  <pc:docChgLst>
    <pc:chgData name="根本拓也" userId="fe29bf06-f4a9-430d-8f5a-a1728b29eb07" providerId="ADAL" clId="{BAA37FC1-A0FC-4A48-98EC-CE9890EADEEB}"/>
    <pc:docChg chg="undo redo custSel addSld delSld modSld">
      <pc:chgData name="根本拓也" userId="fe29bf06-f4a9-430d-8f5a-a1728b29eb07" providerId="ADAL" clId="{BAA37FC1-A0FC-4A48-98EC-CE9890EADEEB}" dt="2024-01-24T07:42:51.714" v="1303" actId="20577"/>
      <pc:docMkLst>
        <pc:docMk/>
      </pc:docMkLst>
      <pc:sldChg chg="modSp mod">
        <pc:chgData name="根本拓也" userId="fe29bf06-f4a9-430d-8f5a-a1728b29eb07" providerId="ADAL" clId="{BAA37FC1-A0FC-4A48-98EC-CE9890EADEEB}" dt="2024-01-24T05:34:30.903" v="1044" actId="20577"/>
        <pc:sldMkLst>
          <pc:docMk/>
          <pc:sldMk cId="2308864707" sldId="257"/>
        </pc:sldMkLst>
      </pc:sldChg>
      <pc:sldChg chg="delCm">
        <pc:chgData name="根本拓也" userId="fe29bf06-f4a9-430d-8f5a-a1728b29eb07" providerId="ADAL" clId="{BAA37FC1-A0FC-4A48-98EC-CE9890EADEEB}" dt="2024-01-22T13:04:41.425" v="539"/>
        <pc:sldMkLst>
          <pc:docMk/>
          <pc:sldMk cId="1433014894" sldId="25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1433014894" sldId="258"/>
                <pc2:cmMk id="{D26E10E2-1683-4DBA-9426-A22FD78AC386}"/>
              </pc2:cmMkLst>
            </pc226:cmChg>
          </p:ext>
        </pc:extLst>
      </pc:sldChg>
      <pc:sldChg chg="delCm">
        <pc:chgData name="根本拓也" userId="fe29bf06-f4a9-430d-8f5a-a1728b29eb07" providerId="ADAL" clId="{BAA37FC1-A0FC-4A48-98EC-CE9890EADEEB}" dt="2024-01-22T13:04:41.425" v="539"/>
        <pc:sldMkLst>
          <pc:docMk/>
          <pc:sldMk cId="2178706407" sldId="25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2178706407" sldId="259"/>
                <pc2:cmMk id="{D015E816-FA8A-4F66-8EBC-8DD8C181023B}"/>
              </pc2:cmMkLst>
            </pc226:cmChg>
          </p:ext>
        </pc:extLst>
      </pc:sldChg>
      <pc:sldChg chg="modSp mod delCm">
        <pc:chgData name="根本拓也" userId="fe29bf06-f4a9-430d-8f5a-a1728b29eb07" providerId="ADAL" clId="{BAA37FC1-A0FC-4A48-98EC-CE9890EADEEB}" dt="2024-01-24T05:36:55.198" v="1069" actId="6549"/>
        <pc:sldMkLst>
          <pc:docMk/>
          <pc:sldMk cId="3723279915" sldId="26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3723279915" sldId="260"/>
                <pc2:cmMk id="{F9713A71-79F6-4EE5-9704-812A9AFEDF47}"/>
              </pc2:cmMkLst>
            </pc226:cmChg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3723279915" sldId="260"/>
                <pc2:cmMk id="{731AE186-D428-493E-B1E5-E5552CEE3F92}"/>
              </pc2:cmMkLst>
            </pc226:cmChg>
          </p:ext>
        </pc:extLst>
      </pc:sldChg>
      <pc:sldChg chg="modSp mod delCm">
        <pc:chgData name="根本拓也" userId="fe29bf06-f4a9-430d-8f5a-a1728b29eb07" providerId="ADAL" clId="{BAA37FC1-A0FC-4A48-98EC-CE9890EADEEB}" dt="2024-01-24T05:38:06.245" v="1074" actId="1076"/>
        <pc:sldMkLst>
          <pc:docMk/>
          <pc:sldMk cId="54527627" sldId="26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54527627" sldId="261"/>
                <pc2:cmMk id="{F9087F30-6629-4539-A4A1-12E0D5DBE2BE}"/>
              </pc2:cmMkLst>
            </pc226:cmChg>
          </p:ext>
        </pc:extLst>
      </pc:sldChg>
      <pc:sldChg chg="delCm">
        <pc:chgData name="根本拓也" userId="fe29bf06-f4a9-430d-8f5a-a1728b29eb07" providerId="ADAL" clId="{BAA37FC1-A0FC-4A48-98EC-CE9890EADEEB}" dt="2024-01-22T13:04:41.425" v="539"/>
        <pc:sldMkLst>
          <pc:docMk/>
          <pc:sldMk cId="1116791747" sldId="26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1116791747" sldId="262"/>
                <pc2:cmMk id="{676CC2D9-61DC-406D-8003-D96CD63BC173}"/>
              </pc2:cmMkLst>
            </pc226:cmChg>
          </p:ext>
        </pc:extLst>
      </pc:sldChg>
      <pc:sldChg chg="delCm">
        <pc:chgData name="根本拓也" userId="fe29bf06-f4a9-430d-8f5a-a1728b29eb07" providerId="ADAL" clId="{BAA37FC1-A0FC-4A48-98EC-CE9890EADEEB}" dt="2024-01-22T13:04:34.761" v="538"/>
        <pc:sldMkLst>
          <pc:docMk/>
          <pc:sldMk cId="557973209" sldId="26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34.761" v="538"/>
              <pc2:cmMkLst xmlns:pc2="http://schemas.microsoft.com/office/powerpoint/2019/9/main/command">
                <pc:docMk/>
                <pc:sldMk cId="557973209" sldId="263"/>
                <pc2:cmMk id="{A6C6DD0D-983D-4BF4-9B27-4A5F644CC1E7}"/>
              </pc2:cmMkLst>
            </pc226:cmChg>
          </p:ext>
        </pc:extLst>
      </pc:sldChg>
      <pc:sldChg chg="delSp modSp add del mod setBg delCm">
        <pc:chgData name="根本拓也" userId="fe29bf06-f4a9-430d-8f5a-a1728b29eb07" providerId="ADAL" clId="{BAA37FC1-A0FC-4A48-98EC-CE9890EADEEB}" dt="2024-01-24T07:42:51.714" v="1303" actId="20577"/>
        <pc:sldMkLst>
          <pc:docMk/>
          <pc:sldMk cId="63405965" sldId="26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63405965" sldId="264"/>
                <pc2:cmMk id="{8B64DF08-D89D-4084-BE9E-6A489F7837CC}"/>
              </pc2:cmMkLst>
            </pc226:cmChg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63405965" sldId="264"/>
                <pc2:cmMk id="{316F3550-7E4C-4CBA-8536-9ED834317CE8}"/>
              </pc2:cmMkLst>
            </pc226:cmChg>
          </p:ext>
        </pc:extLst>
      </pc:sldChg>
      <pc:sldChg chg="modSp mod delCm">
        <pc:chgData name="根本拓也" userId="fe29bf06-f4a9-430d-8f5a-a1728b29eb07" providerId="ADAL" clId="{BAA37FC1-A0FC-4A48-98EC-CE9890EADEEB}" dt="2024-01-22T13:19:45.671" v="737" actId="6549"/>
        <pc:sldMkLst>
          <pc:docMk/>
          <pc:sldMk cId="4211491020" sldId="265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4211491020" sldId="265"/>
                <pc2:cmMk id="{25291700-8351-49FE-AC3F-B90F10C57437}"/>
              </pc2:cmMkLst>
            </pc226:cmChg>
          </p:ext>
        </pc:extLst>
      </pc:sldChg>
      <pc:sldChg chg="modSp mod">
        <pc:chgData name="根本拓也" userId="fe29bf06-f4a9-430d-8f5a-a1728b29eb07" providerId="ADAL" clId="{BAA37FC1-A0FC-4A48-98EC-CE9890EADEEB}" dt="2024-01-22T13:09:15.922" v="693" actId="20577"/>
        <pc:sldMkLst>
          <pc:docMk/>
          <pc:sldMk cId="1714904473" sldId="266"/>
        </pc:sldMkLst>
      </pc:sldChg>
      <pc:sldChg chg="modSp mod">
        <pc:chgData name="根本拓也" userId="fe29bf06-f4a9-430d-8f5a-a1728b29eb07" providerId="ADAL" clId="{BAA37FC1-A0FC-4A48-98EC-CE9890EADEEB}" dt="2024-01-24T05:41:36.164" v="1151" actId="20577"/>
        <pc:sldMkLst>
          <pc:docMk/>
          <pc:sldMk cId="1503482910" sldId="268"/>
        </pc:sldMkLst>
      </pc:sldChg>
      <pc:sldChg chg="delCm">
        <pc:chgData name="根本拓也" userId="fe29bf06-f4a9-430d-8f5a-a1728b29eb07" providerId="ADAL" clId="{BAA37FC1-A0FC-4A48-98EC-CE9890EADEEB}" dt="2024-01-22T13:04:41.425" v="539"/>
        <pc:sldMkLst>
          <pc:docMk/>
          <pc:sldMk cId="4256377332" sldId="26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4256377332" sldId="269"/>
                <pc2:cmMk id="{C6B3ED9E-0CE7-43F8-8BE0-7ADDE561C752}"/>
              </pc2:cmMkLst>
            </pc226:cmChg>
          </p:ext>
        </pc:extLst>
      </pc:sldChg>
      <pc:sldChg chg="modSp mod delCm">
        <pc:chgData name="根本拓也" userId="fe29bf06-f4a9-430d-8f5a-a1728b29eb07" providerId="ADAL" clId="{BAA37FC1-A0FC-4A48-98EC-CE9890EADEEB}" dt="2024-01-22T13:30:45.856" v="924" actId="20577"/>
        <pc:sldMkLst>
          <pc:docMk/>
          <pc:sldMk cId="4212317190" sldId="27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4212317190" sldId="270"/>
                <pc2:cmMk id="{0AEAA3E9-7323-456D-B82C-9FD3937D19F9}"/>
              </pc2:cmMkLst>
            </pc226:cmChg>
          </p:ext>
        </pc:extLst>
      </pc:sldChg>
      <pc:sldChg chg="delCm">
        <pc:chgData name="根本拓也" userId="fe29bf06-f4a9-430d-8f5a-a1728b29eb07" providerId="ADAL" clId="{BAA37FC1-A0FC-4A48-98EC-CE9890EADEEB}" dt="2024-01-22T13:04:41.425" v="539"/>
        <pc:sldMkLst>
          <pc:docMk/>
          <pc:sldMk cId="4200993964" sldId="27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4200993964" sldId="272"/>
                <pc2:cmMk id="{A3127315-B067-446B-A44C-FE4C8529DB6C}"/>
              </pc2:cmMkLst>
            </pc226:cmChg>
          </p:ext>
        </pc:extLst>
      </pc:sldChg>
      <pc:sldChg chg="delCm">
        <pc:chgData name="根本拓也" userId="fe29bf06-f4a9-430d-8f5a-a1728b29eb07" providerId="ADAL" clId="{BAA37FC1-A0FC-4A48-98EC-CE9890EADEEB}" dt="2024-01-22T13:04:41.425" v="539"/>
        <pc:sldMkLst>
          <pc:docMk/>
          <pc:sldMk cId="3439777432" sldId="27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3439777432" sldId="274"/>
                <pc2:cmMk id="{2FE16D1E-FF87-44DB-B981-C06678054E1F}"/>
              </pc2:cmMkLst>
            </pc226:cmChg>
          </p:ext>
        </pc:extLst>
      </pc:sldChg>
      <pc:sldChg chg="modSp mod">
        <pc:chgData name="根本拓也" userId="fe29bf06-f4a9-430d-8f5a-a1728b29eb07" providerId="ADAL" clId="{BAA37FC1-A0FC-4A48-98EC-CE9890EADEEB}" dt="2024-01-24T05:38:33.245" v="1075" actId="14100"/>
        <pc:sldMkLst>
          <pc:docMk/>
          <pc:sldMk cId="3422501903" sldId="276"/>
        </pc:sldMkLst>
      </pc:sldChg>
      <pc:sldChg chg="addSp delSp modSp mod delCm modCm">
        <pc:chgData name="根本拓也" userId="fe29bf06-f4a9-430d-8f5a-a1728b29eb07" providerId="ADAL" clId="{BAA37FC1-A0FC-4A48-98EC-CE9890EADEEB}" dt="2024-01-24T05:49:31.839" v="1239" actId="20577"/>
        <pc:sldMkLst>
          <pc:docMk/>
          <pc:sldMk cId="3213348651" sldId="27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3213348651" sldId="277"/>
                <pc2:cmMk id="{2BBC337D-6702-466F-96D6-5CB36B82796B}"/>
              </pc2:cmMkLst>
            </pc226:cmChg>
          </p:ext>
        </pc:extLst>
      </pc:sldChg>
      <pc:sldChg chg="delCm">
        <pc:chgData name="根本拓也" userId="fe29bf06-f4a9-430d-8f5a-a1728b29eb07" providerId="ADAL" clId="{BAA37FC1-A0FC-4A48-98EC-CE9890EADEEB}" dt="2024-01-22T13:04:41.425" v="539"/>
        <pc:sldMkLst>
          <pc:docMk/>
          <pc:sldMk cId="2785807946" sldId="28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2785807946" sldId="280"/>
                <pc2:cmMk id="{16140737-A007-4C40-AB0D-5FDBF7A84AC5}"/>
              </pc2:cmMkLst>
            </pc226:cmChg>
          </p:ext>
        </pc:extLst>
      </pc:sldChg>
      <pc:sldChg chg="modSp mod">
        <pc:chgData name="根本拓也" userId="fe29bf06-f4a9-430d-8f5a-a1728b29eb07" providerId="ADAL" clId="{BAA37FC1-A0FC-4A48-98EC-CE9890EADEEB}" dt="2024-01-22T13:40:54.007" v="1011" actId="20577"/>
        <pc:sldMkLst>
          <pc:docMk/>
          <pc:sldMk cId="1462205323" sldId="281"/>
        </pc:sldMkLst>
      </pc:sldChg>
      <pc:sldChg chg="addSp delSp modSp mod delCm">
        <pc:chgData name="根本拓也" userId="fe29bf06-f4a9-430d-8f5a-a1728b29eb07" providerId="ADAL" clId="{BAA37FC1-A0FC-4A48-98EC-CE9890EADEEB}" dt="2024-01-24T05:52:59.290" v="1252" actId="571"/>
        <pc:sldMkLst>
          <pc:docMk/>
          <pc:sldMk cId="61117759" sldId="28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61117759" sldId="283"/>
                <pc2:cmMk id="{39FF63FC-1CFB-442A-B36B-0A82BB7C8DC5}"/>
              </pc2:cmMkLst>
            </pc226:cmChg>
          </p:ext>
        </pc:extLst>
      </pc:sldChg>
      <pc:sldChg chg="addSp delSp modSp mod delCm modCm">
        <pc:chgData name="根本拓也" userId="fe29bf06-f4a9-430d-8f5a-a1728b29eb07" providerId="ADAL" clId="{BAA37FC1-A0FC-4A48-98EC-CE9890EADEEB}" dt="2024-01-22T13:30:58.814" v="933" actId="20577"/>
        <pc:sldMkLst>
          <pc:docMk/>
          <pc:sldMk cId="2836919085" sldId="28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2836919085" sldId="284"/>
                <pc2:cmMk id="{99F7F500-8324-4E8F-B52A-377EF30A2A08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2836919085" sldId="284"/>
                <pc2:cmMk id="{EE0FB862-0F57-4D8B-A3D2-8CCAC95B41D4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2836919085" sldId="284"/>
                <pc2:cmMk id="{6D8FA78A-1CED-4470-AAB8-4ECA3F581930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2836919085" sldId="284"/>
                <pc2:cmMk id="{C521DFAE-4FC9-404A-9A57-E67512E545B8}"/>
              </pc2:cmMkLst>
            </pc226:cmChg>
          </p:ext>
        </pc:extLst>
      </pc:sldChg>
      <pc:sldChg chg="addSp delSp modSp mod delCm modCm">
        <pc:chgData name="根本拓也" userId="fe29bf06-f4a9-430d-8f5a-a1728b29eb07" providerId="ADAL" clId="{BAA37FC1-A0FC-4A48-98EC-CE9890EADEEB}" dt="2024-01-22T13:47:48.426" v="1043" actId="20577"/>
        <pc:sldMkLst>
          <pc:docMk/>
          <pc:sldMk cId="1043777425" sldId="28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1043777425" sldId="286"/>
                <pc2:cmMk id="{C256A12A-85F2-4854-89DE-F305CDEB6E2E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1043777425" sldId="286"/>
                <pc2:cmMk id="{FF7B002B-EE9D-4CAF-A8E9-B071AB868E31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1043777425" sldId="286"/>
                <pc2:cmMk id="{90398079-AB6C-40AB-A6AD-3DE0A262EB0D}"/>
              </pc2:cmMkLst>
            </pc226:cmChg>
          </p:ext>
        </pc:extLst>
      </pc:sldChg>
      <pc:sldChg chg="modSp mod">
        <pc:chgData name="根本拓也" userId="fe29bf06-f4a9-430d-8f5a-a1728b29eb07" providerId="ADAL" clId="{BAA37FC1-A0FC-4A48-98EC-CE9890EADEEB}" dt="2024-01-24T05:55:14.087" v="1275"/>
        <pc:sldMkLst>
          <pc:docMk/>
          <pc:sldMk cId="2356256038" sldId="288"/>
        </pc:sldMkLst>
      </pc:sldChg>
      <pc:sldChg chg="modSp mod delCm modCm">
        <pc:chgData name="根本拓也" userId="fe29bf06-f4a9-430d-8f5a-a1728b29eb07" providerId="ADAL" clId="{BAA37FC1-A0FC-4A48-98EC-CE9890EADEEB}" dt="2024-01-24T05:54:26.599" v="1262" actId="20577"/>
        <pc:sldMkLst>
          <pc:docMk/>
          <pc:sldMk cId="589300162" sldId="28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589300162" sldId="289"/>
                <pc2:cmMk id="{E4A5FE0C-EAC9-44FC-B4BA-8A0F644B92D9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589300162" sldId="289"/>
                <pc2:cmMk id="{74F7AA30-23E2-4924-A789-682C4CCF48ED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589300162" sldId="289"/>
                <pc2:cmMk id="{1D2F1544-65BB-4E3B-B5E1-69DF4207BD75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589300162" sldId="289"/>
                <pc2:cmMk id="{FE799A4E-56BE-47C2-A09A-BD5EC205A87D}"/>
              </pc2:cmMkLst>
            </pc226:cmChg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589300162" sldId="289"/>
                <pc2:cmMk id="{FF295ECE-35B9-4403-8D0E-3E241CC98E70}"/>
              </pc2:cmMkLst>
            </pc226:cmChg>
          </p:ext>
        </pc:extLst>
      </pc:sldChg>
      <pc:sldChg chg="delCm modCm">
        <pc:chgData name="根本拓也" userId="fe29bf06-f4a9-430d-8f5a-a1728b29eb07" providerId="ADAL" clId="{BAA37FC1-A0FC-4A48-98EC-CE9890EADEEB}" dt="2024-01-22T13:04:41.425" v="539"/>
        <pc:sldMkLst>
          <pc:docMk/>
          <pc:sldMk cId="2583107954" sldId="290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 mod">
              <pc226:chgData name="根本拓也" userId="fe29bf06-f4a9-430d-8f5a-a1728b29eb07" providerId="ADAL" clId="{BAA37FC1-A0FC-4A48-98EC-CE9890EADEEB}" dt="2024-01-22T13:04:41.425" v="539"/>
              <pc2:cmMkLst xmlns:pc2="http://schemas.microsoft.com/office/powerpoint/2019/9/main/command">
                <pc:docMk/>
                <pc:sldMk cId="2583107954" sldId="290"/>
                <pc2:cmMk id="{F6A534F0-72DC-401F-B365-9B32ED1F22B1}"/>
              </pc2:cmMkLst>
            </pc226:cmChg>
          </p:ext>
        </pc:extLst>
      </pc:sldChg>
      <pc:sldChg chg="add del">
        <pc:chgData name="根本拓也" userId="fe29bf06-f4a9-430d-8f5a-a1728b29eb07" providerId="ADAL" clId="{BAA37FC1-A0FC-4A48-98EC-CE9890EADEEB}" dt="2024-01-22T13:47:42.217" v="1036" actId="2890"/>
        <pc:sldMkLst>
          <pc:docMk/>
          <pc:sldMk cId="1769864914" sldId="292"/>
        </pc:sldMkLst>
      </pc:sldChg>
      <pc:sldChg chg="new add del">
        <pc:chgData name="根本拓也" userId="fe29bf06-f4a9-430d-8f5a-a1728b29eb07" providerId="ADAL" clId="{BAA37FC1-A0FC-4A48-98EC-CE9890EADEEB}" dt="2024-01-22T13:47:45.256" v="1041" actId="680"/>
        <pc:sldMkLst>
          <pc:docMk/>
          <pc:sldMk cId="2585068936" sldId="292"/>
        </pc:sldMkLst>
      </pc:sldChg>
      <pc:sldChg chg="add del setBg">
        <pc:chgData name="根本拓也" userId="fe29bf06-f4a9-430d-8f5a-a1728b29eb07" providerId="ADAL" clId="{BAA37FC1-A0FC-4A48-98EC-CE9890EADEEB}" dt="2024-01-22T13:47:44.125" v="1039"/>
        <pc:sldMkLst>
          <pc:docMk/>
          <pc:sldMk cId="4112086270" sldId="292"/>
        </pc:sldMkLst>
      </pc:sldChg>
      <pc:sldChg chg="del">
        <pc:chgData name="根本拓也" userId="fe29bf06-f4a9-430d-8f5a-a1728b29eb07" providerId="ADAL" clId="{BAA37FC1-A0FC-4A48-98EC-CE9890EADEEB}" dt="2024-01-22T13:04:12.153" v="537" actId="47"/>
        <pc:sldMkLst>
          <pc:docMk/>
          <pc:sldMk cId="1354540481" sldId="293"/>
        </pc:sldMkLst>
      </pc:sldChg>
      <pc:sldChg chg="add del setBg">
        <pc:chgData name="根本拓也" userId="fe29bf06-f4a9-430d-8f5a-a1728b29eb07" providerId="ADAL" clId="{BAA37FC1-A0FC-4A48-98EC-CE9890EADEEB}" dt="2024-01-22T13:47:43.649" v="1038"/>
        <pc:sldMkLst>
          <pc:docMk/>
          <pc:sldMk cId="2320905813" sldId="293"/>
        </pc:sldMkLst>
      </pc:sldChg>
    </pc:docChg>
  </pc:docChgLst>
  <pc:docChgLst>
    <pc:chgData name="泰良 中村" userId="fdbe07fe32ca836e" providerId="LiveId" clId="{15E2AD8C-6078-4447-B795-B8FE0B47BA28}"/>
    <pc:docChg chg="undo custSel addSld modSld">
      <pc:chgData name="泰良 中村" userId="fdbe07fe32ca836e" providerId="LiveId" clId="{15E2AD8C-6078-4447-B795-B8FE0B47BA28}" dt="2024-01-10T10:35:23.036" v="2589" actId="14100"/>
      <pc:docMkLst>
        <pc:docMk/>
      </pc:docMkLst>
      <pc:sldChg chg="modSp mod modCm">
        <pc:chgData name="泰良 中村" userId="fdbe07fe32ca836e" providerId="LiveId" clId="{15E2AD8C-6078-4447-B795-B8FE0B47BA28}" dt="2024-01-10T05:21:25.001" v="243"/>
        <pc:sldMkLst>
          <pc:docMk/>
          <pc:sldMk cId="54527627" sldId="26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05:21:25.001" v="243"/>
              <pc2:cmMkLst xmlns:pc2="http://schemas.microsoft.com/office/powerpoint/2019/9/main/command">
                <pc:docMk/>
                <pc:sldMk cId="54527627" sldId="261"/>
                <pc2:cmMk id="{3BA73687-E92C-4C24-8E97-67D2B58CAB97}"/>
              </pc2:cmMkLst>
              <pc226:cmRplyChg chg="add">
                <pc226:chgData name="泰良 中村" userId="fdbe07fe32ca836e" providerId="LiveId" clId="{15E2AD8C-6078-4447-B795-B8FE0B47BA28}" dt="2024-01-10T05:21:25.001" v="243"/>
                <pc2:cmRplyMkLst xmlns:pc2="http://schemas.microsoft.com/office/powerpoint/2019/9/main/command">
                  <pc:docMk/>
                  <pc:sldMk cId="54527627" sldId="261"/>
                  <pc2:cmMk id="{3BA73687-E92C-4C24-8E97-67D2B58CAB97}"/>
                  <pc2:cmRplyMk id="{F6402196-B18E-4B8A-95D5-92E72C1DF19A}"/>
                </pc2:cmRplyMkLst>
              </pc226:cmRplyChg>
            </pc226:cmChg>
            <pc226:cmChg xmlns:pc226="http://schemas.microsoft.com/office/powerpoint/2022/06/main/command" chg="mod">
              <pc226:chgData name="泰良 中村" userId="fdbe07fe32ca836e" providerId="LiveId" clId="{15E2AD8C-6078-4447-B795-B8FE0B47BA28}" dt="2024-01-10T05:21:11.454" v="241" actId="20577"/>
              <pc2:cmMkLst xmlns:pc2="http://schemas.microsoft.com/office/powerpoint/2019/9/main/command">
                <pc:docMk/>
                <pc:sldMk cId="54527627" sldId="261"/>
                <pc2:cmMk id="{08B368CB-D5FD-4394-B016-D089938F593E}"/>
              </pc2:cmMkLst>
              <pc226:cmRplyChg chg="add">
                <pc226:chgData name="泰良 中村" userId="fdbe07fe32ca836e" providerId="LiveId" clId="{15E2AD8C-6078-4447-B795-B8FE0B47BA28}" dt="2024-01-10T05:20:33.305" v="201"/>
                <pc2:cmRplyMkLst xmlns:pc2="http://schemas.microsoft.com/office/powerpoint/2019/9/main/command">
                  <pc:docMk/>
                  <pc:sldMk cId="54527627" sldId="261"/>
                  <pc2:cmMk id="{08B368CB-D5FD-4394-B016-D089938F593E}"/>
                  <pc2:cmRplyMk id="{841A207B-53FB-4D98-BC0F-CB7998B5265E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10:00:40.639" v="1375"/>
        <pc:sldMkLst>
          <pc:docMk/>
          <pc:sldMk cId="1116791747" sldId="26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10:00:40.639" v="1375"/>
              <pc2:cmMkLst xmlns:pc2="http://schemas.microsoft.com/office/powerpoint/2019/9/main/command">
                <pc:docMk/>
                <pc:sldMk cId="1116791747" sldId="262"/>
                <pc2:cmMk id="{ABE28E11-251D-45F2-951F-70C64B7E70C0}"/>
              </pc2:cmMkLst>
              <pc226:cmRplyChg chg="add mod">
                <pc226:chgData name="泰良 中村" userId="fdbe07fe32ca836e" providerId="LiveId" clId="{15E2AD8C-6078-4447-B795-B8FE0B47BA28}" dt="2024-01-10T10:00:40.639" v="1375"/>
                <pc2:cmRplyMkLst xmlns:pc2="http://schemas.microsoft.com/office/powerpoint/2019/9/main/command">
                  <pc:docMk/>
                  <pc:sldMk cId="1116791747" sldId="262"/>
                  <pc2:cmMk id="{ABE28E11-251D-45F2-951F-70C64B7E70C0}"/>
                  <pc2:cmRplyMk id="{4285F832-BBFD-4F82-AFFA-3745FD02307E}"/>
                </pc2:cmRplyMkLst>
              </pc226:cmRplyChg>
            </pc226:cmChg>
          </p:ext>
        </pc:extLst>
      </pc:sldChg>
      <pc:sldChg chg="modSp mod">
        <pc:chgData name="泰良 中村" userId="fdbe07fe32ca836e" providerId="LiveId" clId="{15E2AD8C-6078-4447-B795-B8FE0B47BA28}" dt="2024-01-10T05:25:02.007" v="296" actId="20577"/>
        <pc:sldMkLst>
          <pc:docMk/>
          <pc:sldMk cId="557973209" sldId="263"/>
        </pc:sldMkLst>
      </pc:sldChg>
      <pc:sldChg chg="addSp delSp modSp mod modCm">
        <pc:chgData name="泰良 中村" userId="fdbe07fe32ca836e" providerId="LiveId" clId="{15E2AD8C-6078-4447-B795-B8FE0B47BA28}" dt="2024-01-10T10:01:28.492" v="1400" actId="20577"/>
        <pc:sldMkLst>
          <pc:docMk/>
          <pc:sldMk cId="63405965" sldId="26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10:01:27.926" v="1399" actId="20577"/>
              <pc2:cmMkLst xmlns:pc2="http://schemas.microsoft.com/office/powerpoint/2019/9/main/command">
                <pc:docMk/>
                <pc:sldMk cId="63405965" sldId="264"/>
                <pc2:cmMk id="{2DA2385D-D025-4E77-989A-E3D033C00C22}"/>
              </pc2:cmMkLst>
              <pc226:cmRplyChg chg="add mod">
                <pc226:chgData name="泰良 中村" userId="fdbe07fe32ca836e" providerId="LiveId" clId="{15E2AD8C-6078-4447-B795-B8FE0B47BA28}" dt="2024-01-10T05:41:26.140" v="433"/>
                <pc2:cmRplyMkLst xmlns:pc2="http://schemas.microsoft.com/office/powerpoint/2019/9/main/command">
                  <pc:docMk/>
                  <pc:sldMk cId="63405965" sldId="264"/>
                  <pc2:cmMk id="{2DA2385D-D025-4E77-989A-E3D033C00C22}"/>
                  <pc2:cmRplyMk id="{19DA60F6-12F6-43BC-A864-A7098F10C730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05:55:33.024" v="461"/>
        <pc:sldMkLst>
          <pc:docMk/>
          <pc:sldMk cId="3608024358" sldId="26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05:55:33.024" v="461"/>
              <pc2:cmMkLst xmlns:pc2="http://schemas.microsoft.com/office/powerpoint/2019/9/main/command">
                <pc:docMk/>
                <pc:sldMk cId="3608024358" sldId="267"/>
                <pc2:cmMk id="{64738BC1-F5FC-450E-AE70-03ED6D49E43E}"/>
              </pc2:cmMkLst>
              <pc226:cmRplyChg chg="add mod">
                <pc226:chgData name="泰良 中村" userId="fdbe07fe32ca836e" providerId="LiveId" clId="{15E2AD8C-6078-4447-B795-B8FE0B47BA28}" dt="2024-01-10T05:55:33.024" v="461"/>
                <pc2:cmRplyMkLst xmlns:pc2="http://schemas.microsoft.com/office/powerpoint/2019/9/main/command">
                  <pc:docMk/>
                  <pc:sldMk cId="3608024358" sldId="267"/>
                  <pc2:cmMk id="{64738BC1-F5FC-450E-AE70-03ED6D49E43E}"/>
                  <pc2:cmRplyMk id="{B8293838-B050-4362-836D-832DB55745C9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06:20:04.335" v="837" actId="20577"/>
        <pc:sldMkLst>
          <pc:docMk/>
          <pc:sldMk cId="1503482910" sldId="26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06:20:04.137" v="836" actId="20577"/>
              <pc2:cmMkLst xmlns:pc2="http://schemas.microsoft.com/office/powerpoint/2019/9/main/command">
                <pc:docMk/>
                <pc:sldMk cId="1503482910" sldId="268"/>
                <pc2:cmMk id="{6EEACE3D-2429-45CA-9E81-CDFB040C1FD4}"/>
              </pc2:cmMkLst>
              <pc226:cmRplyChg chg="add mod">
                <pc226:chgData name="泰良 中村" userId="fdbe07fe32ca836e" providerId="LiveId" clId="{15E2AD8C-6078-4447-B795-B8FE0B47BA28}" dt="2024-01-10T06:06:04.295" v="631"/>
                <pc2:cmRplyMkLst xmlns:pc2="http://schemas.microsoft.com/office/powerpoint/2019/9/main/command">
                  <pc:docMk/>
                  <pc:sldMk cId="1503482910" sldId="268"/>
                  <pc2:cmMk id="{6EEACE3D-2429-45CA-9E81-CDFB040C1FD4}"/>
                  <pc2:cmRplyMk id="{D590A29D-BC7B-4906-9CC5-9D7CD8C21F7A}"/>
                </pc2:cmRplyMkLst>
              </pc226:cmRplyChg>
            </pc226:cmChg>
            <pc226:cmChg xmlns:pc226="http://schemas.microsoft.com/office/powerpoint/2022/06/main/command" chg="mod">
              <pc226:chgData name="泰良 中村" userId="fdbe07fe32ca836e" providerId="LiveId" clId="{15E2AD8C-6078-4447-B795-B8FE0B47BA28}" dt="2024-01-10T06:20:04.137" v="836" actId="20577"/>
              <pc2:cmMkLst xmlns:pc2="http://schemas.microsoft.com/office/powerpoint/2019/9/main/command">
                <pc:docMk/>
                <pc:sldMk cId="1503482910" sldId="268"/>
                <pc2:cmMk id="{D237C440-88E1-4A17-B9E7-42676CB89506}"/>
              </pc2:cmMkLst>
              <pc226:cmRplyChg chg="add mod">
                <pc226:chgData name="泰良 中村" userId="fdbe07fe32ca836e" providerId="LiveId" clId="{15E2AD8C-6078-4447-B795-B8FE0B47BA28}" dt="2024-01-10T06:15:00.142" v="737"/>
                <pc2:cmRplyMkLst xmlns:pc2="http://schemas.microsoft.com/office/powerpoint/2019/9/main/command">
                  <pc:docMk/>
                  <pc:sldMk cId="1503482910" sldId="268"/>
                  <pc2:cmMk id="{D237C440-88E1-4A17-B9E7-42676CB89506}"/>
                  <pc2:cmRplyMk id="{0138C3B3-6A8A-4DE9-A950-69DE48C58593}"/>
                </pc2:cmRplyMkLst>
              </pc226:cmRplyChg>
            </pc226:cmChg>
            <pc226:cmChg xmlns:pc226="http://schemas.microsoft.com/office/powerpoint/2022/06/main/command" chg="mod">
              <pc226:chgData name="泰良 中村" userId="fdbe07fe32ca836e" providerId="LiveId" clId="{15E2AD8C-6078-4447-B795-B8FE0B47BA28}" dt="2024-01-10T06:20:04.137" v="836" actId="20577"/>
              <pc2:cmMkLst xmlns:pc2="http://schemas.microsoft.com/office/powerpoint/2019/9/main/command">
                <pc:docMk/>
                <pc:sldMk cId="1503482910" sldId="268"/>
                <pc2:cmMk id="{365308BA-C97D-48A7-A526-FF53DE5C7728}"/>
              </pc2:cmMkLst>
              <pc226:cmRplyChg chg="add">
                <pc226:chgData name="泰良 中村" userId="fdbe07fe32ca836e" providerId="LiveId" clId="{15E2AD8C-6078-4447-B795-B8FE0B47BA28}" dt="2024-01-10T06:03:17.840" v="463"/>
                <pc2:cmRplyMkLst xmlns:pc2="http://schemas.microsoft.com/office/powerpoint/2019/9/main/command">
                  <pc:docMk/>
                  <pc:sldMk cId="1503482910" sldId="268"/>
                  <pc2:cmMk id="{365308BA-C97D-48A7-A526-FF53DE5C7728}"/>
                  <pc2:cmRplyMk id="{A7FED0C0-583A-4382-8147-B9738C76EBAD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06:32:18.320" v="1126" actId="20577"/>
        <pc:sldMkLst>
          <pc:docMk/>
          <pc:sldMk cId="4256377332" sldId="26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06:32:18.102" v="1125" actId="20577"/>
              <pc2:cmMkLst xmlns:pc2="http://schemas.microsoft.com/office/powerpoint/2019/9/main/command">
                <pc:docMk/>
                <pc:sldMk cId="4256377332" sldId="269"/>
                <pc2:cmMk id="{77D47631-2111-43E4-ADF9-EB0BF4C6CCAE}"/>
              </pc2:cmMkLst>
              <pc226:cmRplyChg chg="add">
                <pc226:chgData name="泰良 中村" userId="fdbe07fe32ca836e" providerId="LiveId" clId="{15E2AD8C-6078-4447-B795-B8FE0B47BA28}" dt="2024-01-10T06:31:01.915" v="1010"/>
                <pc2:cmRplyMkLst xmlns:pc2="http://schemas.microsoft.com/office/powerpoint/2019/9/main/command">
                  <pc:docMk/>
                  <pc:sldMk cId="4256377332" sldId="269"/>
                  <pc2:cmMk id="{77D47631-2111-43E4-ADF9-EB0BF4C6CCAE}"/>
                  <pc2:cmRplyMk id="{AEDE502B-40CB-4B00-A256-140C3EC7E33D}"/>
                </pc2:cmRplyMkLst>
              </pc226:cmRplyChg>
            </pc226:cmChg>
            <pc226:cmChg xmlns:pc226="http://schemas.microsoft.com/office/powerpoint/2022/06/main/command" chg="">
              <pc226:chgData name="泰良 中村" userId="fdbe07fe32ca836e" providerId="LiveId" clId="{15E2AD8C-6078-4447-B795-B8FE0B47BA28}" dt="2024-01-10T06:22:23.586" v="838"/>
              <pc2:cmMkLst xmlns:pc2="http://schemas.microsoft.com/office/powerpoint/2019/9/main/command">
                <pc:docMk/>
                <pc:sldMk cId="4256377332" sldId="269"/>
                <pc2:cmMk id="{C100B2A0-6447-4565-B4F0-BC9C98B50F38}"/>
              </pc2:cmMkLst>
              <pc226:cmRplyChg chg="add">
                <pc226:chgData name="泰良 中村" userId="fdbe07fe32ca836e" providerId="LiveId" clId="{15E2AD8C-6078-4447-B795-B8FE0B47BA28}" dt="2024-01-10T06:22:23.586" v="838"/>
                <pc2:cmRplyMkLst xmlns:pc2="http://schemas.microsoft.com/office/powerpoint/2019/9/main/command">
                  <pc:docMk/>
                  <pc:sldMk cId="4256377332" sldId="269"/>
                  <pc2:cmMk id="{C100B2A0-6447-4565-B4F0-BC9C98B50F38}"/>
                  <pc2:cmRplyMk id="{817E28A6-5819-49E2-B1DA-635A8C57882E}"/>
                </pc2:cmRplyMkLst>
              </pc226:cmRplyChg>
            </pc226:cmChg>
            <pc226:cmChg xmlns:pc226="http://schemas.microsoft.com/office/powerpoint/2022/06/main/command" chg="mod">
              <pc226:chgData name="泰良 中村" userId="fdbe07fe32ca836e" providerId="LiveId" clId="{15E2AD8C-6078-4447-B795-B8FE0B47BA28}" dt="2024-01-10T06:32:18.102" v="1125" actId="20577"/>
              <pc2:cmMkLst xmlns:pc2="http://schemas.microsoft.com/office/powerpoint/2019/9/main/command">
                <pc:docMk/>
                <pc:sldMk cId="4256377332" sldId="269"/>
                <pc2:cmMk id="{6DF7E2CF-44FE-4345-B3A4-167BD2C5E7F8}"/>
              </pc2:cmMkLst>
              <pc226:cmRplyChg chg="add">
                <pc226:chgData name="泰良 中村" userId="fdbe07fe32ca836e" providerId="LiveId" clId="{15E2AD8C-6078-4447-B795-B8FE0B47BA28}" dt="2024-01-10T06:26:19.416" v="839"/>
                <pc2:cmRplyMkLst xmlns:pc2="http://schemas.microsoft.com/office/powerpoint/2019/9/main/command">
                  <pc:docMk/>
                  <pc:sldMk cId="4256377332" sldId="269"/>
                  <pc2:cmMk id="{6DF7E2CF-44FE-4345-B3A4-167BD2C5E7F8}"/>
                  <pc2:cmRplyMk id="{FD0D060F-6563-44CC-8DE9-F484BC0F2D95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09:42:56.274" v="1197"/>
        <pc:sldMkLst>
          <pc:docMk/>
          <pc:sldMk cId="3595861571" sldId="27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09:42:56.274" v="1197"/>
              <pc2:cmMkLst xmlns:pc2="http://schemas.microsoft.com/office/powerpoint/2019/9/main/command">
                <pc:docMk/>
                <pc:sldMk cId="3595861571" sldId="271"/>
                <pc2:cmMk id="{024CB22D-11E3-42AB-BE56-660C8577C07A}"/>
              </pc2:cmMkLst>
              <pc226:cmRplyChg chg="add mod">
                <pc226:chgData name="泰良 中村" userId="fdbe07fe32ca836e" providerId="LiveId" clId="{15E2AD8C-6078-4447-B795-B8FE0B47BA28}" dt="2024-01-10T09:42:56.274" v="1197"/>
                <pc2:cmRplyMkLst xmlns:pc2="http://schemas.microsoft.com/office/powerpoint/2019/9/main/command">
                  <pc:docMk/>
                  <pc:sldMk cId="3595861571" sldId="271"/>
                  <pc2:cmMk id="{024CB22D-11E3-42AB-BE56-660C8577C07A}"/>
                  <pc2:cmRplyMk id="{D9ADDF4A-AB67-467D-AB0D-9A3DC9D9C343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10:03:52.754" v="1433" actId="20577"/>
        <pc:sldMkLst>
          <pc:docMk/>
          <pc:sldMk cId="279798818" sldId="27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10:03:52.273" v="1432" actId="20577"/>
              <pc2:cmMkLst xmlns:pc2="http://schemas.microsoft.com/office/powerpoint/2019/9/main/command">
                <pc:docMk/>
                <pc:sldMk cId="279798818" sldId="273"/>
                <pc2:cmMk id="{07333023-9F92-4498-8155-2EB1BF1065DB}"/>
              </pc2:cmMkLst>
              <pc226:cmRplyChg chg="add">
                <pc226:chgData name="泰良 中村" userId="fdbe07fe32ca836e" providerId="LiveId" clId="{15E2AD8C-6078-4447-B795-B8FE0B47BA28}" dt="2024-01-10T09:48:31.146" v="1229"/>
                <pc2:cmRplyMkLst xmlns:pc2="http://schemas.microsoft.com/office/powerpoint/2019/9/main/command">
                  <pc:docMk/>
                  <pc:sldMk cId="279798818" sldId="273"/>
                  <pc2:cmMk id="{07333023-9F92-4498-8155-2EB1BF1065DB}"/>
                  <pc2:cmRplyMk id="{62A3EDEE-BDBF-4F84-80E2-7C7A7D0E5F26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09:50:37.576" v="1233"/>
        <pc:sldMkLst>
          <pc:docMk/>
          <pc:sldMk cId="61117759" sldId="28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09:50:37.576" v="1233"/>
              <pc2:cmMkLst xmlns:pc2="http://schemas.microsoft.com/office/powerpoint/2019/9/main/command">
                <pc:docMk/>
                <pc:sldMk cId="61117759" sldId="283"/>
                <pc2:cmMk id="{F9D2B28D-C7F7-412E-8770-8CF309B3352A}"/>
              </pc2:cmMkLst>
              <pc226:cmRplyChg chg="add">
                <pc226:chgData name="泰良 中村" userId="fdbe07fe32ca836e" providerId="LiveId" clId="{15E2AD8C-6078-4447-B795-B8FE0B47BA28}" dt="2024-01-10T09:50:37.576" v="1233"/>
                <pc2:cmRplyMkLst xmlns:pc2="http://schemas.microsoft.com/office/powerpoint/2019/9/main/command">
                  <pc:docMk/>
                  <pc:sldMk cId="61117759" sldId="283"/>
                  <pc2:cmMk id="{F9D2B28D-C7F7-412E-8770-8CF309B3352A}"/>
                  <pc2:cmRplyMk id="{60D589AD-DA5A-4789-BF0F-775AFED1CB2F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09:57:33.696" v="1371" actId="14100"/>
        <pc:sldMkLst>
          <pc:docMk/>
          <pc:sldMk cId="1043777425" sldId="28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09:52:30.733" v="1244"/>
              <pc2:cmMkLst xmlns:pc2="http://schemas.microsoft.com/office/powerpoint/2019/9/main/command">
                <pc:docMk/>
                <pc:sldMk cId="1043777425" sldId="286"/>
                <pc2:cmMk id="{5F956A81-EE67-4256-BDD2-4A8F2498511E}"/>
              </pc2:cmMkLst>
              <pc226:cmRplyChg chg="add">
                <pc226:chgData name="泰良 中村" userId="fdbe07fe32ca836e" providerId="LiveId" clId="{15E2AD8C-6078-4447-B795-B8FE0B47BA28}" dt="2024-01-10T09:52:30.733" v="1244"/>
                <pc2:cmRplyMkLst xmlns:pc2="http://schemas.microsoft.com/office/powerpoint/2019/9/main/command">
                  <pc:docMk/>
                  <pc:sldMk cId="1043777425" sldId="286"/>
                  <pc2:cmMk id="{5F956A81-EE67-4256-BDD2-4A8F2498511E}"/>
                  <pc2:cmRplyMk id="{35032007-A3DE-4E69-8FD2-6A1389D997B3}"/>
                </pc2:cmRplyMkLst>
              </pc226:cmRplyChg>
            </pc226:cmChg>
            <pc226:cmChg xmlns:pc226="http://schemas.microsoft.com/office/powerpoint/2022/06/main/command" chg="">
              <pc226:chgData name="泰良 中村" userId="fdbe07fe32ca836e" providerId="LiveId" clId="{15E2AD8C-6078-4447-B795-B8FE0B47BA28}" dt="2024-01-10T09:57:17.691" v="1368"/>
              <pc2:cmMkLst xmlns:pc2="http://schemas.microsoft.com/office/powerpoint/2019/9/main/command">
                <pc:docMk/>
                <pc:sldMk cId="1043777425" sldId="286"/>
                <pc2:cmMk id="{1AC7B2DD-DE33-4FC3-87A9-60C7500EAB3E}"/>
              </pc2:cmMkLst>
              <pc226:cmRplyChg chg="add">
                <pc226:chgData name="泰良 中村" userId="fdbe07fe32ca836e" providerId="LiveId" clId="{15E2AD8C-6078-4447-B795-B8FE0B47BA28}" dt="2024-01-10T09:57:17.691" v="1368"/>
                <pc2:cmRplyMkLst xmlns:pc2="http://schemas.microsoft.com/office/powerpoint/2019/9/main/command">
                  <pc:docMk/>
                  <pc:sldMk cId="1043777425" sldId="286"/>
                  <pc2:cmMk id="{1AC7B2DD-DE33-4FC3-87A9-60C7500EAB3E}"/>
                  <pc2:cmRplyMk id="{F53609CB-28F7-4219-985B-554E0C11F410}"/>
                </pc2:cmRplyMkLst>
              </pc226:cmRplyChg>
            </pc226:cmChg>
          </p:ext>
        </pc:extLst>
      </pc:sldChg>
      <pc:sldChg chg="modSp mod modCm">
        <pc:chgData name="泰良 中村" userId="fdbe07fe32ca836e" providerId="LiveId" clId="{15E2AD8C-6078-4447-B795-B8FE0B47BA28}" dt="2024-01-10T10:35:23.036" v="2589" actId="14100"/>
        <pc:sldMkLst>
          <pc:docMk/>
          <pc:sldMk cId="2356256038" sldId="28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15E2AD8C-6078-4447-B795-B8FE0B47BA28}" dt="2024-01-10T10:35:09.352" v="2587" actId="20577"/>
              <pc2:cmMkLst xmlns:pc2="http://schemas.microsoft.com/office/powerpoint/2019/9/main/command">
                <pc:docMk/>
                <pc:sldMk cId="2356256038" sldId="288"/>
                <pc2:cmMk id="{7D89C31C-1B0E-4D7A-8A41-878D3F9084B0}"/>
              </pc2:cmMkLst>
            </pc226:cmChg>
            <pc226:cmChg xmlns:pc226="http://schemas.microsoft.com/office/powerpoint/2022/06/main/command" chg="mod">
              <pc226:chgData name="泰良 中村" userId="fdbe07fe32ca836e" providerId="LiveId" clId="{15E2AD8C-6078-4447-B795-B8FE0B47BA28}" dt="2024-01-10T10:32:39.214" v="2486"/>
              <pc2:cmMkLst xmlns:pc2="http://schemas.microsoft.com/office/powerpoint/2019/9/main/command">
                <pc:docMk/>
                <pc:sldMk cId="2356256038" sldId="288"/>
                <pc2:cmMk id="{328CF937-F4C1-4A3C-BFC4-98B827323F52}"/>
              </pc2:cmMkLst>
              <pc226:cmRplyChg chg="add">
                <pc226:chgData name="泰良 中村" userId="fdbe07fe32ca836e" providerId="LiveId" clId="{15E2AD8C-6078-4447-B795-B8FE0B47BA28}" dt="2024-01-10T10:32:39.214" v="2486"/>
                <pc2:cmRplyMkLst xmlns:pc2="http://schemas.microsoft.com/office/powerpoint/2019/9/main/command">
                  <pc:docMk/>
                  <pc:sldMk cId="2356256038" sldId="288"/>
                  <pc2:cmMk id="{328CF937-F4C1-4A3C-BFC4-98B827323F52}"/>
                  <pc2:cmRplyMk id="{0E27506E-EF04-4AAE-A56E-8150EC471E94}"/>
                </pc2:cmRplyMkLst>
              </pc226:cmRplyChg>
            </pc226:cmChg>
            <pc226:cmChg xmlns:pc226="http://schemas.microsoft.com/office/powerpoint/2022/06/main/command" chg="mod">
              <pc226:chgData name="泰良 中村" userId="fdbe07fe32ca836e" providerId="LiveId" clId="{15E2AD8C-6078-4447-B795-B8FE0B47BA28}" dt="2024-01-10T10:31:39.698" v="2485"/>
              <pc2:cmMkLst xmlns:pc2="http://schemas.microsoft.com/office/powerpoint/2019/9/main/command">
                <pc:docMk/>
                <pc:sldMk cId="2356256038" sldId="288"/>
                <pc2:cmMk id="{A7611662-B024-447A-B9B6-7A0A3157F43E}"/>
              </pc2:cmMkLst>
              <pc226:cmRplyChg chg="add">
                <pc226:chgData name="泰良 中村" userId="fdbe07fe32ca836e" providerId="LiveId" clId="{15E2AD8C-6078-4447-B795-B8FE0B47BA28}" dt="2024-01-10T10:31:39.698" v="2485"/>
                <pc2:cmRplyMkLst xmlns:pc2="http://schemas.microsoft.com/office/powerpoint/2019/9/main/command">
                  <pc:docMk/>
                  <pc:sldMk cId="2356256038" sldId="288"/>
                  <pc2:cmMk id="{A7611662-B024-447A-B9B6-7A0A3157F43E}"/>
                  <pc2:cmRplyMk id="{73883CB3-A2BB-46F1-AD4B-38855EBA1F09}"/>
                </pc2:cmRplyMkLst>
              </pc226:cmRplyChg>
            </pc226:cmChg>
            <pc226:cmChg xmlns:pc226="http://schemas.microsoft.com/office/powerpoint/2022/06/main/command" chg="mod">
              <pc226:chgData name="泰良 中村" userId="fdbe07fe32ca836e" providerId="LiveId" clId="{15E2AD8C-6078-4447-B795-B8FE0B47BA28}" dt="2024-01-10T10:33:32.822" v="2500"/>
              <pc2:cmMkLst xmlns:pc2="http://schemas.microsoft.com/office/powerpoint/2019/9/main/command">
                <pc:docMk/>
                <pc:sldMk cId="2356256038" sldId="288"/>
                <pc2:cmMk id="{533329B6-C9ED-45E8-AA95-95B77DC2DB31}"/>
              </pc2:cmMkLst>
              <pc226:cmRplyChg chg="add">
                <pc226:chgData name="泰良 中村" userId="fdbe07fe32ca836e" providerId="LiveId" clId="{15E2AD8C-6078-4447-B795-B8FE0B47BA28}" dt="2024-01-10T10:33:32.822" v="2500"/>
                <pc2:cmRplyMkLst xmlns:pc2="http://schemas.microsoft.com/office/powerpoint/2019/9/main/command">
                  <pc:docMk/>
                  <pc:sldMk cId="2356256038" sldId="288"/>
                  <pc2:cmMk id="{533329B6-C9ED-45E8-AA95-95B77DC2DB31}"/>
                  <pc2:cmRplyMk id="{A942A4F2-610D-4175-B277-416686649F15}"/>
                </pc2:cmRplyMkLst>
              </pc226:cmRplyChg>
            </pc226:cmChg>
          </p:ext>
        </pc:extLst>
      </pc:sldChg>
      <pc:sldChg chg="addSp delSp modSp add mod setBg delCm">
        <pc:chgData name="泰良 中村" userId="fdbe07fe32ca836e" providerId="LiveId" clId="{15E2AD8C-6078-4447-B795-B8FE0B47BA28}" dt="2024-01-10T10:17:36.845" v="1770" actId="20577"/>
        <pc:sldMkLst>
          <pc:docMk/>
          <pc:sldMk cId="589300162" sldId="28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泰良 中村" userId="fdbe07fe32ca836e" providerId="LiveId" clId="{15E2AD8C-6078-4447-B795-B8FE0B47BA28}" dt="2024-01-10T09:53:18.104" v="1247"/>
              <pc2:cmMkLst xmlns:pc2="http://schemas.microsoft.com/office/powerpoint/2019/9/main/command">
                <pc:docMk/>
                <pc:sldMk cId="589300162" sldId="289"/>
                <pc2:cmMk id="{55CDA576-FBC7-4FC8-B3FC-ED5BEF0CE110}"/>
              </pc2:cmMkLst>
            </pc226:cmChg>
            <pc226:cmChg xmlns:pc226="http://schemas.microsoft.com/office/powerpoint/2022/06/main/command" chg="del">
              <pc226:chgData name="泰良 中村" userId="fdbe07fe32ca836e" providerId="LiveId" clId="{15E2AD8C-6078-4447-B795-B8FE0B47BA28}" dt="2024-01-10T09:53:13.018" v="1246"/>
              <pc2:cmMkLst xmlns:pc2="http://schemas.microsoft.com/office/powerpoint/2019/9/main/command">
                <pc:docMk/>
                <pc:sldMk cId="589300162" sldId="289"/>
                <pc2:cmMk id="{07DE79CF-A5BA-4FF6-BF6C-02A4C38256AE}"/>
              </pc2:cmMkLst>
            </pc226:cmChg>
          </p:ext>
        </pc:extLst>
      </pc:sldChg>
      <pc:sldChg chg="modSp add mod setBg">
        <pc:chgData name="泰良 中村" userId="fdbe07fe32ca836e" providerId="LiveId" clId="{15E2AD8C-6078-4447-B795-B8FE0B47BA28}" dt="2024-01-10T10:30:09.786" v="2419" actId="20577"/>
        <pc:sldMkLst>
          <pc:docMk/>
          <pc:sldMk cId="2583107954" sldId="290"/>
        </pc:sldMkLst>
      </pc:sldChg>
    </pc:docChg>
  </pc:docChgLst>
  <pc:docChgLst>
    <pc:chgData name="伸夫 砂川" userId="17080363a31efceb" providerId="LiveId" clId="{A6C13C1C-0FA0-4B39-B9C8-BE3EBD0D6E66}"/>
    <pc:docChg chg="undo custSel modSld">
      <pc:chgData name="伸夫 砂川" userId="17080363a31efceb" providerId="LiveId" clId="{A6C13C1C-0FA0-4B39-B9C8-BE3EBD0D6E66}" dt="2024-06-19T13:01:42.283" v="1196" actId="20577"/>
      <pc:docMkLst>
        <pc:docMk/>
      </pc:docMkLst>
      <pc:sldChg chg="modSp mod">
        <pc:chgData name="伸夫 砂川" userId="17080363a31efceb" providerId="LiveId" clId="{A6C13C1C-0FA0-4B39-B9C8-BE3EBD0D6E66}" dt="2024-06-19T13:01:42.283" v="1196" actId="20577"/>
        <pc:sldMkLst>
          <pc:docMk/>
          <pc:sldMk cId="3723279915" sldId="260"/>
        </pc:sldMkLst>
      </pc:sldChg>
    </pc:docChg>
  </pc:docChgLst>
  <pc:docChgLst>
    <pc:chgData name="泰良 中村" userId="fdbe07fe32ca836e" providerId="LiveId" clId="{AFA8D043-8736-4BAB-B914-ECD9952CCAA8}"/>
    <pc:docChg chg="delSld modSld">
      <pc:chgData name="泰良 中村" userId="fdbe07fe32ca836e" providerId="LiveId" clId="{AFA8D043-8736-4BAB-B914-ECD9952CCAA8}" dt="2024-01-19T09:01:13.677" v="1149" actId="20577"/>
      <pc:docMkLst>
        <pc:docMk/>
      </pc:docMkLst>
      <pc:sldChg chg="modNotesTx">
        <pc:chgData name="泰良 中村" userId="fdbe07fe32ca836e" providerId="LiveId" clId="{AFA8D043-8736-4BAB-B914-ECD9952CCAA8}" dt="2024-01-18T05:23:46.250" v="218" actId="20577"/>
        <pc:sldMkLst>
          <pc:docMk/>
          <pc:sldMk cId="3723279915" sldId="260"/>
        </pc:sldMkLst>
      </pc:sldChg>
      <pc:sldChg chg="modSp mod modNotesTx">
        <pc:chgData name="泰良 中村" userId="fdbe07fe32ca836e" providerId="LiveId" clId="{AFA8D043-8736-4BAB-B914-ECD9952CCAA8}" dt="2024-01-18T05:36:01.685" v="420" actId="20577"/>
        <pc:sldMkLst>
          <pc:docMk/>
          <pc:sldMk cId="63405965" sldId="264"/>
        </pc:sldMkLst>
      </pc:sldChg>
      <pc:sldChg chg="modNotesTx">
        <pc:chgData name="泰良 中村" userId="fdbe07fe32ca836e" providerId="LiveId" clId="{AFA8D043-8736-4BAB-B914-ECD9952CCAA8}" dt="2024-01-18T05:39:14.018" v="586" actId="20577"/>
        <pc:sldMkLst>
          <pc:docMk/>
          <pc:sldMk cId="1714904473" sldId="266"/>
        </pc:sldMkLst>
      </pc:sldChg>
      <pc:sldChg chg="modNotesTx">
        <pc:chgData name="泰良 中村" userId="fdbe07fe32ca836e" providerId="LiveId" clId="{AFA8D043-8736-4BAB-B914-ECD9952CCAA8}" dt="2024-01-18T05:41:16.094" v="734" actId="20577"/>
        <pc:sldMkLst>
          <pc:docMk/>
          <pc:sldMk cId="3608024358" sldId="267"/>
        </pc:sldMkLst>
      </pc:sldChg>
      <pc:sldChg chg="modSp mod modCm modNotesTx">
        <pc:chgData name="泰良 中村" userId="fdbe07fe32ca836e" providerId="LiveId" clId="{AFA8D043-8736-4BAB-B914-ECD9952CCAA8}" dt="2024-01-19T09:01:13.677" v="1149" actId="20577"/>
        <pc:sldMkLst>
          <pc:docMk/>
          <pc:sldMk cId="1503482910" sldId="26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AFA8D043-8736-4BAB-B914-ECD9952CCAA8}" dt="2024-01-18T05:44:07.297" v="821" actId="20577"/>
              <pc2:cmMkLst xmlns:pc2="http://schemas.microsoft.com/office/powerpoint/2019/9/main/command">
                <pc:docMk/>
                <pc:sldMk cId="1503482910" sldId="268"/>
                <pc2:cmMk id="{6EEACE3D-2429-45CA-9E81-CDFB040C1FD4}"/>
              </pc2:cmMkLst>
            </pc226:cmChg>
            <pc226:cmChg xmlns:pc226="http://schemas.microsoft.com/office/powerpoint/2022/06/main/command" chg="mod">
              <pc226:chgData name="泰良 中村" userId="fdbe07fe32ca836e" providerId="LiveId" clId="{AFA8D043-8736-4BAB-B914-ECD9952CCAA8}" dt="2024-01-18T05:44:07.297" v="821" actId="20577"/>
              <pc2:cmMkLst xmlns:pc2="http://schemas.microsoft.com/office/powerpoint/2019/9/main/command">
                <pc:docMk/>
                <pc:sldMk cId="1503482910" sldId="268"/>
                <pc2:cmMk id="{D237C440-88E1-4A17-B9E7-42676CB89506}"/>
              </pc2:cmMkLst>
            </pc226:cmChg>
            <pc226:cmChg xmlns:pc226="http://schemas.microsoft.com/office/powerpoint/2022/06/main/command" chg="mod">
              <pc226:chgData name="泰良 中村" userId="fdbe07fe32ca836e" providerId="LiveId" clId="{AFA8D043-8736-4BAB-B914-ECD9952CCAA8}" dt="2024-01-18T05:44:07.297" v="821" actId="20577"/>
              <pc2:cmMkLst xmlns:pc2="http://schemas.microsoft.com/office/powerpoint/2019/9/main/command">
                <pc:docMk/>
                <pc:sldMk cId="1503482910" sldId="268"/>
                <pc2:cmMk id="{55DFC96A-5BCB-42C9-B54E-5237CE68D83D}"/>
              </pc2:cmMkLst>
            </pc226:cmChg>
            <pc226:cmChg xmlns:pc226="http://schemas.microsoft.com/office/powerpoint/2022/06/main/command" chg="mod">
              <pc226:chgData name="泰良 中村" userId="fdbe07fe32ca836e" providerId="LiveId" clId="{AFA8D043-8736-4BAB-B914-ECD9952CCAA8}" dt="2024-01-18T05:44:07.297" v="821" actId="20577"/>
              <pc2:cmMkLst xmlns:pc2="http://schemas.microsoft.com/office/powerpoint/2019/9/main/command">
                <pc:docMk/>
                <pc:sldMk cId="1503482910" sldId="268"/>
                <pc2:cmMk id="{365308BA-C97D-48A7-A526-FF53DE5C7728}"/>
              </pc2:cmMkLst>
            </pc226:cmChg>
          </p:ext>
        </pc:extLst>
      </pc:sldChg>
      <pc:sldChg chg="modSp mod modCm">
        <pc:chgData name="泰良 中村" userId="fdbe07fe32ca836e" providerId="LiveId" clId="{AFA8D043-8736-4BAB-B914-ECD9952CCAA8}" dt="2024-01-18T05:15:09.685" v="120" actId="20577"/>
        <pc:sldMkLst>
          <pc:docMk/>
          <pc:sldMk cId="4256377332" sldId="26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AFA8D043-8736-4BAB-B914-ECD9952CCAA8}" dt="2024-01-18T05:15:09.685" v="120" actId="20577"/>
              <pc2:cmMkLst xmlns:pc2="http://schemas.microsoft.com/office/powerpoint/2019/9/main/command">
                <pc:docMk/>
                <pc:sldMk cId="4256377332" sldId="269"/>
                <pc2:cmMk id="{77D47631-2111-43E4-ADF9-EB0BF4C6CCAE}"/>
              </pc2:cmMkLst>
            </pc226:cmChg>
            <pc226:cmChg xmlns:pc226="http://schemas.microsoft.com/office/powerpoint/2022/06/main/command" chg="mod">
              <pc226:chgData name="泰良 中村" userId="fdbe07fe32ca836e" providerId="LiveId" clId="{AFA8D043-8736-4BAB-B914-ECD9952CCAA8}" dt="2024-01-18T05:15:09.685" v="120" actId="20577"/>
              <pc2:cmMkLst xmlns:pc2="http://schemas.microsoft.com/office/powerpoint/2019/9/main/command">
                <pc:docMk/>
                <pc:sldMk cId="4256377332" sldId="269"/>
                <pc2:cmMk id="{6DF7E2CF-44FE-4345-B3A4-167BD2C5E7F8}"/>
              </pc2:cmMkLst>
            </pc226:cmChg>
          </p:ext>
        </pc:extLst>
      </pc:sldChg>
      <pc:sldChg chg="modNotesTx">
        <pc:chgData name="泰良 中村" userId="fdbe07fe32ca836e" providerId="LiveId" clId="{AFA8D043-8736-4BAB-B914-ECD9952CCAA8}" dt="2024-01-18T05:51:37.459" v="1123" actId="20577"/>
        <pc:sldMkLst>
          <pc:docMk/>
          <pc:sldMk cId="4212317190" sldId="270"/>
        </pc:sldMkLst>
      </pc:sldChg>
      <pc:sldChg chg="modSp mod modCm">
        <pc:chgData name="泰良 中村" userId="fdbe07fe32ca836e" providerId="LiveId" clId="{AFA8D043-8736-4BAB-B914-ECD9952CCAA8}" dt="2024-01-18T05:16:11.477" v="124" actId="20577"/>
        <pc:sldMkLst>
          <pc:docMk/>
          <pc:sldMk cId="464905289" sldId="27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AFA8D043-8736-4BAB-B914-ECD9952CCAA8}" dt="2024-01-18T05:16:11.477" v="124" actId="20577"/>
              <pc2:cmMkLst xmlns:pc2="http://schemas.microsoft.com/office/powerpoint/2019/9/main/command">
                <pc:docMk/>
                <pc:sldMk cId="464905289" sldId="279"/>
                <pc2:cmMk id="{AFF2BB6A-4D31-459A-9B67-659D090201AA}"/>
              </pc2:cmMkLst>
            </pc226:cmChg>
          </p:ext>
        </pc:extLst>
      </pc:sldChg>
      <pc:sldChg chg="del">
        <pc:chgData name="泰良 中村" userId="fdbe07fe32ca836e" providerId="LiveId" clId="{AFA8D043-8736-4BAB-B914-ECD9952CCAA8}" dt="2024-01-18T05:09:53.673" v="0" actId="47"/>
        <pc:sldMkLst>
          <pc:docMk/>
          <pc:sldMk cId="629212760" sldId="292"/>
        </pc:sldMkLst>
      </pc:sldChg>
    </pc:docChg>
  </pc:docChgLst>
  <pc:docChgLst>
    <pc:chgData name="泰良 中村" userId="fdbe07fe32ca836e" providerId="LiveId" clId="{9D4281B2-0CB2-44CF-AF92-15D229252E47}"/>
    <pc:docChg chg="undo custSel addSld modSld sldOrd modMainMaster">
      <pc:chgData name="泰良 中村" userId="fdbe07fe32ca836e" providerId="LiveId" clId="{9D4281B2-0CB2-44CF-AF92-15D229252E47}" dt="2024-01-15T10:08:07.866" v="2520"/>
      <pc:docMkLst>
        <pc:docMk/>
      </pc:docMkLst>
      <pc:sldChg chg="modSp mod modCm">
        <pc:chgData name="泰良 中村" userId="fdbe07fe32ca836e" providerId="LiveId" clId="{9D4281B2-0CB2-44CF-AF92-15D229252E47}" dt="2024-01-15T09:12:27.156" v="2180"/>
        <pc:sldMkLst>
          <pc:docMk/>
          <pc:sldMk cId="2308864707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泰良 中村" userId="fdbe07fe32ca836e" providerId="LiveId" clId="{9D4281B2-0CB2-44CF-AF92-15D229252E47}" dt="2024-01-15T09:12:27.156" v="2180"/>
              <pc2:cmMkLst xmlns:pc2="http://schemas.microsoft.com/office/powerpoint/2019/9/main/command">
                <pc:docMk/>
                <pc:sldMk cId="2308864707" sldId="257"/>
                <pc2:cmMk id="{31BB4545-B240-4807-80DB-43DCA015329A}"/>
              </pc2:cmMkLst>
              <pc226:cmRplyChg chg="add mod">
                <pc226:chgData name="泰良 中村" userId="fdbe07fe32ca836e" providerId="LiveId" clId="{9D4281B2-0CB2-44CF-AF92-15D229252E47}" dt="2024-01-15T09:12:27.156" v="2180"/>
                <pc2:cmRplyMkLst xmlns:pc2="http://schemas.microsoft.com/office/powerpoint/2019/9/main/command">
                  <pc:docMk/>
                  <pc:sldMk cId="2308864707" sldId="257"/>
                  <pc2:cmMk id="{31BB4545-B240-4807-80DB-43DCA015329A}"/>
                  <pc2:cmRplyMk id="{F879FD83-A19F-4FE7-AB5B-3A718075C2B4}"/>
                </pc2:cmRplyMkLst>
              </pc226:cmRplyChg>
            </pc226:cmChg>
          </p:ext>
        </pc:extLst>
      </pc:sldChg>
      <pc:sldChg chg="modCm">
        <pc:chgData name="泰良 中村" userId="fdbe07fe32ca836e" providerId="LiveId" clId="{9D4281B2-0CB2-44CF-AF92-15D229252E47}" dt="2024-01-15T07:38:25.136" v="528"/>
        <pc:sldMkLst>
          <pc:docMk/>
          <pc:sldMk cId="2178706407" sldId="25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泰良 中村" userId="fdbe07fe32ca836e" providerId="LiveId" clId="{9D4281B2-0CB2-44CF-AF92-15D229252E47}" dt="2024-01-15T07:38:25.136" v="528"/>
              <pc2:cmMkLst xmlns:pc2="http://schemas.microsoft.com/office/powerpoint/2019/9/main/command">
                <pc:docMk/>
                <pc:sldMk cId="2178706407" sldId="259"/>
                <pc2:cmMk id="{6C8B0EA2-C124-4705-9DFB-BF1780B31763}"/>
              </pc2:cmMkLst>
              <pc226:cmRplyChg chg="add">
                <pc226:chgData name="泰良 中村" userId="fdbe07fe32ca836e" providerId="LiveId" clId="{9D4281B2-0CB2-44CF-AF92-15D229252E47}" dt="2024-01-15T07:38:25.136" v="528"/>
                <pc2:cmRplyMkLst xmlns:pc2="http://schemas.microsoft.com/office/powerpoint/2019/9/main/command">
                  <pc:docMk/>
                  <pc:sldMk cId="2178706407" sldId="259"/>
                  <pc2:cmMk id="{6C8B0EA2-C124-4705-9DFB-BF1780B31763}"/>
                  <pc2:cmRplyMk id="{0C6C3DAF-56FA-4B5B-B0D7-82BFDE2FB18E}"/>
                </pc2:cmRplyMkLst>
              </pc226:cmRplyChg>
            </pc226:cmChg>
          </p:ext>
        </pc:extLst>
      </pc:sldChg>
      <pc:sldChg chg="modSp mod">
        <pc:chgData name="泰良 中村" userId="fdbe07fe32ca836e" providerId="LiveId" clId="{9D4281B2-0CB2-44CF-AF92-15D229252E47}" dt="2024-01-15T09:59:43.361" v="2514" actId="14100"/>
        <pc:sldMkLst>
          <pc:docMk/>
          <pc:sldMk cId="3723279915" sldId="260"/>
        </pc:sldMkLst>
      </pc:sldChg>
      <pc:sldChg chg="delSp modSp mod ord modCm">
        <pc:chgData name="泰良 中村" userId="fdbe07fe32ca836e" providerId="LiveId" clId="{9D4281B2-0CB2-44CF-AF92-15D229252E47}" dt="2024-01-15T09:46:23.925" v="2506" actId="20577"/>
        <pc:sldMkLst>
          <pc:docMk/>
          <pc:sldMk cId="63405965" sldId="26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9D4281B2-0CB2-44CF-AF92-15D229252E47}" dt="2024-01-15T08:25:27.705" v="1760"/>
              <pc2:cmMkLst xmlns:pc2="http://schemas.microsoft.com/office/powerpoint/2019/9/main/command">
                <pc:docMk/>
                <pc:sldMk cId="63405965" sldId="264"/>
                <pc2:cmMk id="{2DA2385D-D025-4E77-989A-E3D033C00C22}"/>
              </pc2:cmMkLst>
              <pc226:cmRplyChg chg="add">
                <pc226:chgData name="泰良 中村" userId="fdbe07fe32ca836e" providerId="LiveId" clId="{9D4281B2-0CB2-44CF-AF92-15D229252E47}" dt="2024-01-15T08:25:27.705" v="1760"/>
                <pc2:cmRplyMkLst xmlns:pc2="http://schemas.microsoft.com/office/powerpoint/2019/9/main/command">
                  <pc:docMk/>
                  <pc:sldMk cId="63405965" sldId="264"/>
                  <pc2:cmMk id="{2DA2385D-D025-4E77-989A-E3D033C00C22}"/>
                  <pc2:cmRplyMk id="{02B08F9E-7C46-445F-BB69-BA5B19629490}"/>
                </pc2:cmRplyMkLst>
              </pc226:cmRplyChg>
            </pc226:cmChg>
          </p:ext>
        </pc:extLst>
      </pc:sldChg>
      <pc:sldChg chg="modSp mod">
        <pc:chgData name="泰良 中村" userId="fdbe07fe32ca836e" providerId="LiveId" clId="{9D4281B2-0CB2-44CF-AF92-15D229252E47}" dt="2024-01-15T08:25:41.455" v="1770" actId="1035"/>
        <pc:sldMkLst>
          <pc:docMk/>
          <pc:sldMk cId="4211491020" sldId="265"/>
        </pc:sldMkLst>
      </pc:sldChg>
      <pc:sldChg chg="modSp mod">
        <pc:chgData name="泰良 中村" userId="fdbe07fe32ca836e" providerId="LiveId" clId="{9D4281B2-0CB2-44CF-AF92-15D229252E47}" dt="2024-01-15T08:26:30.710" v="1771" actId="732"/>
        <pc:sldMkLst>
          <pc:docMk/>
          <pc:sldMk cId="1714904473" sldId="266"/>
        </pc:sldMkLst>
      </pc:sldChg>
      <pc:sldChg chg="modSp mod addCm modCm">
        <pc:chgData name="泰良 中村" userId="fdbe07fe32ca836e" providerId="LiveId" clId="{9D4281B2-0CB2-44CF-AF92-15D229252E47}" dt="2024-01-15T10:08:07.866" v="2520"/>
        <pc:sldMkLst>
          <pc:docMk/>
          <pc:sldMk cId="1503482910" sldId="26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9D4281B2-0CB2-44CF-AF92-15D229252E47}" dt="2024-01-15T10:04:33.535" v="2517" actId="20577"/>
              <pc2:cmMkLst xmlns:pc2="http://schemas.microsoft.com/office/powerpoint/2019/9/main/command">
                <pc:docMk/>
                <pc:sldMk cId="1503482910" sldId="268"/>
                <pc2:cmMk id="{6EEACE3D-2429-45CA-9E81-CDFB040C1FD4}"/>
              </pc2:cmMkLst>
            </pc226:cmChg>
            <pc226:cmChg xmlns:pc226="http://schemas.microsoft.com/office/powerpoint/2022/06/main/command" chg="mod">
              <pc226:chgData name="泰良 中村" userId="fdbe07fe32ca836e" providerId="LiveId" clId="{9D4281B2-0CB2-44CF-AF92-15D229252E47}" dt="2024-01-15T10:04:33.535" v="2517" actId="20577"/>
              <pc2:cmMkLst xmlns:pc2="http://schemas.microsoft.com/office/powerpoint/2019/9/main/command">
                <pc:docMk/>
                <pc:sldMk cId="1503482910" sldId="268"/>
                <pc2:cmMk id="{D237C440-88E1-4A17-B9E7-42676CB89506}"/>
              </pc2:cmMkLst>
            </pc226:cmChg>
            <pc226:cmChg xmlns:pc226="http://schemas.microsoft.com/office/powerpoint/2022/06/main/command" chg="add mod">
              <pc226:chgData name="泰良 中村" userId="fdbe07fe32ca836e" providerId="LiveId" clId="{9D4281B2-0CB2-44CF-AF92-15D229252E47}" dt="2024-01-15T10:08:07.866" v="2520"/>
              <pc2:cmMkLst xmlns:pc2="http://schemas.microsoft.com/office/powerpoint/2019/9/main/command">
                <pc:docMk/>
                <pc:sldMk cId="1503482910" sldId="268"/>
                <pc2:cmMk id="{55DFC96A-5BCB-42C9-B54E-5237CE68D83D}"/>
              </pc2:cmMkLst>
            </pc226:cmChg>
            <pc226:cmChg xmlns:pc226="http://schemas.microsoft.com/office/powerpoint/2022/06/main/command" chg="mod">
              <pc226:chgData name="泰良 中村" userId="fdbe07fe32ca836e" providerId="LiveId" clId="{9D4281B2-0CB2-44CF-AF92-15D229252E47}" dt="2024-01-15T10:04:33.535" v="2517" actId="20577"/>
              <pc2:cmMkLst xmlns:pc2="http://schemas.microsoft.com/office/powerpoint/2019/9/main/command">
                <pc:docMk/>
                <pc:sldMk cId="1503482910" sldId="268"/>
                <pc2:cmMk id="{365308BA-C97D-48A7-A526-FF53DE5C7728}"/>
              </pc2:cmMkLst>
            </pc226:cmChg>
          </p:ext>
        </pc:extLst>
      </pc:sldChg>
      <pc:sldChg chg="addSp delSp modSp mod modCm">
        <pc:chgData name="泰良 中村" userId="fdbe07fe32ca836e" providerId="LiveId" clId="{9D4281B2-0CB2-44CF-AF92-15D229252E47}" dt="2024-01-15T09:53:02.754" v="2512" actId="20577"/>
        <pc:sldMkLst>
          <pc:docMk/>
          <pc:sldMk cId="4256377332" sldId="26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9D4281B2-0CB2-44CF-AF92-15D229252E47}" dt="2024-01-15T09:53:02.754" v="2512" actId="20577"/>
              <pc2:cmMkLst xmlns:pc2="http://schemas.microsoft.com/office/powerpoint/2019/9/main/command">
                <pc:docMk/>
                <pc:sldMk cId="4256377332" sldId="269"/>
                <pc2:cmMk id="{77D47631-2111-43E4-ADF9-EB0BF4C6CCAE}"/>
              </pc2:cmMkLst>
            </pc226:cmChg>
            <pc226:cmChg xmlns:pc226="http://schemas.microsoft.com/office/powerpoint/2022/06/main/command" chg="">
              <pc226:chgData name="泰良 中村" userId="fdbe07fe32ca836e" providerId="LiveId" clId="{9D4281B2-0CB2-44CF-AF92-15D229252E47}" dt="2024-01-15T09:07:30.257" v="2167"/>
              <pc2:cmMkLst xmlns:pc2="http://schemas.microsoft.com/office/powerpoint/2019/9/main/command">
                <pc:docMk/>
                <pc:sldMk cId="4256377332" sldId="269"/>
                <pc2:cmMk id="{C100B2A0-6447-4565-B4F0-BC9C98B50F38}"/>
              </pc2:cmMkLst>
              <pc226:cmRplyChg chg="add">
                <pc226:chgData name="泰良 中村" userId="fdbe07fe32ca836e" providerId="LiveId" clId="{9D4281B2-0CB2-44CF-AF92-15D229252E47}" dt="2024-01-15T09:07:30.257" v="2167"/>
                <pc2:cmRplyMkLst xmlns:pc2="http://schemas.microsoft.com/office/powerpoint/2019/9/main/command">
                  <pc:docMk/>
                  <pc:sldMk cId="4256377332" sldId="269"/>
                  <pc2:cmMk id="{C100B2A0-6447-4565-B4F0-BC9C98B50F38}"/>
                  <pc2:cmRplyMk id="{17C88655-5A6B-4135-BB0C-CF29C4407019}"/>
                </pc2:cmRplyMkLst>
              </pc226:cmRplyChg>
            </pc226:cmChg>
            <pc226:cmChg xmlns:pc226="http://schemas.microsoft.com/office/powerpoint/2022/06/main/command" chg="mod">
              <pc226:chgData name="泰良 中村" userId="fdbe07fe32ca836e" providerId="LiveId" clId="{9D4281B2-0CB2-44CF-AF92-15D229252E47}" dt="2024-01-15T09:53:02.754" v="2512" actId="20577"/>
              <pc2:cmMkLst xmlns:pc2="http://schemas.microsoft.com/office/powerpoint/2019/9/main/command">
                <pc:docMk/>
                <pc:sldMk cId="4256377332" sldId="269"/>
                <pc2:cmMk id="{6DF7E2CF-44FE-4345-B3A4-167BD2C5E7F8}"/>
              </pc2:cmMkLst>
            </pc226:cmChg>
          </p:ext>
        </pc:extLst>
      </pc:sldChg>
      <pc:sldChg chg="modSp mod modCm">
        <pc:chgData name="泰良 中村" userId="fdbe07fe32ca836e" providerId="LiveId" clId="{9D4281B2-0CB2-44CF-AF92-15D229252E47}" dt="2024-01-15T09:48:23.589" v="2510" actId="20577"/>
        <pc:sldMkLst>
          <pc:docMk/>
          <pc:sldMk cId="464905289" sldId="27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9D4281B2-0CB2-44CF-AF92-15D229252E47}" dt="2024-01-15T09:16:04.458" v="2181"/>
              <pc2:cmMkLst xmlns:pc2="http://schemas.microsoft.com/office/powerpoint/2019/9/main/command">
                <pc:docMk/>
                <pc:sldMk cId="464905289" sldId="279"/>
                <pc2:cmMk id="{AFF2BB6A-4D31-459A-9B67-659D090201AA}"/>
              </pc2:cmMkLst>
              <pc226:cmRplyChg chg="add">
                <pc226:chgData name="泰良 中村" userId="fdbe07fe32ca836e" providerId="LiveId" clId="{9D4281B2-0CB2-44CF-AF92-15D229252E47}" dt="2024-01-15T09:16:04.458" v="2181"/>
                <pc2:cmRplyMkLst xmlns:pc2="http://schemas.microsoft.com/office/powerpoint/2019/9/main/command">
                  <pc:docMk/>
                  <pc:sldMk cId="464905289" sldId="279"/>
                  <pc2:cmMk id="{AFF2BB6A-4D31-459A-9B67-659D090201AA}"/>
                  <pc2:cmRplyMk id="{1A278184-2FEA-4765-B85C-077E69DD20D6}"/>
                </pc2:cmRplyMkLst>
              </pc226:cmRplyChg>
            </pc226:cmChg>
          </p:ext>
        </pc:extLst>
      </pc:sldChg>
      <pc:sldChg chg="modSp mod">
        <pc:chgData name="泰良 中村" userId="fdbe07fe32ca836e" providerId="LiveId" clId="{9D4281B2-0CB2-44CF-AF92-15D229252E47}" dt="2024-01-15T08:48:14.458" v="1870" actId="14100"/>
        <pc:sldMkLst>
          <pc:docMk/>
          <pc:sldMk cId="2785807946" sldId="280"/>
        </pc:sldMkLst>
      </pc:sldChg>
      <pc:sldChg chg="modSp mod">
        <pc:chgData name="泰良 中村" userId="fdbe07fe32ca836e" providerId="LiveId" clId="{9D4281B2-0CB2-44CF-AF92-15D229252E47}" dt="2024-01-15T09:16:54.347" v="2183" actId="1036"/>
        <pc:sldMkLst>
          <pc:docMk/>
          <pc:sldMk cId="61117759" sldId="283"/>
        </pc:sldMkLst>
      </pc:sldChg>
      <pc:sldChg chg="modSp mod">
        <pc:chgData name="泰良 中村" userId="fdbe07fe32ca836e" providerId="LiveId" clId="{9D4281B2-0CB2-44CF-AF92-15D229252E47}" dt="2024-01-15T09:32:28.361" v="2291" actId="1035"/>
        <pc:sldMkLst>
          <pc:docMk/>
          <pc:sldMk cId="2356256038" sldId="288"/>
        </pc:sldMkLst>
      </pc:sldChg>
      <pc:sldChg chg="modSp mod">
        <pc:chgData name="泰良 中村" userId="fdbe07fe32ca836e" providerId="LiveId" clId="{9D4281B2-0CB2-44CF-AF92-15D229252E47}" dt="2024-01-15T09:31:48.058" v="2270" actId="20577"/>
        <pc:sldMkLst>
          <pc:docMk/>
          <pc:sldMk cId="2583107954" sldId="290"/>
        </pc:sldMkLst>
      </pc:sldChg>
      <pc:sldChg chg="addSp delSp modSp add mod setBg">
        <pc:chgData name="泰良 中村" userId="fdbe07fe32ca836e" providerId="LiveId" clId="{9D4281B2-0CB2-44CF-AF92-15D229252E47}" dt="2024-01-15T07:38:05.295" v="527" actId="164"/>
        <pc:sldMkLst>
          <pc:docMk/>
          <pc:sldMk cId="2697310174" sldId="291"/>
        </pc:sldMkLst>
      </pc:sldChg>
      <pc:sldChg chg="delSp modSp add mod setBg modCm">
        <pc:chgData name="泰良 中村" userId="fdbe07fe32ca836e" providerId="LiveId" clId="{9D4281B2-0CB2-44CF-AF92-15D229252E47}" dt="2024-01-15T09:41:58.123" v="2321"/>
        <pc:sldMkLst>
          <pc:docMk/>
          <pc:sldMk cId="629212760" sldId="29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泰良 中村" userId="fdbe07fe32ca836e" providerId="LiveId" clId="{9D4281B2-0CB2-44CF-AF92-15D229252E47}" dt="2024-01-15T09:41:58.123" v="2321"/>
              <pc2:cmMkLst xmlns:pc2="http://schemas.microsoft.com/office/powerpoint/2019/9/main/command">
                <pc:docMk/>
                <pc:sldMk cId="629212760" sldId="292"/>
                <pc2:cmMk id="{F7F4BBB2-6584-4C74-BCC3-A992B428EED8}"/>
              </pc2:cmMkLst>
              <pc226:cmRplyChg chg="add mod">
                <pc226:chgData name="泰良 中村" userId="fdbe07fe32ca836e" providerId="LiveId" clId="{9D4281B2-0CB2-44CF-AF92-15D229252E47}" dt="2024-01-15T09:41:58.123" v="2321"/>
                <pc2:cmRplyMkLst xmlns:pc2="http://schemas.microsoft.com/office/powerpoint/2019/9/main/command">
                  <pc:docMk/>
                  <pc:sldMk cId="629212760" sldId="292"/>
                  <pc2:cmMk id="{F7F4BBB2-6584-4C74-BCC3-A992B428EED8}"/>
                  <pc2:cmRplyMk id="{E0EE9FAF-CFCC-4E92-BF2B-75E9163E116D}"/>
                </pc2:cmRplyMkLst>
              </pc226:cmRplyChg>
            </pc226:cmChg>
          </p:ext>
        </pc:extLst>
      </pc:sldChg>
      <pc:sldMasterChg chg="modSp mod">
        <pc:chgData name="泰良 中村" userId="fdbe07fe32ca836e" providerId="LiveId" clId="{9D4281B2-0CB2-44CF-AF92-15D229252E47}" dt="2024-01-15T07:20:23.602" v="97" actId="20577"/>
        <pc:sldMasterMkLst>
          <pc:docMk/>
          <pc:sldMasterMk cId="3840268684" sldId="2147483648"/>
        </pc:sldMasterMkLst>
      </pc:sldMasterChg>
    </pc:docChg>
  </pc:docChgLst>
  <pc:docChgLst>
    <pc:chgData name="拓也 根本" userId="da31d6ba2682652c" providerId="LiveId" clId="{C045B071-FD60-4E5C-A3DC-AC5065C1E31A}"/>
    <pc:docChg chg="undo custSel modSld">
      <pc:chgData name="拓也 根本" userId="da31d6ba2682652c" providerId="LiveId" clId="{C045B071-FD60-4E5C-A3DC-AC5065C1E31A}" dt="2024-01-17T11:51:10.572" v="25" actId="20577"/>
      <pc:docMkLst>
        <pc:docMk/>
      </pc:docMkLst>
      <pc:sldChg chg="modCm">
        <pc:chgData name="拓也 根本" userId="da31d6ba2682652c" providerId="LiveId" clId="{C045B071-FD60-4E5C-A3DC-AC5065C1E31A}" dt="2024-01-17T11:33:50.437" v="5"/>
        <pc:sldMkLst>
          <pc:docMk/>
          <pc:sldMk cId="2308864707" sldId="257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拓也 根本" userId="da31d6ba2682652c" providerId="LiveId" clId="{C045B071-FD60-4E5C-A3DC-AC5065C1E31A}" dt="2024-01-17T11:33:50.437" v="5"/>
              <pc2:cmMkLst xmlns:pc2="http://schemas.microsoft.com/office/powerpoint/2019/9/main/command">
                <pc:docMk/>
                <pc:sldMk cId="2308864707" sldId="257"/>
                <pc2:cmMk id="{31BB4545-B240-4807-80DB-43DCA015329A}"/>
              </pc2:cmMkLst>
              <pc226:cmRplyChg chg="add">
                <pc226:chgData name="拓也 根本" userId="da31d6ba2682652c" providerId="LiveId" clId="{C045B071-FD60-4E5C-A3DC-AC5065C1E31A}" dt="2024-01-17T11:33:43.073" v="4"/>
                <pc2:cmRplyMkLst xmlns:pc2="http://schemas.microsoft.com/office/powerpoint/2019/9/main/command">
                  <pc:docMk/>
                  <pc:sldMk cId="2308864707" sldId="257"/>
                  <pc2:cmMk id="{31BB4545-B240-4807-80DB-43DCA015329A}"/>
                  <pc2:cmRplyMk id="{110C2403-5A52-4199-AD7B-474A9564DE4C}"/>
                </pc2:cmRplyMkLst>
              </pc226:cmRplyChg>
              <pc226:cmRplyChg chg="mod">
                <pc226:chgData name="拓也 根本" userId="da31d6ba2682652c" providerId="LiveId" clId="{C045B071-FD60-4E5C-A3DC-AC5065C1E31A}" dt="2024-01-16T00:49:14.919" v="3"/>
                <pc2:cmRplyMkLst xmlns:pc2="http://schemas.microsoft.com/office/powerpoint/2019/9/main/command">
                  <pc:docMk/>
                  <pc:sldMk cId="2308864707" sldId="257"/>
                  <pc2:cmMk id="{31BB4545-B240-4807-80DB-43DCA015329A}"/>
                  <pc2:cmRplyMk id="{B5910BCC-5D3D-4F94-BD65-62BF0BAE1CCC}"/>
                </pc2:cmRplyMkLst>
              </pc226:cmRplyChg>
            </pc226:cmChg>
          </p:ext>
        </pc:extLst>
      </pc:sldChg>
      <pc:sldChg chg="modSp mod modCm">
        <pc:chgData name="拓也 根本" userId="da31d6ba2682652c" providerId="LiveId" clId="{C045B071-FD60-4E5C-A3DC-AC5065C1E31A}" dt="2024-01-17T11:48:30.870" v="12"/>
        <pc:sldMkLst>
          <pc:docMk/>
          <pc:sldMk cId="63405965" sldId="26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拓也 根本" userId="da31d6ba2682652c" providerId="LiveId" clId="{C045B071-FD60-4E5C-A3DC-AC5065C1E31A}" dt="2024-01-17T11:48:30.870" v="12"/>
              <pc2:cmMkLst xmlns:pc2="http://schemas.microsoft.com/office/powerpoint/2019/9/main/command">
                <pc:docMk/>
                <pc:sldMk cId="63405965" sldId="264"/>
                <pc2:cmMk id="{2DA2385D-D025-4E77-989A-E3D033C00C22}"/>
              </pc2:cmMkLst>
              <pc226:cmRplyChg chg="add">
                <pc226:chgData name="拓也 根本" userId="da31d6ba2682652c" providerId="LiveId" clId="{C045B071-FD60-4E5C-A3DC-AC5065C1E31A}" dt="2024-01-17T11:48:28.446" v="11"/>
                <pc2:cmRplyMkLst xmlns:pc2="http://schemas.microsoft.com/office/powerpoint/2019/9/main/command">
                  <pc:docMk/>
                  <pc:sldMk cId="63405965" sldId="264"/>
                  <pc2:cmMk id="{2DA2385D-D025-4E77-989A-E3D033C00C22}"/>
                  <pc2:cmRplyMk id="{DB03BB21-A807-43D0-9B49-CEF0CAFEAC91}"/>
                </pc2:cmRplyMkLst>
              </pc226:cmRplyChg>
            </pc226:cmChg>
          </p:ext>
        </pc:extLst>
      </pc:sldChg>
      <pc:sldChg chg="modCm">
        <pc:chgData name="拓也 根本" userId="da31d6ba2682652c" providerId="LiveId" clId="{C045B071-FD60-4E5C-A3DC-AC5065C1E31A}" dt="2024-01-17T11:49:11.023" v="13"/>
        <pc:sldMkLst>
          <pc:docMk/>
          <pc:sldMk cId="1503482910" sldId="268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拓也 根本" userId="da31d6ba2682652c" providerId="LiveId" clId="{C045B071-FD60-4E5C-A3DC-AC5065C1E31A}" dt="2024-01-17T11:49:11.023" v="13"/>
              <pc2:cmMkLst xmlns:pc2="http://schemas.microsoft.com/office/powerpoint/2019/9/main/command">
                <pc:docMk/>
                <pc:sldMk cId="1503482910" sldId="268"/>
                <pc2:cmMk id="{55DFC96A-5BCB-42C9-B54E-5237CE68D83D}"/>
              </pc2:cmMkLst>
              <pc226:cmRplyChg chg="add">
                <pc226:chgData name="拓也 根本" userId="da31d6ba2682652c" providerId="LiveId" clId="{C045B071-FD60-4E5C-A3DC-AC5065C1E31A}" dt="2024-01-17T11:49:11.023" v="13"/>
                <pc2:cmRplyMkLst xmlns:pc2="http://schemas.microsoft.com/office/powerpoint/2019/9/main/command">
                  <pc:docMk/>
                  <pc:sldMk cId="1503482910" sldId="268"/>
                  <pc2:cmMk id="{55DFC96A-5BCB-42C9-B54E-5237CE68D83D}"/>
                  <pc2:cmRplyMk id="{2D8B4179-594D-43DD-8E5E-A6C7B43FA581}"/>
                </pc2:cmRplyMkLst>
              </pc226:cmRplyChg>
            </pc226:cmChg>
          </p:ext>
        </pc:extLst>
      </pc:sldChg>
      <pc:sldChg chg="modCm">
        <pc:chgData name="拓也 根本" userId="da31d6ba2682652c" providerId="LiveId" clId="{C045B071-FD60-4E5C-A3DC-AC5065C1E31A}" dt="2024-01-17T11:50:20.526" v="16"/>
        <pc:sldMkLst>
          <pc:docMk/>
          <pc:sldMk cId="4256377332" sldId="26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拓也 根本" userId="da31d6ba2682652c" providerId="LiveId" clId="{C045B071-FD60-4E5C-A3DC-AC5065C1E31A}" dt="2024-01-17T11:50:01.729" v="15"/>
              <pc2:cmMkLst xmlns:pc2="http://schemas.microsoft.com/office/powerpoint/2019/9/main/command">
                <pc:docMk/>
                <pc:sldMk cId="4256377332" sldId="269"/>
                <pc2:cmMk id="{C100B2A0-6447-4565-B4F0-BC9C98B50F38}"/>
              </pc2:cmMkLst>
              <pc226:cmRplyChg chg="add">
                <pc226:chgData name="拓也 根本" userId="da31d6ba2682652c" providerId="LiveId" clId="{C045B071-FD60-4E5C-A3DC-AC5065C1E31A}" dt="2024-01-17T11:49:57.029" v="14"/>
                <pc2:cmRplyMkLst xmlns:pc2="http://schemas.microsoft.com/office/powerpoint/2019/9/main/command">
                  <pc:docMk/>
                  <pc:sldMk cId="4256377332" sldId="269"/>
                  <pc2:cmMk id="{C100B2A0-6447-4565-B4F0-BC9C98B50F38}"/>
                  <pc2:cmRplyMk id="{14603543-1754-44EA-B738-C4881048902B}"/>
                </pc2:cmRplyMkLst>
              </pc226:cmRplyChg>
            </pc226:cmChg>
            <pc226:cmChg xmlns:pc226="http://schemas.microsoft.com/office/powerpoint/2022/06/main/command" chg="mod">
              <pc226:chgData name="拓也 根本" userId="da31d6ba2682652c" providerId="LiveId" clId="{C045B071-FD60-4E5C-A3DC-AC5065C1E31A}" dt="2024-01-17T11:50:20.526" v="16"/>
              <pc2:cmMkLst xmlns:pc2="http://schemas.microsoft.com/office/powerpoint/2019/9/main/command">
                <pc:docMk/>
                <pc:sldMk cId="4256377332" sldId="269"/>
                <pc2:cmMk id="{6DF7E2CF-44FE-4345-B3A4-167BD2C5E7F8}"/>
              </pc2:cmMkLst>
            </pc226:cmChg>
          </p:ext>
        </pc:extLst>
      </pc:sldChg>
      <pc:sldChg chg="modSp mod">
        <pc:chgData name="拓也 根本" userId="da31d6ba2682652c" providerId="LiveId" clId="{C045B071-FD60-4E5C-A3DC-AC5065C1E31A}" dt="2024-01-15T14:09:24.414" v="1" actId="20577"/>
        <pc:sldMkLst>
          <pc:docMk/>
          <pc:sldMk cId="2785807946" sldId="280"/>
        </pc:sldMkLst>
      </pc:sldChg>
      <pc:sldChg chg="addSp modSp mod modCm">
        <pc:chgData name="拓也 根本" userId="da31d6ba2682652c" providerId="LiveId" clId="{C045B071-FD60-4E5C-A3DC-AC5065C1E31A}" dt="2024-01-17T11:51:10.572" v="25" actId="20577"/>
        <pc:sldMkLst>
          <pc:docMk/>
          <pc:sldMk cId="629212760" sldId="292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拓也 根本" userId="da31d6ba2682652c" providerId="LiveId" clId="{C045B071-FD60-4E5C-A3DC-AC5065C1E31A}" dt="2024-01-17T11:48:04.157" v="7"/>
              <pc2:cmMkLst xmlns:pc2="http://schemas.microsoft.com/office/powerpoint/2019/9/main/command">
                <pc:docMk/>
                <pc:sldMk cId="629212760" sldId="292"/>
                <pc2:cmMk id="{F7F4BBB2-6584-4C74-BCC3-A992B428EED8}"/>
              </pc2:cmMkLst>
              <pc226:cmRplyChg chg="add">
                <pc226:chgData name="拓也 根本" userId="da31d6ba2682652c" providerId="LiveId" clId="{C045B071-FD60-4E5C-A3DC-AC5065C1E31A}" dt="2024-01-17T11:48:01.300" v="6"/>
                <pc2:cmRplyMkLst xmlns:pc2="http://schemas.microsoft.com/office/powerpoint/2019/9/main/command">
                  <pc:docMk/>
                  <pc:sldMk cId="629212760" sldId="292"/>
                  <pc2:cmMk id="{F7F4BBB2-6584-4C74-BCC3-A992B428EED8}"/>
                  <pc2:cmRplyMk id="{BC8311D8-CAA6-4655-A552-043BCC66EB72}"/>
                </pc2:cmRplyMkLst>
              </pc226:cmRplyChg>
            </pc226:cmChg>
          </p:ext>
        </pc:extLst>
      </pc:sldChg>
    </pc:docChg>
  </pc:docChgLst>
  <pc:docChgLst>
    <pc:chgData name="根本拓也" userId="fe29bf06-f4a9-430d-8f5a-a1728b29eb07" providerId="ADAL" clId="{12A619C3-4A4E-40C0-9D4A-61C8B43C4719}"/>
    <pc:docChg chg="custSel delSld modSld">
      <pc:chgData name="根本拓也" userId="fe29bf06-f4a9-430d-8f5a-a1728b29eb07" providerId="ADAL" clId="{12A619C3-4A4E-40C0-9D4A-61C8B43C4719}" dt="2024-03-08T01:54:16.945" v="60" actId="20577"/>
      <pc:docMkLst>
        <pc:docMk/>
      </pc:docMkLst>
      <pc:sldChg chg="modSp mod">
        <pc:chgData name="根本拓也" userId="fe29bf06-f4a9-430d-8f5a-a1728b29eb07" providerId="ADAL" clId="{12A619C3-4A4E-40C0-9D4A-61C8B43C4719}" dt="2024-03-08T01:54:09.967" v="53" actId="20577"/>
        <pc:sldMkLst>
          <pc:docMk/>
          <pc:sldMk cId="1415429646" sldId="256"/>
        </pc:sldMkLst>
      </pc:sldChg>
      <pc:sldChg chg="modSp mod">
        <pc:chgData name="根本拓也" userId="fe29bf06-f4a9-430d-8f5a-a1728b29eb07" providerId="ADAL" clId="{12A619C3-4A4E-40C0-9D4A-61C8B43C4719}" dt="2024-03-08T01:54:16.945" v="60" actId="20577"/>
        <pc:sldMkLst>
          <pc:docMk/>
          <pc:sldMk cId="2308864707" sldId="257"/>
        </pc:sldMkLst>
      </pc:sldChg>
      <pc:sldChg chg="del">
        <pc:chgData name="根本拓也" userId="fe29bf06-f4a9-430d-8f5a-a1728b29eb07" providerId="ADAL" clId="{12A619C3-4A4E-40C0-9D4A-61C8B43C4719}" dt="2024-03-08T01:53:06.623" v="0" actId="47"/>
        <pc:sldMkLst>
          <pc:docMk/>
          <pc:sldMk cId="1433014894" sldId="258"/>
        </pc:sldMkLst>
      </pc:sldChg>
      <pc:sldChg chg="modSp mod">
        <pc:chgData name="根本拓也" userId="fe29bf06-f4a9-430d-8f5a-a1728b29eb07" providerId="ADAL" clId="{12A619C3-4A4E-40C0-9D4A-61C8B43C4719}" dt="2024-03-08T01:53:20.273" v="22" actId="20577"/>
        <pc:sldMkLst>
          <pc:docMk/>
          <pc:sldMk cId="2178706407" sldId="259"/>
        </pc:sldMkLst>
      </pc:sldChg>
      <pc:sldChg chg="delSp modSp mod">
        <pc:chgData name="根本拓也" userId="fe29bf06-f4a9-430d-8f5a-a1728b29eb07" providerId="ADAL" clId="{12A619C3-4A4E-40C0-9D4A-61C8B43C4719}" dt="2024-03-08T01:53:33.436" v="35" actId="478"/>
        <pc:sldMkLst>
          <pc:docMk/>
          <pc:sldMk cId="3723279915" sldId="260"/>
        </pc:sldMkLst>
      </pc:sldChg>
      <pc:sldChg chg="del">
        <pc:chgData name="根本拓也" userId="fe29bf06-f4a9-430d-8f5a-a1728b29eb07" providerId="ADAL" clId="{12A619C3-4A4E-40C0-9D4A-61C8B43C4719}" dt="2024-03-08T01:53:35.309" v="36" actId="47"/>
        <pc:sldMkLst>
          <pc:docMk/>
          <pc:sldMk cId="54527627" sldId="261"/>
        </pc:sldMkLst>
      </pc:sldChg>
      <pc:sldChg chg="modSp mod">
        <pc:chgData name="根本拓也" userId="fe29bf06-f4a9-430d-8f5a-a1728b29eb07" providerId="ADAL" clId="{12A619C3-4A4E-40C0-9D4A-61C8B43C4719}" dt="2024-03-08T01:53:42.399" v="41" actId="6549"/>
        <pc:sldMkLst>
          <pc:docMk/>
          <pc:sldMk cId="1116791747" sldId="262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557973209" sldId="263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63405965" sldId="264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4211491020" sldId="265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1714904473" sldId="266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3608024358" sldId="267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1503482910" sldId="268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4256377332" sldId="269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4212317190" sldId="270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3595861571" sldId="271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4200993964" sldId="272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279798818" sldId="273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3439777432" sldId="274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3539444" sldId="275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3422501903" sldId="276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3213348651" sldId="277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1734194402" sldId="278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464905289" sldId="279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2785807946" sldId="280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1462205323" sldId="281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1493812739" sldId="282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61117759" sldId="283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2836919085" sldId="284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1931861296" sldId="285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1043777425" sldId="286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4282728681" sldId="287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2356256038" sldId="288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589300162" sldId="289"/>
        </pc:sldMkLst>
      </pc:sldChg>
      <pc:sldChg chg="del">
        <pc:chgData name="根本拓也" userId="fe29bf06-f4a9-430d-8f5a-a1728b29eb07" providerId="ADAL" clId="{12A619C3-4A4E-40C0-9D4A-61C8B43C4719}" dt="2024-03-08T01:53:47.013" v="42" actId="47"/>
        <pc:sldMkLst>
          <pc:docMk/>
          <pc:sldMk cId="2583107954" sldId="290"/>
        </pc:sldMkLst>
      </pc:sldChg>
      <pc:sldChg chg="modSp mod">
        <pc:chgData name="根本拓也" userId="fe29bf06-f4a9-430d-8f5a-a1728b29eb07" providerId="ADAL" clId="{12A619C3-4A4E-40C0-9D4A-61C8B43C4719}" dt="2024-03-08T01:53:13.276" v="12" actId="20577"/>
        <pc:sldMkLst>
          <pc:docMk/>
          <pc:sldMk cId="2697310174" sldId="29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5B6B6E-EDED-4DEF-B39A-C54A0FD80DD9}" type="datetimeFigureOut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249FB-0D0F-475B-82D3-3087D655B5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7596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A249FB-0D0F-475B-82D3-3087D655B54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204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B376-1198-4D20-AFF3-C0564C295692}" type="datetime1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8539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B2FC1-BB4F-4E9B-9F6A-AFF892992B87}" type="datetime1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42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E4FB1-B2C8-4196-968A-A11279B9FAFC}" type="datetime1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784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5673-ECAB-4CE7-8D9F-31F47DD6A34F}" type="datetime1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692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90D-153B-4ECF-A6DF-65D6853D6E9B}" type="datetime1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9325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46975-18BA-4FE5-B858-11CF4E50F92A}" type="datetime1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121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17479-A8C6-442C-AB55-A20C21B63219}" type="datetime1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4627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D405C-BFBC-42F4-9FC0-3A890D58EBC1}" type="datetime1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5166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6B9D8-7A59-4CC6-A23A-DC5C6EF38C24}" type="datetime1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1836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E7ECFCE-7DCE-4B09-AC69-590D08BEAE64}" type="datetime1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163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9986B-4264-4EB5-A199-7EEDA2A3067E}" type="datetime1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12001-322C-4FD0-BB17-3461F2374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110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8850EC7-C588-4DBD-AE11-8A43714EDB4F}" type="datetime1">
              <a:rPr kumimoji="1" lang="ja-JP" altLang="en-US" smtClean="0"/>
              <a:t>2025/1/15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kumimoji="1" lang="en-US" altLang="ja-JP"/>
              <a:t>©2024 HINATA Consulting</a:t>
            </a:r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r>
              <a:rPr lang="en-US" altLang="ja-JP"/>
              <a:t>©2024 HINATA</a:t>
            </a:r>
            <a:r>
              <a:rPr lang="ja-JP" altLang="en-US"/>
              <a:t> </a:t>
            </a:r>
            <a:r>
              <a:rPr lang="en-US" altLang="ja-JP"/>
              <a:t>Consulting</a:t>
            </a:r>
            <a:endParaRPr kumimoji="1" lang="ja-JP" alt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028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0">
              <a:srgbClr val="EFF5FB"/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</a:gsLst>
          <a:lin ang="108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456D8EA-CEFB-CCB6-EF76-4DA594253140}"/>
              </a:ext>
            </a:extLst>
          </p:cNvPr>
          <p:cNvSpPr txBox="1"/>
          <p:nvPr/>
        </p:nvSpPr>
        <p:spPr>
          <a:xfrm>
            <a:off x="1324546" y="263134"/>
            <a:ext cx="103544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自分の想いをカタチにしてくれます！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7536441-B9C9-3EDF-F62F-D8D2EFEA484A}"/>
              </a:ext>
            </a:extLst>
          </p:cNvPr>
          <p:cNvSpPr txBox="1"/>
          <p:nvPr/>
        </p:nvSpPr>
        <p:spPr>
          <a:xfrm>
            <a:off x="1111045" y="1111045"/>
            <a:ext cx="10354491" cy="4822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心を宿すロゴデザイナーの</a:t>
            </a:r>
            <a:r>
              <a:rPr lang="ja-JP" altLang="en-US" sz="3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小熊美智子</a:t>
            </a:r>
            <a:r>
              <a:rPr lang="ja-JP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さんを推薦いたします！</a:t>
            </a:r>
            <a:endParaRPr lang="en-US" altLang="ja-JP" sz="2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新しいサービスを展開するにあたって小熊さんにロゴの依頼をしました。</a:t>
            </a:r>
            <a:endParaRPr lang="en-US" altLang="ja-JP" sz="2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「学校の魅力発信プロジェクト」という文言をロゴにしてほしい</a:t>
            </a:r>
            <a:r>
              <a:rPr lang="en-US" altLang="ja-JP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という今思うとざっくりすぎる</a:t>
            </a:r>
            <a:endParaRPr lang="en-US" altLang="ja-JP" sz="2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発注になってしまいましたが、小熊さんは</a:t>
            </a:r>
            <a:r>
              <a:rPr lang="en-US" altLang="ja-JP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パターンのロゴを作成してくれました！</a:t>
            </a:r>
            <a:endParaRPr lang="en-US" altLang="ja-JP" sz="2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パターンすべて魅力的なロゴだったので、どれを自分のサービスに使用するか</a:t>
            </a:r>
            <a:endParaRPr lang="en-US" altLang="ja-JP" sz="2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迷いました！またそれぞれ色味やデザインが異なっていたので、ざっくりなご依頼で</a:t>
            </a:r>
            <a:endParaRPr lang="en-US" altLang="ja-JP" sz="2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これだけのロゴを作成できることに感動しました！</a:t>
            </a:r>
            <a:endParaRPr lang="en-US" altLang="ja-JP" sz="2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想いのこもったロゴを新たなサービスの顔として活用していただいております。</a:t>
            </a:r>
            <a:endParaRPr lang="en-US" altLang="ja-JP" sz="2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20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ロゴを作成する際には小熊さんへのご依頼で間違いなしです！</a:t>
            </a:r>
            <a:endParaRPr lang="en-US" altLang="ja-JP" sz="2200" dirty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フッター プレースホルダー 6">
            <a:extLst>
              <a:ext uri="{FF2B5EF4-FFF2-40B4-BE49-F238E27FC236}">
                <a16:creationId xmlns:a16="http://schemas.microsoft.com/office/drawing/2014/main" id="{7183B7B8-2140-ADD9-8BDC-169BDD8A3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86100" y="6475675"/>
            <a:ext cx="6019800" cy="240393"/>
          </a:xfrm>
        </p:spPr>
        <p:txBody>
          <a:bodyPr/>
          <a:lstStyle/>
          <a:p>
            <a:r>
              <a:rPr kumimoji="1" lang="ja-JP" altLang="en-US" sz="1800" b="1" dirty="0">
                <a:solidFill>
                  <a:schemeClr val="bg1"/>
                </a:solidFill>
              </a:rPr>
              <a:t>伴走型</a:t>
            </a:r>
            <a:r>
              <a:rPr kumimoji="1" lang="en-US" altLang="ja-JP" sz="1800" b="1" dirty="0">
                <a:solidFill>
                  <a:schemeClr val="bg1"/>
                </a:solidFill>
              </a:rPr>
              <a:t>SNS</a:t>
            </a:r>
            <a:r>
              <a:rPr kumimoji="1" lang="ja-JP" altLang="en-US" sz="1800" b="1" dirty="0">
                <a:solidFill>
                  <a:schemeClr val="bg1"/>
                </a:solidFill>
              </a:rPr>
              <a:t>コンサルタント</a:t>
            </a:r>
            <a:r>
              <a:rPr kumimoji="1" lang="en-US" altLang="ja-JP" sz="1800" b="1" dirty="0">
                <a:solidFill>
                  <a:schemeClr val="bg1"/>
                </a:solidFill>
              </a:rPr>
              <a:t>(Instagram)</a:t>
            </a:r>
            <a:r>
              <a:rPr kumimoji="1" lang="ja-JP" altLang="en-US" sz="1800" b="1" dirty="0">
                <a:solidFill>
                  <a:schemeClr val="bg1"/>
                </a:solidFill>
              </a:rPr>
              <a:t>　砂川伸夫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F2C45BCA-2691-1FBF-CD36-35370AE162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1045" cy="1111045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73193136-5553-7C4E-212E-7AA5974948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68285" y="3344861"/>
            <a:ext cx="2023715" cy="2942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279915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18875</TotalTime>
  <Words>167</Words>
  <Application>Microsoft Office PowerPoint</Application>
  <PresentationFormat>ワイド画面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Calibri</vt:lpstr>
      <vt:lpstr>Calibri Light</vt:lpstr>
      <vt:lpstr>レトロスペクト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泰良 中村</dc:creator>
  <cp:lastModifiedBy>伸夫 砂川</cp:lastModifiedBy>
  <cp:revision>82</cp:revision>
  <dcterms:created xsi:type="dcterms:W3CDTF">2023-12-26T11:17:42Z</dcterms:created>
  <dcterms:modified xsi:type="dcterms:W3CDTF">2025-01-15T07:25:36Z</dcterms:modified>
</cp:coreProperties>
</file>