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
  </p:notesMasterIdLst>
  <p:sldIdLst>
    <p:sldId id="260"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E43BCCB-6443-CA5C-1E91-0013E18B292B}" name="本島由美子" initials="由本" userId="S::yumiko@motoyun.onmicrosoft.com::86a0bab9-2caa-4809-8b56-8e7c588a1b9a" providerId="AD"/>
  <p188:author id="{3D9063F8-382A-C14E-4CE7-C7DEF3C4A63D}" name="拓也 根本" initials="拓根" userId="da31d6ba2682652c" providerId="Windows Live"/>
  <p188:author id="{4C9DEFFD-A33A-C816-97ED-B99B21D97101}" name="泰良 中村" initials="泰良" userId="fdbe07fe32ca836e"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8FC"/>
    <a:srgbClr val="EFF5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0C83A1-B020-4E33-AD57-8D0A3CB7F70D}" v="6" dt="2025-01-15T06:55:30.06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09" autoAdjust="0"/>
    <p:restoredTop sz="94404" autoAdjust="0"/>
  </p:normalViewPr>
  <p:slideViewPr>
    <p:cSldViewPr snapToGrid="0">
      <p:cViewPr varScale="1">
        <p:scale>
          <a:sx n="49" d="100"/>
          <a:sy n="49" d="100"/>
        </p:scale>
        <p:origin x="54" y="1116"/>
      </p:cViewPr>
      <p:guideLst/>
    </p:cSldViewPr>
  </p:slideViewPr>
  <p:outlineViewPr>
    <p:cViewPr>
      <p:scale>
        <a:sx n="50" d="100"/>
        <a:sy n="50" d="100"/>
      </p:scale>
      <p:origin x="0" y="0"/>
    </p:cViewPr>
  </p:outlineViewPr>
  <p:notesTextViewPr>
    <p:cViewPr>
      <p:scale>
        <a:sx n="1" d="1"/>
        <a:sy n="1" d="1"/>
      </p:scale>
      <p:origin x="0" y="0"/>
    </p:cViewPr>
  </p:notesTextViewPr>
  <p:notesViewPr>
    <p:cSldViewPr snapToGrid="0">
      <p:cViewPr varScale="1">
        <p:scale>
          <a:sx n="79" d="100"/>
          <a:sy n="79" d="100"/>
        </p:scale>
        <p:origin x="2764" y="68"/>
      </p:cViewPr>
      <p:guideLst/>
    </p:cSldViewPr>
  </p:notes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microsoft.com/office/2018/10/relationships/authors" Target="author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伸夫 砂川" userId="17080363a31efceb" providerId="LiveId" clId="{810C83A1-B020-4E33-AD57-8D0A3CB7F70D}"/>
    <pc:docChg chg="undo custSel modSld">
      <pc:chgData name="伸夫 砂川" userId="17080363a31efceb" providerId="LiveId" clId="{810C83A1-B020-4E33-AD57-8D0A3CB7F70D}" dt="2025-01-15T07:33:11.708" v="1662" actId="20577"/>
      <pc:docMkLst>
        <pc:docMk/>
      </pc:docMkLst>
      <pc:sldChg chg="addSp delSp modSp mod">
        <pc:chgData name="伸夫 砂川" userId="17080363a31efceb" providerId="LiveId" clId="{810C83A1-B020-4E33-AD57-8D0A3CB7F70D}" dt="2025-01-15T07:33:11.708" v="1662" actId="20577"/>
        <pc:sldMkLst>
          <pc:docMk/>
          <pc:sldMk cId="3723279915" sldId="260"/>
        </pc:sldMkLst>
        <pc:spChg chg="add del">
          <ac:chgData name="伸夫 砂川" userId="17080363a31efceb" providerId="LiveId" clId="{810C83A1-B020-4E33-AD57-8D0A3CB7F70D}" dt="2025-01-15T06:55:20.630" v="529" actId="478"/>
          <ac:spMkLst>
            <pc:docMk/>
            <pc:sldMk cId="3723279915" sldId="260"/>
            <ac:spMk id="2" creationId="{8553F04C-4B8B-5ED0-04F8-5619C28493CF}"/>
          </ac:spMkLst>
        </pc:spChg>
        <pc:spChg chg="add del">
          <ac:chgData name="伸夫 砂川" userId="17080363a31efceb" providerId="LiveId" clId="{810C83A1-B020-4E33-AD57-8D0A3CB7F70D}" dt="2025-01-15T06:55:22.339" v="531" actId="478"/>
          <ac:spMkLst>
            <pc:docMk/>
            <pc:sldMk cId="3723279915" sldId="260"/>
            <ac:spMk id="3" creationId="{D76779B9-83E3-3548-E20D-89C1AC1CCA33}"/>
          </ac:spMkLst>
        </pc:spChg>
        <pc:spChg chg="mod">
          <ac:chgData name="伸夫 砂川" userId="17080363a31efceb" providerId="LiveId" clId="{810C83A1-B020-4E33-AD57-8D0A3CB7F70D}" dt="2025-01-15T07:28:28.613" v="1061" actId="20577"/>
          <ac:spMkLst>
            <pc:docMk/>
            <pc:sldMk cId="3723279915" sldId="260"/>
            <ac:spMk id="4" creationId="{8456D8EA-CEFB-CCB6-EF76-4DA594253140}"/>
          </ac:spMkLst>
        </pc:spChg>
        <pc:spChg chg="mod">
          <ac:chgData name="伸夫 砂川" userId="17080363a31efceb" providerId="LiveId" clId="{810C83A1-B020-4E33-AD57-8D0A3CB7F70D}" dt="2025-01-15T07:33:11.708" v="1662" actId="20577"/>
          <ac:spMkLst>
            <pc:docMk/>
            <pc:sldMk cId="3723279915" sldId="260"/>
            <ac:spMk id="5" creationId="{27536441-B9C9-3EDF-F62F-D8D2EFEA484A}"/>
          </ac:spMkLst>
        </pc:spChg>
        <pc:spChg chg="add del">
          <ac:chgData name="伸夫 砂川" userId="17080363a31efceb" providerId="LiveId" clId="{810C83A1-B020-4E33-AD57-8D0A3CB7F70D}" dt="2025-01-15T06:55:30.062" v="533" actId="478"/>
          <ac:spMkLst>
            <pc:docMk/>
            <pc:sldMk cId="3723279915" sldId="260"/>
            <ac:spMk id="8" creationId="{395FE36B-5E41-A631-B034-4EC933B68E0C}"/>
          </ac:spMkLst>
        </pc:spChg>
        <pc:picChg chg="add del mod">
          <ac:chgData name="伸夫 砂川" userId="17080363a31efceb" providerId="LiveId" clId="{810C83A1-B020-4E33-AD57-8D0A3CB7F70D}" dt="2025-01-15T07:28:57.460" v="1147" actId="478"/>
          <ac:picMkLst>
            <pc:docMk/>
            <pc:sldMk cId="3723279915" sldId="260"/>
            <ac:picMk id="10" creationId="{73193136-5553-7C4E-212E-7AA5974948BD}"/>
          </ac:picMkLst>
        </pc:picChg>
      </pc:sldChg>
    </pc:docChg>
  </pc:docChgLst>
  <pc:docChgLst>
    <pc:chgData name="拓也 根本" userId="da31d6ba2682652c" providerId="LiveId" clId="{76A98A65-2C98-482E-A86C-24390DD898D7}"/>
    <pc:docChg chg="modSld">
      <pc:chgData name="拓也 根本" userId="da31d6ba2682652c" providerId="LiveId" clId="{76A98A65-2C98-482E-A86C-24390DD898D7}" dt="2024-01-14T13:27:50.428" v="226" actId="20577"/>
      <pc:docMkLst>
        <pc:docMk/>
      </pc:docMkLst>
      <pc:sldChg chg="modSp mod">
        <pc:chgData name="拓也 根本" userId="da31d6ba2682652c" providerId="LiveId" clId="{76A98A65-2C98-482E-A86C-24390DD898D7}" dt="2024-01-14T13:14:14.667" v="1" actId="20577"/>
        <pc:sldMkLst>
          <pc:docMk/>
          <pc:sldMk cId="2308864707" sldId="257"/>
        </pc:sldMkLst>
      </pc:sldChg>
      <pc:sldChg chg="modSp mod">
        <pc:chgData name="拓也 根本" userId="da31d6ba2682652c" providerId="LiveId" clId="{76A98A65-2C98-482E-A86C-24390DD898D7}" dt="2024-01-14T13:16:06.007" v="73" actId="6549"/>
        <pc:sldMkLst>
          <pc:docMk/>
          <pc:sldMk cId="1433014894" sldId="258"/>
        </pc:sldMkLst>
      </pc:sldChg>
      <pc:sldChg chg="addCm">
        <pc:chgData name="拓也 根本" userId="da31d6ba2682652c" providerId="LiveId" clId="{76A98A65-2C98-482E-A86C-24390DD898D7}" dt="2024-01-14T13:12:01.663" v="0"/>
        <pc:sldMkLst>
          <pc:docMk/>
          <pc:sldMk cId="2178706407" sldId="259"/>
        </pc:sldMkLst>
        <pc:extLst>
          <p:ext xmlns:p="http://schemas.openxmlformats.org/presentationml/2006/main" uri="{D6D511B9-2390-475A-947B-AFAB55BFBCF1}">
            <pc226:cmChg xmlns:pc226="http://schemas.microsoft.com/office/powerpoint/2022/06/main/command" chg="add">
              <pc226:chgData name="拓也 根本" userId="da31d6ba2682652c" providerId="LiveId" clId="{76A98A65-2C98-482E-A86C-24390DD898D7}" dt="2024-01-14T13:12:01.663" v="0"/>
              <pc2:cmMkLst xmlns:pc2="http://schemas.microsoft.com/office/powerpoint/2019/9/main/command">
                <pc:docMk/>
                <pc:sldMk cId="2178706407" sldId="259"/>
                <pc2:cmMk id="{6C8B0EA2-C124-4705-9DFB-BF1780B31763}"/>
              </pc2:cmMkLst>
            </pc226:cmChg>
          </p:ext>
        </pc:extLst>
      </pc:sldChg>
      <pc:sldChg chg="modSp mod">
        <pc:chgData name="拓也 根本" userId="da31d6ba2682652c" providerId="LiveId" clId="{76A98A65-2C98-482E-A86C-24390DD898D7}" dt="2024-01-14T13:20:08.325" v="168" actId="20577"/>
        <pc:sldMkLst>
          <pc:docMk/>
          <pc:sldMk cId="1116791747" sldId="262"/>
        </pc:sldMkLst>
      </pc:sldChg>
      <pc:sldChg chg="modSp mod">
        <pc:chgData name="拓也 根本" userId="da31d6ba2682652c" providerId="LiveId" clId="{76A98A65-2C98-482E-A86C-24390DD898D7}" dt="2024-01-14T13:25:13.567" v="221" actId="20577"/>
        <pc:sldMkLst>
          <pc:docMk/>
          <pc:sldMk cId="557973209" sldId="263"/>
        </pc:sldMkLst>
      </pc:sldChg>
      <pc:sldChg chg="modSp mod">
        <pc:chgData name="拓也 根本" userId="da31d6ba2682652c" providerId="LiveId" clId="{76A98A65-2C98-482E-A86C-24390DD898D7}" dt="2024-01-14T13:25:50.774" v="224" actId="20577"/>
        <pc:sldMkLst>
          <pc:docMk/>
          <pc:sldMk cId="4211491020" sldId="265"/>
        </pc:sldMkLst>
      </pc:sldChg>
      <pc:sldChg chg="modSp mod">
        <pc:chgData name="拓也 根本" userId="da31d6ba2682652c" providerId="LiveId" clId="{76A98A65-2C98-482E-A86C-24390DD898D7}" dt="2024-01-14T13:27:50.428" v="226" actId="20577"/>
        <pc:sldMkLst>
          <pc:docMk/>
          <pc:sldMk cId="2836919085" sldId="284"/>
        </pc:sldMkLst>
      </pc:sldChg>
    </pc:docChg>
  </pc:docChgLst>
  <pc:docChgLst>
    <pc:chgData name="泰良 中村" userId="fdbe07fe32ca836e" providerId="LiveId" clId="{9FD6F1A9-B467-4A0F-AB3E-8F1A034CCECC}"/>
    <pc:docChg chg="undo custSel addSld modSld sldOrd">
      <pc:chgData name="泰良 中村" userId="fdbe07fe32ca836e" providerId="LiveId" clId="{9FD6F1A9-B467-4A0F-AB3E-8F1A034CCECC}" dt="2024-01-04T08:45:41.317" v="19171" actId="20577"/>
      <pc:docMkLst>
        <pc:docMk/>
      </pc:docMkLst>
      <pc:sldChg chg="modSp mod">
        <pc:chgData name="泰良 中村" userId="fdbe07fe32ca836e" providerId="LiveId" clId="{9FD6F1A9-B467-4A0F-AB3E-8F1A034CCECC}" dt="2024-01-04T08:35:24.090" v="19129" actId="20577"/>
        <pc:sldMkLst>
          <pc:docMk/>
          <pc:sldMk cId="1433014894" sldId="258"/>
        </pc:sldMkLst>
      </pc:sldChg>
      <pc:sldChg chg="modSp mod">
        <pc:chgData name="泰良 中村" userId="fdbe07fe32ca836e" providerId="LiveId" clId="{9FD6F1A9-B467-4A0F-AB3E-8F1A034CCECC}" dt="2023-12-27T07:05:19.714" v="20" actId="20577"/>
        <pc:sldMkLst>
          <pc:docMk/>
          <pc:sldMk cId="2178706407" sldId="259"/>
        </pc:sldMkLst>
      </pc:sldChg>
      <pc:sldChg chg="addSp delSp modSp mod setBg">
        <pc:chgData name="泰良 中村" userId="fdbe07fe32ca836e" providerId="LiveId" clId="{9FD6F1A9-B467-4A0F-AB3E-8F1A034CCECC}" dt="2023-12-27T07:24:35.886" v="958" actId="1076"/>
        <pc:sldMkLst>
          <pc:docMk/>
          <pc:sldMk cId="3723279915" sldId="260"/>
        </pc:sldMkLst>
      </pc:sldChg>
      <pc:sldChg chg="addSp delSp modSp add mod setBg">
        <pc:chgData name="泰良 中村" userId="fdbe07fe32ca836e" providerId="LiveId" clId="{9FD6F1A9-B467-4A0F-AB3E-8F1A034CCECC}" dt="2023-12-27T08:37:25.205" v="2629" actId="20577"/>
        <pc:sldMkLst>
          <pc:docMk/>
          <pc:sldMk cId="54527627" sldId="261"/>
        </pc:sldMkLst>
      </pc:sldChg>
      <pc:sldChg chg="addSp delSp modSp add mod setBg">
        <pc:chgData name="泰良 中村" userId="fdbe07fe32ca836e" providerId="LiveId" clId="{9FD6F1A9-B467-4A0F-AB3E-8F1A034CCECC}" dt="2023-12-27T09:21:25.629" v="2945" actId="12385"/>
        <pc:sldMkLst>
          <pc:docMk/>
          <pc:sldMk cId="1116791747" sldId="262"/>
        </pc:sldMkLst>
      </pc:sldChg>
      <pc:sldChg chg="modSp add mod setBg">
        <pc:chgData name="泰良 中村" userId="fdbe07fe32ca836e" providerId="LiveId" clId="{9FD6F1A9-B467-4A0F-AB3E-8F1A034CCECC}" dt="2023-12-27T09:21:08.024" v="2944" actId="12385"/>
        <pc:sldMkLst>
          <pc:docMk/>
          <pc:sldMk cId="557973209" sldId="263"/>
        </pc:sldMkLst>
      </pc:sldChg>
      <pc:sldChg chg="addSp delSp modSp add mod ord setBg">
        <pc:chgData name="泰良 中村" userId="fdbe07fe32ca836e" providerId="LiveId" clId="{9FD6F1A9-B467-4A0F-AB3E-8F1A034CCECC}" dt="2023-12-27T09:37:58.171" v="3423" actId="1037"/>
        <pc:sldMkLst>
          <pc:docMk/>
          <pc:sldMk cId="63405965" sldId="264"/>
        </pc:sldMkLst>
      </pc:sldChg>
      <pc:sldChg chg="addSp delSp modSp add mod setBg">
        <pc:chgData name="泰良 中村" userId="fdbe07fe32ca836e" providerId="LiveId" clId="{9FD6F1A9-B467-4A0F-AB3E-8F1A034CCECC}" dt="2023-12-27T10:30:05.595" v="5536" actId="14861"/>
        <pc:sldMkLst>
          <pc:docMk/>
          <pc:sldMk cId="4211491020" sldId="265"/>
        </pc:sldMkLst>
      </pc:sldChg>
      <pc:sldChg chg="addSp delSp modSp add mod ord setBg">
        <pc:chgData name="泰良 中村" userId="fdbe07fe32ca836e" providerId="LiveId" clId="{9FD6F1A9-B467-4A0F-AB3E-8F1A034CCECC}" dt="2023-12-27T10:42:40.535" v="6294" actId="20577"/>
        <pc:sldMkLst>
          <pc:docMk/>
          <pc:sldMk cId="1714904473" sldId="266"/>
        </pc:sldMkLst>
      </pc:sldChg>
      <pc:sldChg chg="delSp modSp add mod setBg">
        <pc:chgData name="泰良 中村" userId="fdbe07fe32ca836e" providerId="LiveId" clId="{9FD6F1A9-B467-4A0F-AB3E-8F1A034CCECC}" dt="2023-12-27T10:27:23.737" v="5481" actId="20577"/>
        <pc:sldMkLst>
          <pc:docMk/>
          <pc:sldMk cId="3608024358" sldId="267"/>
        </pc:sldMkLst>
      </pc:sldChg>
      <pc:sldChg chg="addSp delSp modSp add mod setBg">
        <pc:chgData name="泰良 中村" userId="fdbe07fe32ca836e" providerId="LiveId" clId="{9FD6F1A9-B467-4A0F-AB3E-8F1A034CCECC}" dt="2024-01-04T08:42:02.283" v="19151" actId="20577"/>
        <pc:sldMkLst>
          <pc:docMk/>
          <pc:sldMk cId="1503482910" sldId="268"/>
        </pc:sldMkLst>
      </pc:sldChg>
      <pc:sldChg chg="addSp delSp modSp add mod setBg">
        <pc:chgData name="泰良 中村" userId="fdbe07fe32ca836e" providerId="LiveId" clId="{9FD6F1A9-B467-4A0F-AB3E-8F1A034CCECC}" dt="2023-12-27T10:54:59.288" v="6892" actId="20577"/>
        <pc:sldMkLst>
          <pc:docMk/>
          <pc:sldMk cId="4256377332" sldId="269"/>
        </pc:sldMkLst>
      </pc:sldChg>
      <pc:sldChg chg="delSp modSp add mod setBg">
        <pc:chgData name="泰良 中村" userId="fdbe07fe32ca836e" providerId="LiveId" clId="{9FD6F1A9-B467-4A0F-AB3E-8F1A034CCECC}" dt="2023-12-29T11:34:59.085" v="15041" actId="20577"/>
        <pc:sldMkLst>
          <pc:docMk/>
          <pc:sldMk cId="4212317190" sldId="270"/>
        </pc:sldMkLst>
      </pc:sldChg>
      <pc:sldChg chg="modSp add mod ord setBg">
        <pc:chgData name="泰良 中村" userId="fdbe07fe32ca836e" providerId="LiveId" clId="{9FD6F1A9-B467-4A0F-AB3E-8F1A034CCECC}" dt="2023-12-28T08:42:50.899" v="7898" actId="20577"/>
        <pc:sldMkLst>
          <pc:docMk/>
          <pc:sldMk cId="3595861571" sldId="271"/>
        </pc:sldMkLst>
      </pc:sldChg>
      <pc:sldChg chg="delSp modSp add mod ord setBg">
        <pc:chgData name="泰良 中村" userId="fdbe07fe32ca836e" providerId="LiveId" clId="{9FD6F1A9-B467-4A0F-AB3E-8F1A034CCECC}" dt="2023-12-28T09:17:56.908" v="8441" actId="20577"/>
        <pc:sldMkLst>
          <pc:docMk/>
          <pc:sldMk cId="4200993964" sldId="272"/>
        </pc:sldMkLst>
      </pc:sldChg>
      <pc:sldChg chg="addSp delSp modSp add mod setBg">
        <pc:chgData name="泰良 中村" userId="fdbe07fe32ca836e" providerId="LiveId" clId="{9FD6F1A9-B467-4A0F-AB3E-8F1A034CCECC}" dt="2023-12-28T09:33:37.874" v="9098" actId="20577"/>
        <pc:sldMkLst>
          <pc:docMk/>
          <pc:sldMk cId="279798818" sldId="273"/>
        </pc:sldMkLst>
      </pc:sldChg>
      <pc:sldChg chg="delSp modSp add mod setBg">
        <pc:chgData name="泰良 中村" userId="fdbe07fe32ca836e" providerId="LiveId" clId="{9FD6F1A9-B467-4A0F-AB3E-8F1A034CCECC}" dt="2024-01-04T08:40:12.286" v="19131" actId="20577"/>
        <pc:sldMkLst>
          <pc:docMk/>
          <pc:sldMk cId="3439777432" sldId="274"/>
        </pc:sldMkLst>
      </pc:sldChg>
      <pc:sldChg chg="modSp add mod ord setBg">
        <pc:chgData name="泰良 中村" userId="fdbe07fe32ca836e" providerId="LiveId" clId="{9FD6F1A9-B467-4A0F-AB3E-8F1A034CCECC}" dt="2023-12-28T10:24:54.453" v="10536" actId="20577"/>
        <pc:sldMkLst>
          <pc:docMk/>
          <pc:sldMk cId="3539444" sldId="275"/>
        </pc:sldMkLst>
      </pc:sldChg>
      <pc:sldChg chg="addSp modSp add mod ord setBg">
        <pc:chgData name="泰良 中村" userId="fdbe07fe32ca836e" providerId="LiveId" clId="{9FD6F1A9-B467-4A0F-AB3E-8F1A034CCECC}" dt="2023-12-28T10:38:22.947" v="11525" actId="20577"/>
        <pc:sldMkLst>
          <pc:docMk/>
          <pc:sldMk cId="3422501903" sldId="276"/>
        </pc:sldMkLst>
      </pc:sldChg>
      <pc:sldChg chg="modSp add mod setBg">
        <pc:chgData name="泰良 中村" userId="fdbe07fe32ca836e" providerId="LiveId" clId="{9FD6F1A9-B467-4A0F-AB3E-8F1A034CCECC}" dt="2024-01-04T08:41:12.934" v="19141" actId="20577"/>
        <pc:sldMkLst>
          <pc:docMk/>
          <pc:sldMk cId="3213348651" sldId="277"/>
        </pc:sldMkLst>
      </pc:sldChg>
      <pc:sldChg chg="modSp add mod ord setBg">
        <pc:chgData name="泰良 中村" userId="fdbe07fe32ca836e" providerId="LiveId" clId="{9FD6F1A9-B467-4A0F-AB3E-8F1A034CCECC}" dt="2023-12-29T09:46:00.040" v="12569" actId="20577"/>
        <pc:sldMkLst>
          <pc:docMk/>
          <pc:sldMk cId="1734194402" sldId="278"/>
        </pc:sldMkLst>
      </pc:sldChg>
      <pc:sldChg chg="modSp add mod ord setBg">
        <pc:chgData name="泰良 中村" userId="fdbe07fe32ca836e" providerId="LiveId" clId="{9FD6F1A9-B467-4A0F-AB3E-8F1A034CCECC}" dt="2023-12-29T10:43:36.661" v="13407" actId="20577"/>
        <pc:sldMkLst>
          <pc:docMk/>
          <pc:sldMk cId="464905289" sldId="279"/>
        </pc:sldMkLst>
      </pc:sldChg>
      <pc:sldChg chg="addSp delSp modSp add mod ord setBg">
        <pc:chgData name="泰良 中村" userId="fdbe07fe32ca836e" providerId="LiveId" clId="{9FD6F1A9-B467-4A0F-AB3E-8F1A034CCECC}" dt="2024-01-04T08:42:38.265" v="19159" actId="20577"/>
        <pc:sldMkLst>
          <pc:docMk/>
          <pc:sldMk cId="2785807946" sldId="280"/>
        </pc:sldMkLst>
      </pc:sldChg>
      <pc:sldChg chg="addSp delSp modSp add mod setBg">
        <pc:chgData name="泰良 中村" userId="fdbe07fe32ca836e" providerId="LiveId" clId="{9FD6F1A9-B467-4A0F-AB3E-8F1A034CCECC}" dt="2023-12-29T11:33:26.686" v="15025" actId="20577"/>
        <pc:sldMkLst>
          <pc:docMk/>
          <pc:sldMk cId="1462205323" sldId="281"/>
        </pc:sldMkLst>
      </pc:sldChg>
      <pc:sldChg chg="modSp add mod ord setBg">
        <pc:chgData name="泰良 中村" userId="fdbe07fe32ca836e" providerId="LiveId" clId="{9FD6F1A9-B467-4A0F-AB3E-8F1A034CCECC}" dt="2023-12-30T10:13:38.009" v="15227" actId="20577"/>
        <pc:sldMkLst>
          <pc:docMk/>
          <pc:sldMk cId="1493812739" sldId="282"/>
        </pc:sldMkLst>
      </pc:sldChg>
      <pc:sldChg chg="addSp delSp modSp add mod ord setBg">
        <pc:chgData name="泰良 中村" userId="fdbe07fe32ca836e" providerId="LiveId" clId="{9FD6F1A9-B467-4A0F-AB3E-8F1A034CCECC}" dt="2023-12-30T11:15:04.907" v="16571" actId="6549"/>
        <pc:sldMkLst>
          <pc:docMk/>
          <pc:sldMk cId="61117759" sldId="283"/>
        </pc:sldMkLst>
      </pc:sldChg>
      <pc:sldChg chg="addSp delSp modSp add mod setBg">
        <pc:chgData name="泰良 中村" userId="fdbe07fe32ca836e" providerId="LiveId" clId="{9FD6F1A9-B467-4A0F-AB3E-8F1A034CCECC}" dt="2023-12-30T11:29:12.796" v="17493" actId="20577"/>
        <pc:sldMkLst>
          <pc:docMk/>
          <pc:sldMk cId="2836919085" sldId="284"/>
        </pc:sldMkLst>
      </pc:sldChg>
      <pc:sldChg chg="modSp add mod ord setBg">
        <pc:chgData name="泰良 中村" userId="fdbe07fe32ca836e" providerId="LiveId" clId="{9FD6F1A9-B467-4A0F-AB3E-8F1A034CCECC}" dt="2023-12-30T11:17:01.071" v="16763" actId="20577"/>
        <pc:sldMkLst>
          <pc:docMk/>
          <pc:sldMk cId="1931861296" sldId="285"/>
        </pc:sldMkLst>
      </pc:sldChg>
      <pc:sldChg chg="addSp delSp modSp add mod setBg">
        <pc:chgData name="泰良 中村" userId="fdbe07fe32ca836e" providerId="LiveId" clId="{9FD6F1A9-B467-4A0F-AB3E-8F1A034CCECC}" dt="2024-01-04T08:44:48.535" v="19160" actId="20577"/>
        <pc:sldMkLst>
          <pc:docMk/>
          <pc:sldMk cId="1043777425" sldId="286"/>
        </pc:sldMkLst>
      </pc:sldChg>
      <pc:sldChg chg="modSp add mod ord setBg">
        <pc:chgData name="泰良 中村" userId="fdbe07fe32ca836e" providerId="LiveId" clId="{9FD6F1A9-B467-4A0F-AB3E-8F1A034CCECC}" dt="2023-12-30T11:32:35.479" v="17695" actId="20577"/>
        <pc:sldMkLst>
          <pc:docMk/>
          <pc:sldMk cId="4282728681" sldId="287"/>
        </pc:sldMkLst>
      </pc:sldChg>
      <pc:sldChg chg="addSp delSp modSp add mod ord setBg">
        <pc:chgData name="泰良 中村" userId="fdbe07fe32ca836e" providerId="LiveId" clId="{9FD6F1A9-B467-4A0F-AB3E-8F1A034CCECC}" dt="2024-01-04T08:45:41.317" v="19171" actId="20577"/>
        <pc:sldMkLst>
          <pc:docMk/>
          <pc:sldMk cId="2356256038" sldId="288"/>
        </pc:sldMkLst>
      </pc:sldChg>
    </pc:docChg>
  </pc:docChgLst>
  <pc:docChgLst>
    <pc:chgData name="根本拓也" userId="fe29bf06-f4a9-430d-8f5a-a1728b29eb07" providerId="ADAL" clId="{C5EE4BD6-AAA1-4947-A7DD-84B687744046}"/>
    <pc:docChg chg="undo redo custSel delSld modSld">
      <pc:chgData name="根本拓也" userId="fe29bf06-f4a9-430d-8f5a-a1728b29eb07" providerId="ADAL" clId="{C5EE4BD6-AAA1-4947-A7DD-84B687744046}" dt="2024-06-16T12:48:36.560" v="1294" actId="20577"/>
      <pc:docMkLst>
        <pc:docMk/>
      </pc:docMkLst>
      <pc:sldChg chg="del">
        <pc:chgData name="根本拓也" userId="fe29bf06-f4a9-430d-8f5a-a1728b29eb07" providerId="ADAL" clId="{C5EE4BD6-AAA1-4947-A7DD-84B687744046}" dt="2024-06-16T12:23:10.951" v="1" actId="47"/>
        <pc:sldMkLst>
          <pc:docMk/>
          <pc:sldMk cId="1415429646" sldId="256"/>
        </pc:sldMkLst>
      </pc:sldChg>
      <pc:sldChg chg="del">
        <pc:chgData name="根本拓也" userId="fe29bf06-f4a9-430d-8f5a-a1728b29eb07" providerId="ADAL" clId="{C5EE4BD6-AAA1-4947-A7DD-84B687744046}" dt="2024-06-16T12:23:10.951" v="1" actId="47"/>
        <pc:sldMkLst>
          <pc:docMk/>
          <pc:sldMk cId="2308864707" sldId="257"/>
        </pc:sldMkLst>
      </pc:sldChg>
      <pc:sldChg chg="del">
        <pc:chgData name="根本拓也" userId="fe29bf06-f4a9-430d-8f5a-a1728b29eb07" providerId="ADAL" clId="{C5EE4BD6-AAA1-4947-A7DD-84B687744046}" dt="2024-06-16T12:23:10.951" v="1" actId="47"/>
        <pc:sldMkLst>
          <pc:docMk/>
          <pc:sldMk cId="2178706407" sldId="259"/>
        </pc:sldMkLst>
      </pc:sldChg>
      <pc:sldChg chg="addSp delSp modSp mod">
        <pc:chgData name="根本拓也" userId="fe29bf06-f4a9-430d-8f5a-a1728b29eb07" providerId="ADAL" clId="{C5EE4BD6-AAA1-4947-A7DD-84B687744046}" dt="2024-06-16T12:48:36.560" v="1294" actId="20577"/>
        <pc:sldMkLst>
          <pc:docMk/>
          <pc:sldMk cId="3723279915" sldId="260"/>
        </pc:sldMkLst>
      </pc:sldChg>
      <pc:sldChg chg="del">
        <pc:chgData name="根本拓也" userId="fe29bf06-f4a9-430d-8f5a-a1728b29eb07" providerId="ADAL" clId="{C5EE4BD6-AAA1-4947-A7DD-84B687744046}" dt="2024-06-16T12:23:07.621" v="0" actId="47"/>
        <pc:sldMkLst>
          <pc:docMk/>
          <pc:sldMk cId="1116791747" sldId="262"/>
        </pc:sldMkLst>
      </pc:sldChg>
      <pc:sldChg chg="del">
        <pc:chgData name="根本拓也" userId="fe29bf06-f4a9-430d-8f5a-a1728b29eb07" providerId="ADAL" clId="{C5EE4BD6-AAA1-4947-A7DD-84B687744046}" dt="2024-06-16T12:23:10.951" v="1" actId="47"/>
        <pc:sldMkLst>
          <pc:docMk/>
          <pc:sldMk cId="2697310174" sldId="291"/>
        </pc:sldMkLst>
      </pc:sldChg>
    </pc:docChg>
  </pc:docChgLst>
  <pc:docChgLst>
    <pc:chgData name="根本 拓也" userId="da31d6ba2682652c" providerId="LiveId" clId="{76A98A65-2C98-482E-A86C-24390DD898D7}"/>
    <pc:docChg chg="undo redo custSel modSld">
      <pc:chgData name="根本 拓也" userId="da31d6ba2682652c" providerId="LiveId" clId="{76A98A65-2C98-482E-A86C-24390DD898D7}" dt="2024-01-13T20:32:47.555" v="1309"/>
      <pc:docMkLst>
        <pc:docMk/>
      </pc:docMkLst>
      <pc:sldChg chg="modSp mod addCm">
        <pc:chgData name="根本 拓也" userId="da31d6ba2682652c" providerId="LiveId" clId="{76A98A65-2C98-482E-A86C-24390DD898D7}" dt="2024-01-13T20:21:13.108" v="1279" actId="20577"/>
        <pc:sldMkLst>
          <pc:docMk/>
          <pc:sldMk cId="2308864707" sldId="257"/>
        </pc:sldMkLst>
        <pc:extLst>
          <p:ext xmlns:p="http://schemas.openxmlformats.org/presentationml/2006/main" uri="{D6D511B9-2390-475A-947B-AFAB55BFBCF1}">
            <pc226:cmChg xmlns:pc226="http://schemas.microsoft.com/office/powerpoint/2022/06/main/command" chg="add">
              <pc226:chgData name="根本 拓也" userId="da31d6ba2682652c" providerId="LiveId" clId="{76A98A65-2C98-482E-A86C-24390DD898D7}" dt="2024-01-13T20:05:31.425" v="1024"/>
              <pc2:cmMkLst xmlns:pc2="http://schemas.microsoft.com/office/powerpoint/2019/9/main/command">
                <pc:docMk/>
                <pc:sldMk cId="2308864707" sldId="257"/>
                <pc2:cmMk id="{31BB4545-B240-4807-80DB-43DCA015329A}"/>
              </pc2:cmMkLst>
            </pc226:cmChg>
          </p:ext>
        </pc:extLst>
      </pc:sldChg>
      <pc:sldChg chg="modSp mod">
        <pc:chgData name="根本 拓也" userId="da31d6ba2682652c" providerId="LiveId" clId="{76A98A65-2C98-482E-A86C-24390DD898D7}" dt="2024-01-13T20:20:36.508" v="1271" actId="20577"/>
        <pc:sldMkLst>
          <pc:docMk/>
          <pc:sldMk cId="2178706407" sldId="259"/>
        </pc:sldMkLst>
      </pc:sldChg>
      <pc:sldChg chg="modSp mod modCm">
        <pc:chgData name="根本 拓也" userId="da31d6ba2682652c" providerId="LiveId" clId="{76A98A65-2C98-482E-A86C-24390DD898D7}" dt="2024-01-13T18:55:12.717" v="18" actId="115"/>
        <pc:sldMkLst>
          <pc:docMk/>
          <pc:sldMk cId="54527627" sldId="261"/>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8:54:39.143" v="16" actId="20577"/>
              <pc2:cmMkLst xmlns:pc2="http://schemas.microsoft.com/office/powerpoint/2019/9/main/command">
                <pc:docMk/>
                <pc:sldMk cId="54527627" sldId="261"/>
                <pc2:cmMk id="{3BA73687-E92C-4C24-8E97-67D2B58CAB97}"/>
              </pc2:cmMkLst>
            </pc226:cmChg>
            <pc226:cmChg xmlns:pc226="http://schemas.microsoft.com/office/powerpoint/2022/06/main/command" chg="mod">
              <pc226:chgData name="根本 拓也" userId="da31d6ba2682652c" providerId="LiveId" clId="{76A98A65-2C98-482E-A86C-24390DD898D7}" dt="2024-01-13T18:54:39.143" v="16" actId="20577"/>
              <pc2:cmMkLst xmlns:pc2="http://schemas.microsoft.com/office/powerpoint/2019/9/main/command">
                <pc:docMk/>
                <pc:sldMk cId="54527627" sldId="261"/>
                <pc2:cmMk id="{08B368CB-D5FD-4394-B016-D089938F593E}"/>
              </pc2:cmMkLst>
            </pc226:cmChg>
          </p:ext>
        </pc:extLst>
      </pc:sldChg>
      <pc:sldChg chg="modSp mod modCm">
        <pc:chgData name="根本 拓也" userId="da31d6ba2682652c" providerId="LiveId" clId="{76A98A65-2C98-482E-A86C-24390DD898D7}" dt="2024-01-13T19:06:13.116" v="116" actId="20577"/>
        <pc:sldMkLst>
          <pc:docMk/>
          <pc:sldMk cId="1116791747" sldId="262"/>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06:13.116" v="116" actId="20577"/>
              <pc2:cmMkLst xmlns:pc2="http://schemas.microsoft.com/office/powerpoint/2019/9/main/command">
                <pc:docMk/>
                <pc:sldMk cId="1116791747" sldId="262"/>
                <pc2:cmMk id="{ABE28E11-251D-45F2-951F-70C64B7E70C0}"/>
              </pc2:cmMkLst>
            </pc226:cmChg>
          </p:ext>
        </pc:extLst>
      </pc:sldChg>
      <pc:sldChg chg="modSp mod">
        <pc:chgData name="根本 拓也" userId="da31d6ba2682652c" providerId="LiveId" clId="{76A98A65-2C98-482E-A86C-24390DD898D7}" dt="2024-01-13T19:06:21.171" v="129" actId="6549"/>
        <pc:sldMkLst>
          <pc:docMk/>
          <pc:sldMk cId="557973209" sldId="263"/>
        </pc:sldMkLst>
      </pc:sldChg>
      <pc:sldChg chg="modSp mod modCm">
        <pc:chgData name="根本 拓也" userId="da31d6ba2682652c" providerId="LiveId" clId="{76A98A65-2C98-482E-A86C-24390DD898D7}" dt="2024-01-13T19:04:30.314" v="93"/>
        <pc:sldMkLst>
          <pc:docMk/>
          <pc:sldMk cId="63405965" sldId="264"/>
        </pc:sldMkLst>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04:30.314" v="93"/>
              <pc2:cmMkLst xmlns:pc2="http://schemas.microsoft.com/office/powerpoint/2019/9/main/command">
                <pc:docMk/>
                <pc:sldMk cId="63405965" sldId="264"/>
                <pc2:cmMk id="{2DA2385D-D025-4E77-989A-E3D033C00C22}"/>
              </pc2:cmMkLst>
              <pc226:cmRplyChg chg="mod">
                <pc226:chgData name="根本 拓也" userId="da31d6ba2682652c" providerId="LiveId" clId="{76A98A65-2C98-482E-A86C-24390DD898D7}" dt="2024-01-13T19:04:30.314" v="93"/>
                <pc2:cmRplyMkLst xmlns:pc2="http://schemas.microsoft.com/office/powerpoint/2019/9/main/command">
                  <pc:docMk/>
                  <pc:sldMk cId="63405965" sldId="264"/>
                  <pc2:cmMk id="{2DA2385D-D025-4E77-989A-E3D033C00C22}"/>
                  <pc2:cmRplyMk id="{316A4074-344A-4D52-8E89-D2D35898C8B7}"/>
                </pc2:cmRplyMkLst>
              </pc226:cmRplyChg>
            </pc226:cmChg>
          </p:ext>
        </pc:extLst>
      </pc:sldChg>
      <pc:sldChg chg="modSp mod">
        <pc:chgData name="根本 拓也" userId="da31d6ba2682652c" providerId="LiveId" clId="{76A98A65-2C98-482E-A86C-24390DD898D7}" dt="2024-01-13T20:20:33.882" v="1267" actId="20577"/>
        <pc:sldMkLst>
          <pc:docMk/>
          <pc:sldMk cId="4211491020" sldId="265"/>
        </pc:sldMkLst>
      </pc:sldChg>
      <pc:sldChg chg="modSp mod">
        <pc:chgData name="根本 拓也" userId="da31d6ba2682652c" providerId="LiveId" clId="{76A98A65-2C98-482E-A86C-24390DD898D7}" dt="2024-01-13T19:31:13.041" v="443" actId="20577"/>
        <pc:sldMkLst>
          <pc:docMk/>
          <pc:sldMk cId="1714904473" sldId="266"/>
        </pc:sldMkLst>
      </pc:sldChg>
      <pc:sldChg chg="modSp mod modCm">
        <pc:chgData name="根本 拓也" userId="da31d6ba2682652c" providerId="LiveId" clId="{76A98A65-2C98-482E-A86C-24390DD898D7}" dt="2024-01-13T19:48:24.355" v="728" actId="20577"/>
        <pc:sldMkLst>
          <pc:docMk/>
          <pc:sldMk cId="3608024358" sldId="267"/>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06:46.921" v="145" actId="20577"/>
              <pc2:cmMkLst xmlns:pc2="http://schemas.microsoft.com/office/powerpoint/2019/9/main/command">
                <pc:docMk/>
                <pc:sldMk cId="3608024358" sldId="267"/>
                <pc2:cmMk id="{64738BC1-F5FC-450E-AE70-03ED6D49E43E}"/>
              </pc2:cmMkLst>
            </pc226:cmChg>
          </p:ext>
        </pc:extLst>
      </pc:sldChg>
      <pc:sldChg chg="modSp mod modCm">
        <pc:chgData name="根本 拓也" userId="da31d6ba2682652c" providerId="LiveId" clId="{76A98A65-2C98-482E-A86C-24390DD898D7}" dt="2024-01-13T20:25:04.500" v="1281" actId="20577"/>
        <pc:sldMkLst>
          <pc:docMk/>
          <pc:sldMk cId="1503482910" sldId="268"/>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6EEACE3D-2429-45CA-9E81-CDFB040C1FD4}"/>
              </pc2:cmMkLst>
              <pc226:cmRplyChg chg="add">
                <pc226:chgData name="根本 拓也" userId="da31d6ba2682652c" providerId="LiveId" clId="{76A98A65-2C98-482E-A86C-24390DD898D7}" dt="2024-01-13T19:12:13.865" v="286"/>
                <pc2:cmRplyMkLst xmlns:pc2="http://schemas.microsoft.com/office/powerpoint/2019/9/main/command">
                  <pc:docMk/>
                  <pc:sldMk cId="1503482910" sldId="268"/>
                  <pc2:cmMk id="{6EEACE3D-2429-45CA-9E81-CDFB040C1FD4}"/>
                  <pc2:cmRplyMk id="{2469AECC-32E0-4F65-9463-1E0B6E46EA59}"/>
                </pc2:cmRplyMkLst>
              </pc226:cmRplyChg>
            </pc226:cmChg>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D237C440-88E1-4A17-B9E7-42676CB89506}"/>
              </pc2:cmMkLst>
              <pc226:cmRplyChg chg="add">
                <pc226:chgData name="根本 拓也" userId="da31d6ba2682652c" providerId="LiveId" clId="{76A98A65-2C98-482E-A86C-24390DD898D7}" dt="2024-01-13T19:08:23.086" v="146"/>
                <pc2:cmRplyMkLst xmlns:pc2="http://schemas.microsoft.com/office/powerpoint/2019/9/main/command">
                  <pc:docMk/>
                  <pc:sldMk cId="1503482910" sldId="268"/>
                  <pc2:cmMk id="{D237C440-88E1-4A17-B9E7-42676CB89506}"/>
                  <pc2:cmRplyMk id="{3FB47E9D-3FEA-4978-A836-C194062D37BC}"/>
                </pc2:cmRplyMkLst>
              </pc226:cmRplyChg>
            </pc226:cmChg>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365308BA-C97D-48A7-A526-FF53DE5C7728}"/>
              </pc2:cmMkLst>
              <pc226:cmRplyChg chg="add">
                <pc226:chgData name="根本 拓也" userId="da31d6ba2682652c" providerId="LiveId" clId="{76A98A65-2C98-482E-A86C-24390DD898D7}" dt="2024-01-13T19:11:37.596" v="285"/>
                <pc2:cmRplyMkLst xmlns:pc2="http://schemas.microsoft.com/office/powerpoint/2019/9/main/command">
                  <pc:docMk/>
                  <pc:sldMk cId="1503482910" sldId="268"/>
                  <pc2:cmMk id="{365308BA-C97D-48A7-A526-FF53DE5C7728}"/>
                  <pc2:cmRplyMk id="{FD4DD47E-57C4-48AF-AA4B-B1B172F5CD54}"/>
                </pc2:cmRplyMkLst>
              </pc226:cmRplyChg>
            </pc226:cmChg>
          </p:ext>
        </pc:extLst>
      </pc:sldChg>
      <pc:sldChg chg="modSp mod modCm">
        <pc:chgData name="根本 拓也" userId="da31d6ba2682652c" providerId="LiveId" clId="{76A98A65-2C98-482E-A86C-24390DD898D7}" dt="2024-01-13T19:52:47.167" v="978" actId="6549"/>
        <pc:sldMkLst>
          <pc:docMk/>
          <pc:sldMk cId="4256377332" sldId="269"/>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52:47.167" v="978" actId="6549"/>
              <pc2:cmMkLst xmlns:pc2="http://schemas.microsoft.com/office/powerpoint/2019/9/main/command">
                <pc:docMk/>
                <pc:sldMk cId="4256377332" sldId="269"/>
                <pc2:cmMk id="{77D47631-2111-43E4-ADF9-EB0BF4C6CCAE}"/>
              </pc2:cmMkLst>
              <pc226:cmRplyChg chg="add">
                <pc226:chgData name="根本 拓也" userId="da31d6ba2682652c" providerId="LiveId" clId="{76A98A65-2C98-482E-A86C-24390DD898D7}" dt="2024-01-13T19:21:05.039" v="323"/>
                <pc2:cmRplyMkLst xmlns:pc2="http://schemas.microsoft.com/office/powerpoint/2019/9/main/command">
                  <pc:docMk/>
                  <pc:sldMk cId="4256377332" sldId="269"/>
                  <pc2:cmMk id="{77D47631-2111-43E4-ADF9-EB0BF4C6CCAE}"/>
                  <pc2:cmRplyMk id="{88A9DBA5-6AA7-46ED-AB8D-B65CBD75E97F}"/>
                </pc2:cmRplyMkLst>
              </pc226:cmRplyChg>
            </pc226:cmChg>
            <pc226:cmChg xmlns:pc226="http://schemas.microsoft.com/office/powerpoint/2022/06/main/command" chg="">
              <pc226:chgData name="根本 拓也" userId="da31d6ba2682652c" providerId="LiveId" clId="{76A98A65-2C98-482E-A86C-24390DD898D7}" dt="2024-01-13T19:20:38.338" v="322"/>
              <pc2:cmMkLst xmlns:pc2="http://schemas.microsoft.com/office/powerpoint/2019/9/main/command">
                <pc:docMk/>
                <pc:sldMk cId="4256377332" sldId="269"/>
                <pc2:cmMk id="{C100B2A0-6447-4565-B4F0-BC9C98B50F38}"/>
              </pc2:cmMkLst>
              <pc226:cmRplyChg chg="add mod">
                <pc226:chgData name="根本 拓也" userId="da31d6ba2682652c" providerId="LiveId" clId="{76A98A65-2C98-482E-A86C-24390DD898D7}" dt="2024-01-13T19:20:38.338" v="322"/>
                <pc2:cmRplyMkLst xmlns:pc2="http://schemas.microsoft.com/office/powerpoint/2019/9/main/command">
                  <pc:docMk/>
                  <pc:sldMk cId="4256377332" sldId="269"/>
                  <pc2:cmMk id="{C100B2A0-6447-4565-B4F0-BC9C98B50F38}"/>
                  <pc2:cmRplyMk id="{5CCABAA5-73C1-477D-9E10-BCE2917BD70D}"/>
                </pc2:cmRplyMkLst>
              </pc226:cmRplyChg>
            </pc226:cmChg>
            <pc226:cmChg xmlns:pc226="http://schemas.microsoft.com/office/powerpoint/2022/06/main/command" chg="mod">
              <pc226:chgData name="根本 拓也" userId="da31d6ba2682652c" providerId="LiveId" clId="{76A98A65-2C98-482E-A86C-24390DD898D7}" dt="2024-01-13T19:52:47.167" v="978" actId="6549"/>
              <pc2:cmMkLst xmlns:pc2="http://schemas.microsoft.com/office/powerpoint/2019/9/main/command">
                <pc:docMk/>
                <pc:sldMk cId="4256377332" sldId="269"/>
                <pc2:cmMk id="{6DF7E2CF-44FE-4345-B3A4-167BD2C5E7F8}"/>
              </pc2:cmMkLst>
              <pc226:cmRplyChg chg="add">
                <pc226:chgData name="根本 拓也" userId="da31d6ba2682652c" providerId="LiveId" clId="{76A98A65-2C98-482E-A86C-24390DD898D7}" dt="2024-01-13T19:19:59.834" v="321"/>
                <pc2:cmRplyMkLst xmlns:pc2="http://schemas.microsoft.com/office/powerpoint/2019/9/main/command">
                  <pc:docMk/>
                  <pc:sldMk cId="4256377332" sldId="269"/>
                  <pc2:cmMk id="{6DF7E2CF-44FE-4345-B3A4-167BD2C5E7F8}"/>
                  <pc2:cmRplyMk id="{ABA596E2-EBD6-47AD-AAEB-5813EC35E8A9}"/>
                </pc2:cmRplyMkLst>
              </pc226:cmRplyChg>
            </pc226:cmChg>
          </p:ext>
        </pc:extLst>
      </pc:sldChg>
      <pc:sldChg chg="modSp mod">
        <pc:chgData name="根本 拓也" userId="da31d6ba2682652c" providerId="LiveId" clId="{76A98A65-2C98-482E-A86C-24390DD898D7}" dt="2024-01-13T20:20:17.808" v="1256" actId="20577"/>
        <pc:sldMkLst>
          <pc:docMk/>
          <pc:sldMk cId="4212317190" sldId="270"/>
        </pc:sldMkLst>
      </pc:sldChg>
      <pc:sldChg chg="modSp mod modCm">
        <pc:chgData name="根本 拓也" userId="da31d6ba2682652c" providerId="LiveId" clId="{76A98A65-2C98-482E-A86C-24390DD898D7}" dt="2024-01-13T19:23:09.914" v="342"/>
        <pc:sldMkLst>
          <pc:docMk/>
          <pc:sldMk cId="3595861571" sldId="271"/>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23:09.914" v="342"/>
              <pc2:cmMkLst xmlns:pc2="http://schemas.microsoft.com/office/powerpoint/2019/9/main/command">
                <pc:docMk/>
                <pc:sldMk cId="3595861571" sldId="271"/>
                <pc2:cmMk id="{024CB22D-11E3-42AB-BE56-660C8577C07A}"/>
              </pc2:cmMkLst>
              <pc226:cmRplyChg chg="add">
                <pc226:chgData name="根本 拓也" userId="da31d6ba2682652c" providerId="LiveId" clId="{76A98A65-2C98-482E-A86C-24390DD898D7}" dt="2024-01-13T19:23:09.914" v="342"/>
                <pc2:cmRplyMkLst xmlns:pc2="http://schemas.microsoft.com/office/powerpoint/2019/9/main/command">
                  <pc:docMk/>
                  <pc:sldMk cId="3595861571" sldId="271"/>
                  <pc2:cmMk id="{024CB22D-11E3-42AB-BE56-660C8577C07A}"/>
                  <pc2:cmRplyMk id="{36C229E4-10B4-4B6B-AAE5-B95E22F9C4CE}"/>
                </pc2:cmRplyMkLst>
              </pc226:cmRplyChg>
            </pc226:cmChg>
          </p:ext>
        </pc:extLst>
      </pc:sldChg>
      <pc:sldChg chg="modSp mod">
        <pc:chgData name="根本 拓也" userId="da31d6ba2682652c" providerId="LiveId" clId="{76A98A65-2C98-482E-A86C-24390DD898D7}" dt="2024-01-13T19:37:42.537" v="658" actId="6549"/>
        <pc:sldMkLst>
          <pc:docMk/>
          <pc:sldMk cId="4200993964" sldId="272"/>
        </pc:sldMkLst>
      </pc:sldChg>
      <pc:sldChg chg="modSp mod modCm">
        <pc:chgData name="根本 拓也" userId="da31d6ba2682652c" providerId="LiveId" clId="{76A98A65-2C98-482E-A86C-24390DD898D7}" dt="2024-01-13T19:25:31.247" v="347"/>
        <pc:sldMkLst>
          <pc:docMk/>
          <pc:sldMk cId="279798818" sldId="273"/>
        </pc:sldMkLst>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25:31.247" v="347"/>
              <pc2:cmMkLst xmlns:pc2="http://schemas.microsoft.com/office/powerpoint/2019/9/main/command">
                <pc:docMk/>
                <pc:sldMk cId="279798818" sldId="273"/>
                <pc2:cmMk id="{07333023-9F92-4498-8155-2EB1BF1065DB}"/>
              </pc2:cmMkLst>
              <pc226:cmRplyChg chg="add">
                <pc226:chgData name="根本 拓也" userId="da31d6ba2682652c" providerId="LiveId" clId="{76A98A65-2C98-482E-A86C-24390DD898D7}" dt="2024-01-13T19:25:31.247" v="347"/>
                <pc2:cmRplyMkLst xmlns:pc2="http://schemas.microsoft.com/office/powerpoint/2019/9/main/command">
                  <pc:docMk/>
                  <pc:sldMk cId="279798818" sldId="273"/>
                  <pc2:cmMk id="{07333023-9F92-4498-8155-2EB1BF1065DB}"/>
                  <pc2:cmRplyMk id="{430BDA0E-DE19-4357-8389-2F57D74C1B5B}"/>
                </pc2:cmRplyMkLst>
              </pc226:cmRplyChg>
            </pc226:cmChg>
          </p:ext>
        </pc:extLst>
      </pc:sldChg>
      <pc:sldChg chg="modSp mod">
        <pc:chgData name="根本 拓也" userId="da31d6ba2682652c" providerId="LiveId" clId="{76A98A65-2C98-482E-A86C-24390DD898D7}" dt="2024-01-13T20:20:17.491" v="1254" actId="20577"/>
        <pc:sldMkLst>
          <pc:docMk/>
          <pc:sldMk cId="3439777432" sldId="274"/>
        </pc:sldMkLst>
      </pc:sldChg>
      <pc:sldChg chg="modSp mod">
        <pc:chgData name="根本 拓也" userId="da31d6ba2682652c" providerId="LiveId" clId="{76A98A65-2C98-482E-A86C-24390DD898D7}" dt="2024-01-13T20:20:17.175" v="1252" actId="20577"/>
        <pc:sldMkLst>
          <pc:docMk/>
          <pc:sldMk cId="3422501903" sldId="276"/>
        </pc:sldMkLst>
      </pc:sldChg>
      <pc:sldChg chg="modSp mod">
        <pc:chgData name="根本 拓也" userId="da31d6ba2682652c" providerId="LiveId" clId="{76A98A65-2C98-482E-A86C-24390DD898D7}" dt="2024-01-13T19:37:41.696" v="647" actId="115"/>
        <pc:sldMkLst>
          <pc:docMk/>
          <pc:sldMk cId="3213348651" sldId="277"/>
        </pc:sldMkLst>
      </pc:sldChg>
      <pc:sldChg chg="modSp mod">
        <pc:chgData name="根本 拓也" userId="da31d6ba2682652c" providerId="LiveId" clId="{76A98A65-2C98-482E-A86C-24390DD898D7}" dt="2024-01-13T19:38:20.689" v="680" actId="20577"/>
        <pc:sldMkLst>
          <pc:docMk/>
          <pc:sldMk cId="1734194402" sldId="278"/>
        </pc:sldMkLst>
      </pc:sldChg>
      <pc:sldChg chg="modSp mod addCm">
        <pc:chgData name="根本 拓也" userId="da31d6ba2682652c" providerId="LiveId" clId="{76A98A65-2C98-482E-A86C-24390DD898D7}" dt="2024-01-13T20:32:47.555" v="1309"/>
        <pc:sldMkLst>
          <pc:docMk/>
          <pc:sldMk cId="464905289" sldId="279"/>
        </pc:sldMkLst>
        <pc:extLst>
          <p:ext xmlns:p="http://schemas.openxmlformats.org/presentationml/2006/main" uri="{D6D511B9-2390-475A-947B-AFAB55BFBCF1}">
            <pc226:cmChg xmlns:pc226="http://schemas.microsoft.com/office/powerpoint/2022/06/main/command" chg="add">
              <pc226:chgData name="根本 拓也" userId="da31d6ba2682652c" providerId="LiveId" clId="{76A98A65-2C98-482E-A86C-24390DD898D7}" dt="2024-01-13T20:32:47.555" v="1309"/>
              <pc2:cmMkLst xmlns:pc2="http://schemas.microsoft.com/office/powerpoint/2019/9/main/command">
                <pc:docMk/>
                <pc:sldMk cId="464905289" sldId="279"/>
                <pc2:cmMk id="{AFF2BB6A-4D31-459A-9B67-659D090201AA}"/>
              </pc2:cmMkLst>
            </pc226:cmChg>
          </p:ext>
        </pc:extLst>
      </pc:sldChg>
      <pc:sldChg chg="modSp mod">
        <pc:chgData name="根本 拓也" userId="da31d6ba2682652c" providerId="LiveId" clId="{76A98A65-2C98-482E-A86C-24390DD898D7}" dt="2024-01-13T20:29:49.987" v="1304" actId="6549"/>
        <pc:sldMkLst>
          <pc:docMk/>
          <pc:sldMk cId="2785807946" sldId="280"/>
        </pc:sldMkLst>
      </pc:sldChg>
      <pc:sldChg chg="modSp mod">
        <pc:chgData name="根本 拓也" userId="da31d6ba2682652c" providerId="LiveId" clId="{76A98A65-2C98-482E-A86C-24390DD898D7}" dt="2024-01-13T19:53:32.492" v="985" actId="6549"/>
        <pc:sldMkLst>
          <pc:docMk/>
          <pc:sldMk cId="1462205323" sldId="281"/>
        </pc:sldMkLst>
      </pc:sldChg>
      <pc:sldChg chg="modSp mod modCm">
        <pc:chgData name="根本 拓也" userId="da31d6ba2682652c" providerId="LiveId" clId="{76A98A65-2C98-482E-A86C-24390DD898D7}" dt="2024-01-13T19:54:51.468" v="992" actId="115"/>
        <pc:sldMkLst>
          <pc:docMk/>
          <pc:sldMk cId="61117759" sldId="283"/>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54:24.368" v="990"/>
              <pc2:cmMkLst xmlns:pc2="http://schemas.microsoft.com/office/powerpoint/2019/9/main/command">
                <pc:docMk/>
                <pc:sldMk cId="61117759" sldId="283"/>
                <pc2:cmMk id="{F9D2B28D-C7F7-412E-8770-8CF309B3352A}"/>
              </pc2:cmMkLst>
              <pc226:cmRplyChg chg="add">
                <pc226:chgData name="根本 拓也" userId="da31d6ba2682652c" providerId="LiveId" clId="{76A98A65-2C98-482E-A86C-24390DD898D7}" dt="2024-01-13T19:54:24.368" v="990"/>
                <pc2:cmRplyMkLst xmlns:pc2="http://schemas.microsoft.com/office/powerpoint/2019/9/main/command">
                  <pc:docMk/>
                  <pc:sldMk cId="61117759" sldId="283"/>
                  <pc2:cmMk id="{F9D2B28D-C7F7-412E-8770-8CF309B3352A}"/>
                  <pc2:cmRplyMk id="{92246856-9BDB-4B82-BBC5-37C000EA1D84}"/>
                </pc2:cmRplyMkLst>
              </pc226:cmRplyChg>
            </pc226:cmChg>
          </p:ext>
        </pc:extLst>
      </pc:sldChg>
      <pc:sldChg chg="modSp mod">
        <pc:chgData name="根本 拓也" userId="da31d6ba2682652c" providerId="LiveId" clId="{76A98A65-2C98-482E-A86C-24390DD898D7}" dt="2024-01-13T19:55:28.525" v="996" actId="6549"/>
        <pc:sldMkLst>
          <pc:docMk/>
          <pc:sldMk cId="2836919085" sldId="284"/>
        </pc:sldMkLst>
      </pc:sldChg>
      <pc:sldChg chg="modSp mod modCm">
        <pc:chgData name="根本 拓也" userId="da31d6ba2682652c" providerId="LiveId" clId="{76A98A65-2C98-482E-A86C-24390DD898D7}" dt="2024-01-13T20:31:42.146" v="1308" actId="20577"/>
        <pc:sldMkLst>
          <pc:docMk/>
          <pc:sldMk cId="1043777425" sldId="286"/>
        </pc:sldMkLst>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56:14.001" v="997"/>
              <pc2:cmMkLst xmlns:pc2="http://schemas.microsoft.com/office/powerpoint/2019/9/main/command">
                <pc:docMk/>
                <pc:sldMk cId="1043777425" sldId="286"/>
                <pc2:cmMk id="{5F956A81-EE67-4256-BDD2-4A8F2498511E}"/>
              </pc2:cmMkLst>
              <pc226:cmRplyChg chg="add">
                <pc226:chgData name="根本 拓也" userId="da31d6ba2682652c" providerId="LiveId" clId="{76A98A65-2C98-482E-A86C-24390DD898D7}" dt="2024-01-13T19:56:14.001" v="997"/>
                <pc2:cmRplyMkLst xmlns:pc2="http://schemas.microsoft.com/office/powerpoint/2019/9/main/command">
                  <pc:docMk/>
                  <pc:sldMk cId="1043777425" sldId="286"/>
                  <pc2:cmMk id="{5F956A81-EE67-4256-BDD2-4A8F2498511E}"/>
                  <pc2:cmRplyMk id="{91E2163B-73CC-4BDF-B364-3E1A68543CAA}"/>
                </pc2:cmRplyMkLst>
              </pc226:cmRplyChg>
            </pc226:cmChg>
            <pc226:cmChg xmlns:pc226="http://schemas.microsoft.com/office/powerpoint/2022/06/main/command" chg="mod">
              <pc226:chgData name="根本 拓也" userId="da31d6ba2682652c" providerId="LiveId" clId="{76A98A65-2C98-482E-A86C-24390DD898D7}" dt="2024-01-13T19:57:57.756" v="1011"/>
              <pc2:cmMkLst xmlns:pc2="http://schemas.microsoft.com/office/powerpoint/2019/9/main/command">
                <pc:docMk/>
                <pc:sldMk cId="1043777425" sldId="286"/>
                <pc2:cmMk id="{1AC7B2DD-DE33-4FC3-87A9-60C7500EAB3E}"/>
              </pc2:cmMkLst>
              <pc226:cmRplyChg chg="add">
                <pc226:chgData name="根本 拓也" userId="da31d6ba2682652c" providerId="LiveId" clId="{76A98A65-2C98-482E-A86C-24390DD898D7}" dt="2024-01-13T19:57:57.756" v="1011"/>
                <pc2:cmRplyMkLst xmlns:pc2="http://schemas.microsoft.com/office/powerpoint/2019/9/main/command">
                  <pc:docMk/>
                  <pc:sldMk cId="1043777425" sldId="286"/>
                  <pc2:cmMk id="{1AC7B2DD-DE33-4FC3-87A9-60C7500EAB3E}"/>
                  <pc2:cmRplyMk id="{BF5745C4-486C-4619-9B0A-A4A0FB1E3FEE}"/>
                </pc2:cmRplyMkLst>
              </pc226:cmRplyChg>
            </pc226:cmChg>
          </p:ext>
        </pc:extLst>
      </pc:sldChg>
      <pc:sldChg chg="modSp mod modCm">
        <pc:chgData name="根本 拓也" userId="da31d6ba2682652c" providerId="LiveId" clId="{76A98A65-2C98-482E-A86C-24390DD898D7}" dt="2024-01-13T19:59:55.959" v="1023" actId="115"/>
        <pc:sldMkLst>
          <pc:docMk/>
          <pc:sldMk cId="2356256038" sldId="288"/>
        </pc:sldMkLst>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59:44.364" v="1017"/>
              <pc2:cmMkLst xmlns:pc2="http://schemas.microsoft.com/office/powerpoint/2019/9/main/command">
                <pc:docMk/>
                <pc:sldMk cId="2356256038" sldId="288"/>
                <pc2:cmMk id="{7D89C31C-1B0E-4D7A-8A41-878D3F9084B0}"/>
              </pc2:cmMkLst>
              <pc226:cmRplyChg chg="add">
                <pc226:chgData name="根本 拓也" userId="da31d6ba2682652c" providerId="LiveId" clId="{76A98A65-2C98-482E-A86C-24390DD898D7}" dt="2024-01-13T19:59:44.364" v="1017"/>
                <pc2:cmRplyMkLst xmlns:pc2="http://schemas.microsoft.com/office/powerpoint/2019/9/main/command">
                  <pc:docMk/>
                  <pc:sldMk cId="2356256038" sldId="288"/>
                  <pc2:cmMk id="{7D89C31C-1B0E-4D7A-8A41-878D3F9084B0}"/>
                  <pc2:cmRplyMk id="{7E4CC8B1-0C6D-4DE4-8636-81CBAB7D705F}"/>
                </pc2:cmRplyMkLst>
              </pc226:cmRplyChg>
            </pc226:cmChg>
            <pc226:cmChg xmlns:pc226="http://schemas.microsoft.com/office/powerpoint/2022/06/main/command" chg="">
              <pc226:chgData name="根本 拓也" userId="da31d6ba2682652c" providerId="LiveId" clId="{76A98A65-2C98-482E-A86C-24390DD898D7}" dt="2024-01-13T19:58:54.117" v="1013"/>
              <pc2:cmMkLst xmlns:pc2="http://schemas.microsoft.com/office/powerpoint/2019/9/main/command">
                <pc:docMk/>
                <pc:sldMk cId="2356256038" sldId="288"/>
                <pc2:cmMk id="{328CF937-F4C1-4A3C-BFC4-98B827323F52}"/>
              </pc2:cmMkLst>
              <pc226:cmRplyChg chg="add">
                <pc226:chgData name="根本 拓也" userId="da31d6ba2682652c" providerId="LiveId" clId="{76A98A65-2C98-482E-A86C-24390DD898D7}" dt="2024-01-13T19:58:54.117" v="1013"/>
                <pc2:cmRplyMkLst xmlns:pc2="http://schemas.microsoft.com/office/powerpoint/2019/9/main/command">
                  <pc:docMk/>
                  <pc:sldMk cId="2356256038" sldId="288"/>
                  <pc2:cmMk id="{328CF937-F4C1-4A3C-BFC4-98B827323F52}"/>
                  <pc2:cmRplyMk id="{B3D75F1F-0392-441A-A0BA-4F40DAE11945}"/>
                </pc2:cmRplyMkLst>
              </pc226:cmRplyChg>
            </pc226:cmChg>
            <pc226:cmChg xmlns:pc226="http://schemas.microsoft.com/office/powerpoint/2022/06/main/command" chg="">
              <pc226:chgData name="根本 拓也" userId="da31d6ba2682652c" providerId="LiveId" clId="{76A98A65-2C98-482E-A86C-24390DD898D7}" dt="2024-01-13T19:58:31.928" v="1012"/>
              <pc2:cmMkLst xmlns:pc2="http://schemas.microsoft.com/office/powerpoint/2019/9/main/command">
                <pc:docMk/>
                <pc:sldMk cId="2356256038" sldId="288"/>
                <pc2:cmMk id="{A7611662-B024-447A-B9B6-7A0A3157F43E}"/>
              </pc2:cmMkLst>
              <pc226:cmRplyChg chg="add">
                <pc226:chgData name="根本 拓也" userId="da31d6ba2682652c" providerId="LiveId" clId="{76A98A65-2C98-482E-A86C-24390DD898D7}" dt="2024-01-13T19:58:31.928" v="1012"/>
                <pc2:cmRplyMkLst xmlns:pc2="http://schemas.microsoft.com/office/powerpoint/2019/9/main/command">
                  <pc:docMk/>
                  <pc:sldMk cId="2356256038" sldId="288"/>
                  <pc2:cmMk id="{A7611662-B024-447A-B9B6-7A0A3157F43E}"/>
                  <pc2:cmRplyMk id="{A6E518E4-BE44-4337-8D89-AC5D8A7C5AAC}"/>
                </pc2:cmRplyMkLst>
              </pc226:cmRplyChg>
            </pc226:cmChg>
            <pc226:cmChg xmlns:pc226="http://schemas.microsoft.com/office/powerpoint/2022/06/main/command" chg="mod">
              <pc226:chgData name="根本 拓也" userId="da31d6ba2682652c" providerId="LiveId" clId="{76A98A65-2C98-482E-A86C-24390DD898D7}" dt="2024-01-13T19:59:21.188" v="1016"/>
              <pc2:cmMkLst xmlns:pc2="http://schemas.microsoft.com/office/powerpoint/2019/9/main/command">
                <pc:docMk/>
                <pc:sldMk cId="2356256038" sldId="288"/>
                <pc2:cmMk id="{533329B6-C9ED-45E8-AA95-95B77DC2DB31}"/>
              </pc2:cmMkLst>
              <pc226:cmRplyChg chg="add">
                <pc226:chgData name="根本 拓也" userId="da31d6ba2682652c" providerId="LiveId" clId="{76A98A65-2C98-482E-A86C-24390DD898D7}" dt="2024-01-13T19:59:21.188" v="1016"/>
                <pc2:cmRplyMkLst xmlns:pc2="http://schemas.microsoft.com/office/powerpoint/2019/9/main/command">
                  <pc:docMk/>
                  <pc:sldMk cId="2356256038" sldId="288"/>
                  <pc2:cmMk id="{533329B6-C9ED-45E8-AA95-95B77DC2DB31}"/>
                  <pc2:cmRplyMk id="{EB732DF0-E983-4F58-A798-FB97CA5161E1}"/>
                </pc2:cmRplyMkLst>
              </pc226:cmRplyChg>
            </pc226:cmChg>
          </p:ext>
        </pc:extLst>
      </pc:sldChg>
      <pc:sldChg chg="modSp mod">
        <pc:chgData name="根本 拓也" userId="da31d6ba2682652c" providerId="LiveId" clId="{76A98A65-2C98-482E-A86C-24390DD898D7}" dt="2024-01-13T19:57:18.706" v="1008" actId="115"/>
        <pc:sldMkLst>
          <pc:docMk/>
          <pc:sldMk cId="589300162" sldId="289"/>
        </pc:sldMkLst>
      </pc:sldChg>
      <pc:sldChg chg="modSp mod">
        <pc:chgData name="根本 拓也" userId="da31d6ba2682652c" providerId="LiveId" clId="{76A98A65-2C98-482E-A86C-24390DD898D7}" dt="2024-01-13T19:57:41.395" v="1010" actId="115"/>
        <pc:sldMkLst>
          <pc:docMk/>
          <pc:sldMk cId="2583107954" sldId="290"/>
        </pc:sldMkLst>
      </pc:sldChg>
    </pc:docChg>
  </pc:docChgLst>
  <pc:docChgLst>
    <pc:chgData name="根本拓也" userId="fe29bf06-f4a9-430d-8f5a-a1728b29eb07" providerId="ADAL" clId="{5AC58C55-B95B-4650-B089-E9E8E63A604C}"/>
    <pc:docChg chg="undo custSel modSld">
      <pc:chgData name="根本拓也" userId="fe29bf06-f4a9-430d-8f5a-a1728b29eb07" providerId="ADAL" clId="{5AC58C55-B95B-4650-B089-E9E8E63A604C}" dt="2024-06-16T13:21:48.403" v="1269" actId="20577"/>
      <pc:docMkLst>
        <pc:docMk/>
      </pc:docMkLst>
      <pc:sldChg chg="modSp mod">
        <pc:chgData name="根本拓也" userId="fe29bf06-f4a9-430d-8f5a-a1728b29eb07" providerId="ADAL" clId="{5AC58C55-B95B-4650-B089-E9E8E63A604C}" dt="2024-06-16T13:21:48.403" v="1269" actId="20577"/>
        <pc:sldMkLst>
          <pc:docMk/>
          <pc:sldMk cId="3723279915" sldId="260"/>
        </pc:sldMkLst>
      </pc:sldChg>
    </pc:docChg>
  </pc:docChgLst>
  <pc:docChgLst>
    <pc:chgData name="根本拓也" userId="fe29bf06-f4a9-430d-8f5a-a1728b29eb07" providerId="ADAL" clId="{BAA37FC1-A0FC-4A48-98EC-CE9890EADEEB}"/>
    <pc:docChg chg="undo redo custSel addSld delSld modSld">
      <pc:chgData name="根本拓也" userId="fe29bf06-f4a9-430d-8f5a-a1728b29eb07" providerId="ADAL" clId="{BAA37FC1-A0FC-4A48-98EC-CE9890EADEEB}" dt="2024-01-24T07:42:51.714" v="1303" actId="20577"/>
      <pc:docMkLst>
        <pc:docMk/>
      </pc:docMkLst>
      <pc:sldChg chg="modSp mod">
        <pc:chgData name="根本拓也" userId="fe29bf06-f4a9-430d-8f5a-a1728b29eb07" providerId="ADAL" clId="{BAA37FC1-A0FC-4A48-98EC-CE9890EADEEB}" dt="2024-01-24T05:34:30.903" v="1044" actId="20577"/>
        <pc:sldMkLst>
          <pc:docMk/>
          <pc:sldMk cId="2308864707" sldId="257"/>
        </pc:sldMkLst>
      </pc:sldChg>
      <pc:sldChg chg="delCm">
        <pc:chgData name="根本拓也" userId="fe29bf06-f4a9-430d-8f5a-a1728b29eb07" providerId="ADAL" clId="{BAA37FC1-A0FC-4A48-98EC-CE9890EADEEB}" dt="2024-01-22T13:04:41.425" v="539"/>
        <pc:sldMkLst>
          <pc:docMk/>
          <pc:sldMk cId="1433014894" sldId="258"/>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1433014894" sldId="258"/>
                <pc2:cmMk id="{D26E10E2-1683-4DBA-9426-A22FD78AC386}"/>
              </pc2:cmMkLst>
            </pc226:cmChg>
          </p:ext>
        </pc:extLst>
      </pc:sldChg>
      <pc:sldChg chg="delCm">
        <pc:chgData name="根本拓也" userId="fe29bf06-f4a9-430d-8f5a-a1728b29eb07" providerId="ADAL" clId="{BAA37FC1-A0FC-4A48-98EC-CE9890EADEEB}" dt="2024-01-22T13:04:41.425" v="539"/>
        <pc:sldMkLst>
          <pc:docMk/>
          <pc:sldMk cId="2178706407" sldId="259"/>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2178706407" sldId="259"/>
                <pc2:cmMk id="{D015E816-FA8A-4F66-8EBC-8DD8C181023B}"/>
              </pc2:cmMkLst>
            </pc226:cmChg>
          </p:ext>
        </pc:extLst>
      </pc:sldChg>
      <pc:sldChg chg="modSp mod delCm">
        <pc:chgData name="根本拓也" userId="fe29bf06-f4a9-430d-8f5a-a1728b29eb07" providerId="ADAL" clId="{BAA37FC1-A0FC-4A48-98EC-CE9890EADEEB}" dt="2024-01-24T05:36:55.198" v="1069" actId="6549"/>
        <pc:sldMkLst>
          <pc:docMk/>
          <pc:sldMk cId="3723279915" sldId="260"/>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723279915" sldId="260"/>
                <pc2:cmMk id="{F9713A71-79F6-4EE5-9704-812A9AFEDF47}"/>
              </pc2:cmMkLst>
            </pc226:cmChg>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723279915" sldId="260"/>
                <pc2:cmMk id="{731AE186-D428-493E-B1E5-E5552CEE3F92}"/>
              </pc2:cmMkLst>
            </pc226:cmChg>
          </p:ext>
        </pc:extLst>
      </pc:sldChg>
      <pc:sldChg chg="modSp mod delCm">
        <pc:chgData name="根本拓也" userId="fe29bf06-f4a9-430d-8f5a-a1728b29eb07" providerId="ADAL" clId="{BAA37FC1-A0FC-4A48-98EC-CE9890EADEEB}" dt="2024-01-24T05:38:06.245" v="1074" actId="1076"/>
        <pc:sldMkLst>
          <pc:docMk/>
          <pc:sldMk cId="54527627" sldId="261"/>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54527627" sldId="261"/>
                <pc2:cmMk id="{F9087F30-6629-4539-A4A1-12E0D5DBE2BE}"/>
              </pc2:cmMkLst>
            </pc226:cmChg>
          </p:ext>
        </pc:extLst>
      </pc:sldChg>
      <pc:sldChg chg="delCm">
        <pc:chgData name="根本拓也" userId="fe29bf06-f4a9-430d-8f5a-a1728b29eb07" providerId="ADAL" clId="{BAA37FC1-A0FC-4A48-98EC-CE9890EADEEB}" dt="2024-01-22T13:04:41.425" v="539"/>
        <pc:sldMkLst>
          <pc:docMk/>
          <pc:sldMk cId="1116791747" sldId="262"/>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1116791747" sldId="262"/>
                <pc2:cmMk id="{676CC2D9-61DC-406D-8003-D96CD63BC173}"/>
              </pc2:cmMkLst>
            </pc226:cmChg>
          </p:ext>
        </pc:extLst>
      </pc:sldChg>
      <pc:sldChg chg="delCm">
        <pc:chgData name="根本拓也" userId="fe29bf06-f4a9-430d-8f5a-a1728b29eb07" providerId="ADAL" clId="{BAA37FC1-A0FC-4A48-98EC-CE9890EADEEB}" dt="2024-01-22T13:04:34.761" v="538"/>
        <pc:sldMkLst>
          <pc:docMk/>
          <pc:sldMk cId="557973209" sldId="263"/>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34.761" v="538"/>
              <pc2:cmMkLst xmlns:pc2="http://schemas.microsoft.com/office/powerpoint/2019/9/main/command">
                <pc:docMk/>
                <pc:sldMk cId="557973209" sldId="263"/>
                <pc2:cmMk id="{A6C6DD0D-983D-4BF4-9B27-4A5F644CC1E7}"/>
              </pc2:cmMkLst>
            </pc226:cmChg>
          </p:ext>
        </pc:extLst>
      </pc:sldChg>
      <pc:sldChg chg="delSp modSp add del mod setBg delCm">
        <pc:chgData name="根本拓也" userId="fe29bf06-f4a9-430d-8f5a-a1728b29eb07" providerId="ADAL" clId="{BAA37FC1-A0FC-4A48-98EC-CE9890EADEEB}" dt="2024-01-24T07:42:51.714" v="1303" actId="20577"/>
        <pc:sldMkLst>
          <pc:docMk/>
          <pc:sldMk cId="63405965" sldId="264"/>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3405965" sldId="264"/>
                <pc2:cmMk id="{8B64DF08-D89D-4084-BE9E-6A489F7837CC}"/>
              </pc2:cmMkLst>
            </pc226:cmChg>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3405965" sldId="264"/>
                <pc2:cmMk id="{316F3550-7E4C-4CBA-8536-9ED834317CE8}"/>
              </pc2:cmMkLst>
            </pc226:cmChg>
          </p:ext>
        </pc:extLst>
      </pc:sldChg>
      <pc:sldChg chg="modSp mod delCm">
        <pc:chgData name="根本拓也" userId="fe29bf06-f4a9-430d-8f5a-a1728b29eb07" providerId="ADAL" clId="{BAA37FC1-A0FC-4A48-98EC-CE9890EADEEB}" dt="2024-01-22T13:19:45.671" v="737" actId="6549"/>
        <pc:sldMkLst>
          <pc:docMk/>
          <pc:sldMk cId="4211491020" sldId="265"/>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11491020" sldId="265"/>
                <pc2:cmMk id="{25291700-8351-49FE-AC3F-B90F10C57437}"/>
              </pc2:cmMkLst>
            </pc226:cmChg>
          </p:ext>
        </pc:extLst>
      </pc:sldChg>
      <pc:sldChg chg="modSp mod">
        <pc:chgData name="根本拓也" userId="fe29bf06-f4a9-430d-8f5a-a1728b29eb07" providerId="ADAL" clId="{BAA37FC1-A0FC-4A48-98EC-CE9890EADEEB}" dt="2024-01-22T13:09:15.922" v="693" actId="20577"/>
        <pc:sldMkLst>
          <pc:docMk/>
          <pc:sldMk cId="1714904473" sldId="266"/>
        </pc:sldMkLst>
      </pc:sldChg>
      <pc:sldChg chg="modSp mod">
        <pc:chgData name="根本拓也" userId="fe29bf06-f4a9-430d-8f5a-a1728b29eb07" providerId="ADAL" clId="{BAA37FC1-A0FC-4A48-98EC-CE9890EADEEB}" dt="2024-01-24T05:41:36.164" v="1151" actId="20577"/>
        <pc:sldMkLst>
          <pc:docMk/>
          <pc:sldMk cId="1503482910" sldId="268"/>
        </pc:sldMkLst>
      </pc:sldChg>
      <pc:sldChg chg="delCm">
        <pc:chgData name="根本拓也" userId="fe29bf06-f4a9-430d-8f5a-a1728b29eb07" providerId="ADAL" clId="{BAA37FC1-A0FC-4A48-98EC-CE9890EADEEB}" dt="2024-01-22T13:04:41.425" v="539"/>
        <pc:sldMkLst>
          <pc:docMk/>
          <pc:sldMk cId="4256377332" sldId="269"/>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56377332" sldId="269"/>
                <pc2:cmMk id="{C6B3ED9E-0CE7-43F8-8BE0-7ADDE561C752}"/>
              </pc2:cmMkLst>
            </pc226:cmChg>
          </p:ext>
        </pc:extLst>
      </pc:sldChg>
      <pc:sldChg chg="modSp mod delCm">
        <pc:chgData name="根本拓也" userId="fe29bf06-f4a9-430d-8f5a-a1728b29eb07" providerId="ADAL" clId="{BAA37FC1-A0FC-4A48-98EC-CE9890EADEEB}" dt="2024-01-22T13:30:45.856" v="924" actId="20577"/>
        <pc:sldMkLst>
          <pc:docMk/>
          <pc:sldMk cId="4212317190" sldId="270"/>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12317190" sldId="270"/>
                <pc2:cmMk id="{0AEAA3E9-7323-456D-B82C-9FD3937D19F9}"/>
              </pc2:cmMkLst>
            </pc226:cmChg>
          </p:ext>
        </pc:extLst>
      </pc:sldChg>
      <pc:sldChg chg="delCm">
        <pc:chgData name="根本拓也" userId="fe29bf06-f4a9-430d-8f5a-a1728b29eb07" providerId="ADAL" clId="{BAA37FC1-A0FC-4A48-98EC-CE9890EADEEB}" dt="2024-01-22T13:04:41.425" v="539"/>
        <pc:sldMkLst>
          <pc:docMk/>
          <pc:sldMk cId="4200993964" sldId="272"/>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00993964" sldId="272"/>
                <pc2:cmMk id="{A3127315-B067-446B-A44C-FE4C8529DB6C}"/>
              </pc2:cmMkLst>
            </pc226:cmChg>
          </p:ext>
        </pc:extLst>
      </pc:sldChg>
      <pc:sldChg chg="delCm">
        <pc:chgData name="根本拓也" userId="fe29bf06-f4a9-430d-8f5a-a1728b29eb07" providerId="ADAL" clId="{BAA37FC1-A0FC-4A48-98EC-CE9890EADEEB}" dt="2024-01-22T13:04:41.425" v="539"/>
        <pc:sldMkLst>
          <pc:docMk/>
          <pc:sldMk cId="3439777432" sldId="274"/>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439777432" sldId="274"/>
                <pc2:cmMk id="{2FE16D1E-FF87-44DB-B981-C06678054E1F}"/>
              </pc2:cmMkLst>
            </pc226:cmChg>
          </p:ext>
        </pc:extLst>
      </pc:sldChg>
      <pc:sldChg chg="modSp mod">
        <pc:chgData name="根本拓也" userId="fe29bf06-f4a9-430d-8f5a-a1728b29eb07" providerId="ADAL" clId="{BAA37FC1-A0FC-4A48-98EC-CE9890EADEEB}" dt="2024-01-24T05:38:33.245" v="1075" actId="14100"/>
        <pc:sldMkLst>
          <pc:docMk/>
          <pc:sldMk cId="3422501903" sldId="276"/>
        </pc:sldMkLst>
      </pc:sldChg>
      <pc:sldChg chg="addSp delSp modSp mod delCm modCm">
        <pc:chgData name="根本拓也" userId="fe29bf06-f4a9-430d-8f5a-a1728b29eb07" providerId="ADAL" clId="{BAA37FC1-A0FC-4A48-98EC-CE9890EADEEB}" dt="2024-01-24T05:49:31.839" v="1239" actId="20577"/>
        <pc:sldMkLst>
          <pc:docMk/>
          <pc:sldMk cId="3213348651" sldId="277"/>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3213348651" sldId="277"/>
                <pc2:cmMk id="{2BBC337D-6702-466F-96D6-5CB36B82796B}"/>
              </pc2:cmMkLst>
            </pc226:cmChg>
          </p:ext>
        </pc:extLst>
      </pc:sldChg>
      <pc:sldChg chg="delCm">
        <pc:chgData name="根本拓也" userId="fe29bf06-f4a9-430d-8f5a-a1728b29eb07" providerId="ADAL" clId="{BAA37FC1-A0FC-4A48-98EC-CE9890EADEEB}" dt="2024-01-22T13:04:41.425" v="539"/>
        <pc:sldMkLst>
          <pc:docMk/>
          <pc:sldMk cId="2785807946" sldId="280"/>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2785807946" sldId="280"/>
                <pc2:cmMk id="{16140737-A007-4C40-AB0D-5FDBF7A84AC5}"/>
              </pc2:cmMkLst>
            </pc226:cmChg>
          </p:ext>
        </pc:extLst>
      </pc:sldChg>
      <pc:sldChg chg="modSp mod">
        <pc:chgData name="根本拓也" userId="fe29bf06-f4a9-430d-8f5a-a1728b29eb07" providerId="ADAL" clId="{BAA37FC1-A0FC-4A48-98EC-CE9890EADEEB}" dt="2024-01-22T13:40:54.007" v="1011" actId="20577"/>
        <pc:sldMkLst>
          <pc:docMk/>
          <pc:sldMk cId="1462205323" sldId="281"/>
        </pc:sldMkLst>
      </pc:sldChg>
      <pc:sldChg chg="addSp delSp modSp mod delCm">
        <pc:chgData name="根本拓也" userId="fe29bf06-f4a9-430d-8f5a-a1728b29eb07" providerId="ADAL" clId="{BAA37FC1-A0FC-4A48-98EC-CE9890EADEEB}" dt="2024-01-24T05:52:59.290" v="1252" actId="571"/>
        <pc:sldMkLst>
          <pc:docMk/>
          <pc:sldMk cId="61117759" sldId="283"/>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1117759" sldId="283"/>
                <pc2:cmMk id="{39FF63FC-1CFB-442A-B36B-0A82BB7C8DC5}"/>
              </pc2:cmMkLst>
            </pc226:cmChg>
          </p:ext>
        </pc:extLst>
      </pc:sldChg>
      <pc:sldChg chg="addSp delSp modSp mod delCm modCm">
        <pc:chgData name="根本拓也" userId="fe29bf06-f4a9-430d-8f5a-a1728b29eb07" providerId="ADAL" clId="{BAA37FC1-A0FC-4A48-98EC-CE9890EADEEB}" dt="2024-01-22T13:30:58.814" v="933" actId="20577"/>
        <pc:sldMkLst>
          <pc:docMk/>
          <pc:sldMk cId="2836919085" sldId="284"/>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99F7F500-8324-4E8F-B52A-377EF30A2A08}"/>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EE0FB862-0F57-4D8B-A3D2-8CCAC95B41D4}"/>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6D8FA78A-1CED-4470-AAB8-4ECA3F581930}"/>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C521DFAE-4FC9-404A-9A57-E67512E545B8}"/>
              </pc2:cmMkLst>
            </pc226:cmChg>
          </p:ext>
        </pc:extLst>
      </pc:sldChg>
      <pc:sldChg chg="addSp delSp modSp mod delCm modCm">
        <pc:chgData name="根本拓也" userId="fe29bf06-f4a9-430d-8f5a-a1728b29eb07" providerId="ADAL" clId="{BAA37FC1-A0FC-4A48-98EC-CE9890EADEEB}" dt="2024-01-22T13:47:48.426" v="1043" actId="20577"/>
        <pc:sldMkLst>
          <pc:docMk/>
          <pc:sldMk cId="1043777425" sldId="286"/>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C256A12A-85F2-4854-89DE-F305CDEB6E2E}"/>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FF7B002B-EE9D-4CAF-A8E9-B071AB868E31}"/>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90398079-AB6C-40AB-A6AD-3DE0A262EB0D}"/>
              </pc2:cmMkLst>
            </pc226:cmChg>
          </p:ext>
        </pc:extLst>
      </pc:sldChg>
      <pc:sldChg chg="modSp mod">
        <pc:chgData name="根本拓也" userId="fe29bf06-f4a9-430d-8f5a-a1728b29eb07" providerId="ADAL" clId="{BAA37FC1-A0FC-4A48-98EC-CE9890EADEEB}" dt="2024-01-24T05:55:14.087" v="1275"/>
        <pc:sldMkLst>
          <pc:docMk/>
          <pc:sldMk cId="2356256038" sldId="288"/>
        </pc:sldMkLst>
      </pc:sldChg>
      <pc:sldChg chg="modSp mod delCm modCm">
        <pc:chgData name="根本拓也" userId="fe29bf06-f4a9-430d-8f5a-a1728b29eb07" providerId="ADAL" clId="{BAA37FC1-A0FC-4A48-98EC-CE9890EADEEB}" dt="2024-01-24T05:54:26.599" v="1262" actId="20577"/>
        <pc:sldMkLst>
          <pc:docMk/>
          <pc:sldMk cId="589300162" sldId="289"/>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E4A5FE0C-EAC9-44FC-B4BA-8A0F644B92D9}"/>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74F7AA30-23E2-4924-A789-682C4CCF48ED}"/>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1D2F1544-65BB-4E3B-B5E1-69DF4207BD75}"/>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FE799A4E-56BE-47C2-A09A-BD5EC205A87D}"/>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FF295ECE-35B9-4403-8D0E-3E241CC98E70}"/>
              </pc2:cmMkLst>
            </pc226:cmChg>
          </p:ext>
        </pc:extLst>
      </pc:sldChg>
      <pc:sldChg chg="delCm modCm">
        <pc:chgData name="根本拓也" userId="fe29bf06-f4a9-430d-8f5a-a1728b29eb07" providerId="ADAL" clId="{BAA37FC1-A0FC-4A48-98EC-CE9890EADEEB}" dt="2024-01-22T13:04:41.425" v="539"/>
        <pc:sldMkLst>
          <pc:docMk/>
          <pc:sldMk cId="2583107954" sldId="290"/>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583107954" sldId="290"/>
                <pc2:cmMk id="{F6A534F0-72DC-401F-B365-9B32ED1F22B1}"/>
              </pc2:cmMkLst>
            </pc226:cmChg>
          </p:ext>
        </pc:extLst>
      </pc:sldChg>
      <pc:sldChg chg="add del">
        <pc:chgData name="根本拓也" userId="fe29bf06-f4a9-430d-8f5a-a1728b29eb07" providerId="ADAL" clId="{BAA37FC1-A0FC-4A48-98EC-CE9890EADEEB}" dt="2024-01-22T13:47:42.217" v="1036" actId="2890"/>
        <pc:sldMkLst>
          <pc:docMk/>
          <pc:sldMk cId="1769864914" sldId="292"/>
        </pc:sldMkLst>
      </pc:sldChg>
      <pc:sldChg chg="new add del">
        <pc:chgData name="根本拓也" userId="fe29bf06-f4a9-430d-8f5a-a1728b29eb07" providerId="ADAL" clId="{BAA37FC1-A0FC-4A48-98EC-CE9890EADEEB}" dt="2024-01-22T13:47:45.256" v="1041" actId="680"/>
        <pc:sldMkLst>
          <pc:docMk/>
          <pc:sldMk cId="2585068936" sldId="292"/>
        </pc:sldMkLst>
      </pc:sldChg>
      <pc:sldChg chg="add del setBg">
        <pc:chgData name="根本拓也" userId="fe29bf06-f4a9-430d-8f5a-a1728b29eb07" providerId="ADAL" clId="{BAA37FC1-A0FC-4A48-98EC-CE9890EADEEB}" dt="2024-01-22T13:47:44.125" v="1039"/>
        <pc:sldMkLst>
          <pc:docMk/>
          <pc:sldMk cId="4112086270" sldId="292"/>
        </pc:sldMkLst>
      </pc:sldChg>
      <pc:sldChg chg="del">
        <pc:chgData name="根本拓也" userId="fe29bf06-f4a9-430d-8f5a-a1728b29eb07" providerId="ADAL" clId="{BAA37FC1-A0FC-4A48-98EC-CE9890EADEEB}" dt="2024-01-22T13:04:12.153" v="537" actId="47"/>
        <pc:sldMkLst>
          <pc:docMk/>
          <pc:sldMk cId="1354540481" sldId="293"/>
        </pc:sldMkLst>
      </pc:sldChg>
      <pc:sldChg chg="add del setBg">
        <pc:chgData name="根本拓也" userId="fe29bf06-f4a9-430d-8f5a-a1728b29eb07" providerId="ADAL" clId="{BAA37FC1-A0FC-4A48-98EC-CE9890EADEEB}" dt="2024-01-22T13:47:43.649" v="1038"/>
        <pc:sldMkLst>
          <pc:docMk/>
          <pc:sldMk cId="2320905813" sldId="293"/>
        </pc:sldMkLst>
      </pc:sldChg>
    </pc:docChg>
  </pc:docChgLst>
  <pc:docChgLst>
    <pc:chgData name="泰良 中村" userId="fdbe07fe32ca836e" providerId="LiveId" clId="{15E2AD8C-6078-4447-B795-B8FE0B47BA28}"/>
    <pc:docChg chg="undo custSel addSld modSld">
      <pc:chgData name="泰良 中村" userId="fdbe07fe32ca836e" providerId="LiveId" clId="{15E2AD8C-6078-4447-B795-B8FE0B47BA28}" dt="2024-01-10T10:35:23.036" v="2589" actId="14100"/>
      <pc:docMkLst>
        <pc:docMk/>
      </pc:docMkLst>
      <pc:sldChg chg="modSp mod modCm">
        <pc:chgData name="泰良 中村" userId="fdbe07fe32ca836e" providerId="LiveId" clId="{15E2AD8C-6078-4447-B795-B8FE0B47BA28}" dt="2024-01-10T05:21:25.001" v="243"/>
        <pc:sldMkLst>
          <pc:docMk/>
          <pc:sldMk cId="54527627" sldId="261"/>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5:21:25.001" v="243"/>
              <pc2:cmMkLst xmlns:pc2="http://schemas.microsoft.com/office/powerpoint/2019/9/main/command">
                <pc:docMk/>
                <pc:sldMk cId="54527627" sldId="261"/>
                <pc2:cmMk id="{3BA73687-E92C-4C24-8E97-67D2B58CAB97}"/>
              </pc2:cmMkLst>
              <pc226:cmRplyChg chg="add">
                <pc226:chgData name="泰良 中村" userId="fdbe07fe32ca836e" providerId="LiveId" clId="{15E2AD8C-6078-4447-B795-B8FE0B47BA28}" dt="2024-01-10T05:21:25.001" v="243"/>
                <pc2:cmRplyMkLst xmlns:pc2="http://schemas.microsoft.com/office/powerpoint/2019/9/main/command">
                  <pc:docMk/>
                  <pc:sldMk cId="54527627" sldId="261"/>
                  <pc2:cmMk id="{3BA73687-E92C-4C24-8E97-67D2B58CAB97}"/>
                  <pc2:cmRplyMk id="{F6402196-B18E-4B8A-95D5-92E72C1DF19A}"/>
                </pc2:cmRplyMkLst>
              </pc226:cmRplyChg>
            </pc226:cmChg>
            <pc226:cmChg xmlns:pc226="http://schemas.microsoft.com/office/powerpoint/2022/06/main/command" chg="mod">
              <pc226:chgData name="泰良 中村" userId="fdbe07fe32ca836e" providerId="LiveId" clId="{15E2AD8C-6078-4447-B795-B8FE0B47BA28}" dt="2024-01-10T05:21:11.454" v="241" actId="20577"/>
              <pc2:cmMkLst xmlns:pc2="http://schemas.microsoft.com/office/powerpoint/2019/9/main/command">
                <pc:docMk/>
                <pc:sldMk cId="54527627" sldId="261"/>
                <pc2:cmMk id="{08B368CB-D5FD-4394-B016-D089938F593E}"/>
              </pc2:cmMkLst>
              <pc226:cmRplyChg chg="add">
                <pc226:chgData name="泰良 中村" userId="fdbe07fe32ca836e" providerId="LiveId" clId="{15E2AD8C-6078-4447-B795-B8FE0B47BA28}" dt="2024-01-10T05:20:33.305" v="201"/>
                <pc2:cmRplyMkLst xmlns:pc2="http://schemas.microsoft.com/office/powerpoint/2019/9/main/command">
                  <pc:docMk/>
                  <pc:sldMk cId="54527627" sldId="261"/>
                  <pc2:cmMk id="{08B368CB-D5FD-4394-B016-D089938F593E}"/>
                  <pc2:cmRplyMk id="{841A207B-53FB-4D98-BC0F-CB7998B5265E}"/>
                </pc2:cmRplyMkLst>
              </pc226:cmRplyChg>
            </pc226:cmChg>
          </p:ext>
        </pc:extLst>
      </pc:sldChg>
      <pc:sldChg chg="modSp mod modCm">
        <pc:chgData name="泰良 中村" userId="fdbe07fe32ca836e" providerId="LiveId" clId="{15E2AD8C-6078-4447-B795-B8FE0B47BA28}" dt="2024-01-10T10:00:40.639" v="1375"/>
        <pc:sldMkLst>
          <pc:docMk/>
          <pc:sldMk cId="1116791747" sldId="262"/>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0:40.639" v="1375"/>
              <pc2:cmMkLst xmlns:pc2="http://schemas.microsoft.com/office/powerpoint/2019/9/main/command">
                <pc:docMk/>
                <pc:sldMk cId="1116791747" sldId="262"/>
                <pc2:cmMk id="{ABE28E11-251D-45F2-951F-70C64B7E70C0}"/>
              </pc2:cmMkLst>
              <pc226:cmRplyChg chg="add mod">
                <pc226:chgData name="泰良 中村" userId="fdbe07fe32ca836e" providerId="LiveId" clId="{15E2AD8C-6078-4447-B795-B8FE0B47BA28}" dt="2024-01-10T10:00:40.639" v="1375"/>
                <pc2:cmRplyMkLst xmlns:pc2="http://schemas.microsoft.com/office/powerpoint/2019/9/main/command">
                  <pc:docMk/>
                  <pc:sldMk cId="1116791747" sldId="262"/>
                  <pc2:cmMk id="{ABE28E11-251D-45F2-951F-70C64B7E70C0}"/>
                  <pc2:cmRplyMk id="{4285F832-BBFD-4F82-AFFA-3745FD02307E}"/>
                </pc2:cmRplyMkLst>
              </pc226:cmRplyChg>
            </pc226:cmChg>
          </p:ext>
        </pc:extLst>
      </pc:sldChg>
      <pc:sldChg chg="modSp mod">
        <pc:chgData name="泰良 中村" userId="fdbe07fe32ca836e" providerId="LiveId" clId="{15E2AD8C-6078-4447-B795-B8FE0B47BA28}" dt="2024-01-10T05:25:02.007" v="296" actId="20577"/>
        <pc:sldMkLst>
          <pc:docMk/>
          <pc:sldMk cId="557973209" sldId="263"/>
        </pc:sldMkLst>
      </pc:sldChg>
      <pc:sldChg chg="addSp delSp modSp mod modCm">
        <pc:chgData name="泰良 中村" userId="fdbe07fe32ca836e" providerId="LiveId" clId="{15E2AD8C-6078-4447-B795-B8FE0B47BA28}" dt="2024-01-10T10:01:28.492" v="1400" actId="20577"/>
        <pc:sldMkLst>
          <pc:docMk/>
          <pc:sldMk cId="63405965" sldId="264"/>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1:27.926" v="1399" actId="20577"/>
              <pc2:cmMkLst xmlns:pc2="http://schemas.microsoft.com/office/powerpoint/2019/9/main/command">
                <pc:docMk/>
                <pc:sldMk cId="63405965" sldId="264"/>
                <pc2:cmMk id="{2DA2385D-D025-4E77-989A-E3D033C00C22}"/>
              </pc2:cmMkLst>
              <pc226:cmRplyChg chg="add mod">
                <pc226:chgData name="泰良 中村" userId="fdbe07fe32ca836e" providerId="LiveId" clId="{15E2AD8C-6078-4447-B795-B8FE0B47BA28}" dt="2024-01-10T05:41:26.140" v="433"/>
                <pc2:cmRplyMkLst xmlns:pc2="http://schemas.microsoft.com/office/powerpoint/2019/9/main/command">
                  <pc:docMk/>
                  <pc:sldMk cId="63405965" sldId="264"/>
                  <pc2:cmMk id="{2DA2385D-D025-4E77-989A-E3D033C00C22}"/>
                  <pc2:cmRplyMk id="{19DA60F6-12F6-43BC-A864-A7098F10C730}"/>
                </pc2:cmRplyMkLst>
              </pc226:cmRplyChg>
            </pc226:cmChg>
          </p:ext>
        </pc:extLst>
      </pc:sldChg>
      <pc:sldChg chg="modSp mod modCm">
        <pc:chgData name="泰良 中村" userId="fdbe07fe32ca836e" providerId="LiveId" clId="{15E2AD8C-6078-4447-B795-B8FE0B47BA28}" dt="2024-01-10T05:55:33.024" v="461"/>
        <pc:sldMkLst>
          <pc:docMk/>
          <pc:sldMk cId="3608024358" sldId="267"/>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5:55:33.024" v="461"/>
              <pc2:cmMkLst xmlns:pc2="http://schemas.microsoft.com/office/powerpoint/2019/9/main/command">
                <pc:docMk/>
                <pc:sldMk cId="3608024358" sldId="267"/>
                <pc2:cmMk id="{64738BC1-F5FC-450E-AE70-03ED6D49E43E}"/>
              </pc2:cmMkLst>
              <pc226:cmRplyChg chg="add mod">
                <pc226:chgData name="泰良 中村" userId="fdbe07fe32ca836e" providerId="LiveId" clId="{15E2AD8C-6078-4447-B795-B8FE0B47BA28}" dt="2024-01-10T05:55:33.024" v="461"/>
                <pc2:cmRplyMkLst xmlns:pc2="http://schemas.microsoft.com/office/powerpoint/2019/9/main/command">
                  <pc:docMk/>
                  <pc:sldMk cId="3608024358" sldId="267"/>
                  <pc2:cmMk id="{64738BC1-F5FC-450E-AE70-03ED6D49E43E}"/>
                  <pc2:cmRplyMk id="{B8293838-B050-4362-836D-832DB55745C9}"/>
                </pc2:cmRplyMkLst>
              </pc226:cmRplyChg>
            </pc226:cmChg>
          </p:ext>
        </pc:extLst>
      </pc:sldChg>
      <pc:sldChg chg="modSp mod modCm">
        <pc:chgData name="泰良 中村" userId="fdbe07fe32ca836e" providerId="LiveId" clId="{15E2AD8C-6078-4447-B795-B8FE0B47BA28}" dt="2024-01-10T06:20:04.335" v="837" actId="20577"/>
        <pc:sldMkLst>
          <pc:docMk/>
          <pc:sldMk cId="1503482910" sldId="268"/>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6EEACE3D-2429-45CA-9E81-CDFB040C1FD4}"/>
              </pc2:cmMkLst>
              <pc226:cmRplyChg chg="add mod">
                <pc226:chgData name="泰良 中村" userId="fdbe07fe32ca836e" providerId="LiveId" clId="{15E2AD8C-6078-4447-B795-B8FE0B47BA28}" dt="2024-01-10T06:06:04.295" v="631"/>
                <pc2:cmRplyMkLst xmlns:pc2="http://schemas.microsoft.com/office/powerpoint/2019/9/main/command">
                  <pc:docMk/>
                  <pc:sldMk cId="1503482910" sldId="268"/>
                  <pc2:cmMk id="{6EEACE3D-2429-45CA-9E81-CDFB040C1FD4}"/>
                  <pc2:cmRplyMk id="{D590A29D-BC7B-4906-9CC5-9D7CD8C21F7A}"/>
                </pc2:cmRplyMkLst>
              </pc226:cmRplyChg>
            </pc226:cmChg>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D237C440-88E1-4A17-B9E7-42676CB89506}"/>
              </pc2:cmMkLst>
              <pc226:cmRplyChg chg="add mod">
                <pc226:chgData name="泰良 中村" userId="fdbe07fe32ca836e" providerId="LiveId" clId="{15E2AD8C-6078-4447-B795-B8FE0B47BA28}" dt="2024-01-10T06:15:00.142" v="737"/>
                <pc2:cmRplyMkLst xmlns:pc2="http://schemas.microsoft.com/office/powerpoint/2019/9/main/command">
                  <pc:docMk/>
                  <pc:sldMk cId="1503482910" sldId="268"/>
                  <pc2:cmMk id="{D237C440-88E1-4A17-B9E7-42676CB89506}"/>
                  <pc2:cmRplyMk id="{0138C3B3-6A8A-4DE9-A950-69DE48C58593}"/>
                </pc2:cmRplyMkLst>
              </pc226:cmRplyChg>
            </pc226:cmChg>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365308BA-C97D-48A7-A526-FF53DE5C7728}"/>
              </pc2:cmMkLst>
              <pc226:cmRplyChg chg="add">
                <pc226:chgData name="泰良 中村" userId="fdbe07fe32ca836e" providerId="LiveId" clId="{15E2AD8C-6078-4447-B795-B8FE0B47BA28}" dt="2024-01-10T06:03:17.840" v="463"/>
                <pc2:cmRplyMkLst xmlns:pc2="http://schemas.microsoft.com/office/powerpoint/2019/9/main/command">
                  <pc:docMk/>
                  <pc:sldMk cId="1503482910" sldId="268"/>
                  <pc2:cmMk id="{365308BA-C97D-48A7-A526-FF53DE5C7728}"/>
                  <pc2:cmRplyMk id="{A7FED0C0-583A-4382-8147-B9738C76EBAD}"/>
                </pc2:cmRplyMkLst>
              </pc226:cmRplyChg>
            </pc226:cmChg>
          </p:ext>
        </pc:extLst>
      </pc:sldChg>
      <pc:sldChg chg="modSp mod modCm">
        <pc:chgData name="泰良 中村" userId="fdbe07fe32ca836e" providerId="LiveId" clId="{15E2AD8C-6078-4447-B795-B8FE0B47BA28}" dt="2024-01-10T06:32:18.320" v="1126" actId="20577"/>
        <pc:sldMkLst>
          <pc:docMk/>
          <pc:sldMk cId="4256377332" sldId="26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6:32:18.102" v="1125" actId="20577"/>
              <pc2:cmMkLst xmlns:pc2="http://schemas.microsoft.com/office/powerpoint/2019/9/main/command">
                <pc:docMk/>
                <pc:sldMk cId="4256377332" sldId="269"/>
                <pc2:cmMk id="{77D47631-2111-43E4-ADF9-EB0BF4C6CCAE}"/>
              </pc2:cmMkLst>
              <pc226:cmRplyChg chg="add">
                <pc226:chgData name="泰良 中村" userId="fdbe07fe32ca836e" providerId="LiveId" clId="{15E2AD8C-6078-4447-B795-B8FE0B47BA28}" dt="2024-01-10T06:31:01.915" v="1010"/>
                <pc2:cmRplyMkLst xmlns:pc2="http://schemas.microsoft.com/office/powerpoint/2019/9/main/command">
                  <pc:docMk/>
                  <pc:sldMk cId="4256377332" sldId="269"/>
                  <pc2:cmMk id="{77D47631-2111-43E4-ADF9-EB0BF4C6CCAE}"/>
                  <pc2:cmRplyMk id="{AEDE502B-40CB-4B00-A256-140C3EC7E33D}"/>
                </pc2:cmRplyMkLst>
              </pc226:cmRplyChg>
            </pc226:cmChg>
            <pc226:cmChg xmlns:pc226="http://schemas.microsoft.com/office/powerpoint/2022/06/main/command" chg="">
              <pc226:chgData name="泰良 中村" userId="fdbe07fe32ca836e" providerId="LiveId" clId="{15E2AD8C-6078-4447-B795-B8FE0B47BA28}" dt="2024-01-10T06:22:23.586" v="838"/>
              <pc2:cmMkLst xmlns:pc2="http://schemas.microsoft.com/office/powerpoint/2019/9/main/command">
                <pc:docMk/>
                <pc:sldMk cId="4256377332" sldId="269"/>
                <pc2:cmMk id="{C100B2A0-6447-4565-B4F0-BC9C98B50F38}"/>
              </pc2:cmMkLst>
              <pc226:cmRplyChg chg="add">
                <pc226:chgData name="泰良 中村" userId="fdbe07fe32ca836e" providerId="LiveId" clId="{15E2AD8C-6078-4447-B795-B8FE0B47BA28}" dt="2024-01-10T06:22:23.586" v="838"/>
                <pc2:cmRplyMkLst xmlns:pc2="http://schemas.microsoft.com/office/powerpoint/2019/9/main/command">
                  <pc:docMk/>
                  <pc:sldMk cId="4256377332" sldId="269"/>
                  <pc2:cmMk id="{C100B2A0-6447-4565-B4F0-BC9C98B50F38}"/>
                  <pc2:cmRplyMk id="{817E28A6-5819-49E2-B1DA-635A8C57882E}"/>
                </pc2:cmRplyMkLst>
              </pc226:cmRplyChg>
            </pc226:cmChg>
            <pc226:cmChg xmlns:pc226="http://schemas.microsoft.com/office/powerpoint/2022/06/main/command" chg="mod">
              <pc226:chgData name="泰良 中村" userId="fdbe07fe32ca836e" providerId="LiveId" clId="{15E2AD8C-6078-4447-B795-B8FE0B47BA28}" dt="2024-01-10T06:32:18.102" v="1125" actId="20577"/>
              <pc2:cmMkLst xmlns:pc2="http://schemas.microsoft.com/office/powerpoint/2019/9/main/command">
                <pc:docMk/>
                <pc:sldMk cId="4256377332" sldId="269"/>
                <pc2:cmMk id="{6DF7E2CF-44FE-4345-B3A4-167BD2C5E7F8}"/>
              </pc2:cmMkLst>
              <pc226:cmRplyChg chg="add">
                <pc226:chgData name="泰良 中村" userId="fdbe07fe32ca836e" providerId="LiveId" clId="{15E2AD8C-6078-4447-B795-B8FE0B47BA28}" dt="2024-01-10T06:26:19.416" v="839"/>
                <pc2:cmRplyMkLst xmlns:pc2="http://schemas.microsoft.com/office/powerpoint/2019/9/main/command">
                  <pc:docMk/>
                  <pc:sldMk cId="4256377332" sldId="269"/>
                  <pc2:cmMk id="{6DF7E2CF-44FE-4345-B3A4-167BD2C5E7F8}"/>
                  <pc2:cmRplyMk id="{FD0D060F-6563-44CC-8DE9-F484BC0F2D95}"/>
                </pc2:cmRplyMkLst>
              </pc226:cmRplyChg>
            </pc226:cmChg>
          </p:ext>
        </pc:extLst>
      </pc:sldChg>
      <pc:sldChg chg="modSp mod modCm">
        <pc:chgData name="泰良 中村" userId="fdbe07fe32ca836e" providerId="LiveId" clId="{15E2AD8C-6078-4447-B795-B8FE0B47BA28}" dt="2024-01-10T09:42:56.274" v="1197"/>
        <pc:sldMkLst>
          <pc:docMk/>
          <pc:sldMk cId="3595861571" sldId="271"/>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42:56.274" v="1197"/>
              <pc2:cmMkLst xmlns:pc2="http://schemas.microsoft.com/office/powerpoint/2019/9/main/command">
                <pc:docMk/>
                <pc:sldMk cId="3595861571" sldId="271"/>
                <pc2:cmMk id="{024CB22D-11E3-42AB-BE56-660C8577C07A}"/>
              </pc2:cmMkLst>
              <pc226:cmRplyChg chg="add mod">
                <pc226:chgData name="泰良 中村" userId="fdbe07fe32ca836e" providerId="LiveId" clId="{15E2AD8C-6078-4447-B795-B8FE0B47BA28}" dt="2024-01-10T09:42:56.274" v="1197"/>
                <pc2:cmRplyMkLst xmlns:pc2="http://schemas.microsoft.com/office/powerpoint/2019/9/main/command">
                  <pc:docMk/>
                  <pc:sldMk cId="3595861571" sldId="271"/>
                  <pc2:cmMk id="{024CB22D-11E3-42AB-BE56-660C8577C07A}"/>
                  <pc2:cmRplyMk id="{D9ADDF4A-AB67-467D-AB0D-9A3DC9D9C343}"/>
                </pc2:cmRplyMkLst>
              </pc226:cmRplyChg>
            </pc226:cmChg>
          </p:ext>
        </pc:extLst>
      </pc:sldChg>
      <pc:sldChg chg="modSp mod modCm">
        <pc:chgData name="泰良 中村" userId="fdbe07fe32ca836e" providerId="LiveId" clId="{15E2AD8C-6078-4447-B795-B8FE0B47BA28}" dt="2024-01-10T10:03:52.754" v="1433" actId="20577"/>
        <pc:sldMkLst>
          <pc:docMk/>
          <pc:sldMk cId="279798818" sldId="273"/>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3:52.273" v="1432" actId="20577"/>
              <pc2:cmMkLst xmlns:pc2="http://schemas.microsoft.com/office/powerpoint/2019/9/main/command">
                <pc:docMk/>
                <pc:sldMk cId="279798818" sldId="273"/>
                <pc2:cmMk id="{07333023-9F92-4498-8155-2EB1BF1065DB}"/>
              </pc2:cmMkLst>
              <pc226:cmRplyChg chg="add">
                <pc226:chgData name="泰良 中村" userId="fdbe07fe32ca836e" providerId="LiveId" clId="{15E2AD8C-6078-4447-B795-B8FE0B47BA28}" dt="2024-01-10T09:48:31.146" v="1229"/>
                <pc2:cmRplyMkLst xmlns:pc2="http://schemas.microsoft.com/office/powerpoint/2019/9/main/command">
                  <pc:docMk/>
                  <pc:sldMk cId="279798818" sldId="273"/>
                  <pc2:cmMk id="{07333023-9F92-4498-8155-2EB1BF1065DB}"/>
                  <pc2:cmRplyMk id="{62A3EDEE-BDBF-4F84-80E2-7C7A7D0E5F26}"/>
                </pc2:cmRplyMkLst>
              </pc226:cmRplyChg>
            </pc226:cmChg>
          </p:ext>
        </pc:extLst>
      </pc:sldChg>
      <pc:sldChg chg="modSp mod modCm">
        <pc:chgData name="泰良 中村" userId="fdbe07fe32ca836e" providerId="LiveId" clId="{15E2AD8C-6078-4447-B795-B8FE0B47BA28}" dt="2024-01-10T09:50:37.576" v="1233"/>
        <pc:sldMkLst>
          <pc:docMk/>
          <pc:sldMk cId="61117759" sldId="283"/>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50:37.576" v="1233"/>
              <pc2:cmMkLst xmlns:pc2="http://schemas.microsoft.com/office/powerpoint/2019/9/main/command">
                <pc:docMk/>
                <pc:sldMk cId="61117759" sldId="283"/>
                <pc2:cmMk id="{F9D2B28D-C7F7-412E-8770-8CF309B3352A}"/>
              </pc2:cmMkLst>
              <pc226:cmRplyChg chg="add">
                <pc226:chgData name="泰良 中村" userId="fdbe07fe32ca836e" providerId="LiveId" clId="{15E2AD8C-6078-4447-B795-B8FE0B47BA28}" dt="2024-01-10T09:50:37.576" v="1233"/>
                <pc2:cmRplyMkLst xmlns:pc2="http://schemas.microsoft.com/office/powerpoint/2019/9/main/command">
                  <pc:docMk/>
                  <pc:sldMk cId="61117759" sldId="283"/>
                  <pc2:cmMk id="{F9D2B28D-C7F7-412E-8770-8CF309B3352A}"/>
                  <pc2:cmRplyMk id="{60D589AD-DA5A-4789-BF0F-775AFED1CB2F}"/>
                </pc2:cmRplyMkLst>
              </pc226:cmRplyChg>
            </pc226:cmChg>
          </p:ext>
        </pc:extLst>
      </pc:sldChg>
      <pc:sldChg chg="modSp mod modCm">
        <pc:chgData name="泰良 中村" userId="fdbe07fe32ca836e" providerId="LiveId" clId="{15E2AD8C-6078-4447-B795-B8FE0B47BA28}" dt="2024-01-10T09:57:33.696" v="1371" actId="14100"/>
        <pc:sldMkLst>
          <pc:docMk/>
          <pc:sldMk cId="1043777425" sldId="286"/>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52:30.733" v="1244"/>
              <pc2:cmMkLst xmlns:pc2="http://schemas.microsoft.com/office/powerpoint/2019/9/main/command">
                <pc:docMk/>
                <pc:sldMk cId="1043777425" sldId="286"/>
                <pc2:cmMk id="{5F956A81-EE67-4256-BDD2-4A8F2498511E}"/>
              </pc2:cmMkLst>
              <pc226:cmRplyChg chg="add">
                <pc226:chgData name="泰良 中村" userId="fdbe07fe32ca836e" providerId="LiveId" clId="{15E2AD8C-6078-4447-B795-B8FE0B47BA28}" dt="2024-01-10T09:52:30.733" v="1244"/>
                <pc2:cmRplyMkLst xmlns:pc2="http://schemas.microsoft.com/office/powerpoint/2019/9/main/command">
                  <pc:docMk/>
                  <pc:sldMk cId="1043777425" sldId="286"/>
                  <pc2:cmMk id="{5F956A81-EE67-4256-BDD2-4A8F2498511E}"/>
                  <pc2:cmRplyMk id="{35032007-A3DE-4E69-8FD2-6A1389D997B3}"/>
                </pc2:cmRplyMkLst>
              </pc226:cmRplyChg>
            </pc226:cmChg>
            <pc226:cmChg xmlns:pc226="http://schemas.microsoft.com/office/powerpoint/2022/06/main/command" chg="">
              <pc226:chgData name="泰良 中村" userId="fdbe07fe32ca836e" providerId="LiveId" clId="{15E2AD8C-6078-4447-B795-B8FE0B47BA28}" dt="2024-01-10T09:57:17.691" v="1368"/>
              <pc2:cmMkLst xmlns:pc2="http://schemas.microsoft.com/office/powerpoint/2019/9/main/command">
                <pc:docMk/>
                <pc:sldMk cId="1043777425" sldId="286"/>
                <pc2:cmMk id="{1AC7B2DD-DE33-4FC3-87A9-60C7500EAB3E}"/>
              </pc2:cmMkLst>
              <pc226:cmRplyChg chg="add">
                <pc226:chgData name="泰良 中村" userId="fdbe07fe32ca836e" providerId="LiveId" clId="{15E2AD8C-6078-4447-B795-B8FE0B47BA28}" dt="2024-01-10T09:57:17.691" v="1368"/>
                <pc2:cmRplyMkLst xmlns:pc2="http://schemas.microsoft.com/office/powerpoint/2019/9/main/command">
                  <pc:docMk/>
                  <pc:sldMk cId="1043777425" sldId="286"/>
                  <pc2:cmMk id="{1AC7B2DD-DE33-4FC3-87A9-60C7500EAB3E}"/>
                  <pc2:cmRplyMk id="{F53609CB-28F7-4219-985B-554E0C11F410}"/>
                </pc2:cmRplyMkLst>
              </pc226:cmRplyChg>
            </pc226:cmChg>
          </p:ext>
        </pc:extLst>
      </pc:sldChg>
      <pc:sldChg chg="modSp mod modCm">
        <pc:chgData name="泰良 中村" userId="fdbe07fe32ca836e" providerId="LiveId" clId="{15E2AD8C-6078-4447-B795-B8FE0B47BA28}" dt="2024-01-10T10:35:23.036" v="2589" actId="14100"/>
        <pc:sldMkLst>
          <pc:docMk/>
          <pc:sldMk cId="2356256038" sldId="288"/>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35:09.352" v="2587" actId="20577"/>
              <pc2:cmMkLst xmlns:pc2="http://schemas.microsoft.com/office/powerpoint/2019/9/main/command">
                <pc:docMk/>
                <pc:sldMk cId="2356256038" sldId="288"/>
                <pc2:cmMk id="{7D89C31C-1B0E-4D7A-8A41-878D3F9084B0}"/>
              </pc2:cmMkLst>
            </pc226:cmChg>
            <pc226:cmChg xmlns:pc226="http://schemas.microsoft.com/office/powerpoint/2022/06/main/command" chg="mod">
              <pc226:chgData name="泰良 中村" userId="fdbe07fe32ca836e" providerId="LiveId" clId="{15E2AD8C-6078-4447-B795-B8FE0B47BA28}" dt="2024-01-10T10:32:39.214" v="2486"/>
              <pc2:cmMkLst xmlns:pc2="http://schemas.microsoft.com/office/powerpoint/2019/9/main/command">
                <pc:docMk/>
                <pc:sldMk cId="2356256038" sldId="288"/>
                <pc2:cmMk id="{328CF937-F4C1-4A3C-BFC4-98B827323F52}"/>
              </pc2:cmMkLst>
              <pc226:cmRplyChg chg="add">
                <pc226:chgData name="泰良 中村" userId="fdbe07fe32ca836e" providerId="LiveId" clId="{15E2AD8C-6078-4447-B795-B8FE0B47BA28}" dt="2024-01-10T10:32:39.214" v="2486"/>
                <pc2:cmRplyMkLst xmlns:pc2="http://schemas.microsoft.com/office/powerpoint/2019/9/main/command">
                  <pc:docMk/>
                  <pc:sldMk cId="2356256038" sldId="288"/>
                  <pc2:cmMk id="{328CF937-F4C1-4A3C-BFC4-98B827323F52}"/>
                  <pc2:cmRplyMk id="{0E27506E-EF04-4AAE-A56E-8150EC471E94}"/>
                </pc2:cmRplyMkLst>
              </pc226:cmRplyChg>
            </pc226:cmChg>
            <pc226:cmChg xmlns:pc226="http://schemas.microsoft.com/office/powerpoint/2022/06/main/command" chg="mod">
              <pc226:chgData name="泰良 中村" userId="fdbe07fe32ca836e" providerId="LiveId" clId="{15E2AD8C-6078-4447-B795-B8FE0B47BA28}" dt="2024-01-10T10:31:39.698" v="2485"/>
              <pc2:cmMkLst xmlns:pc2="http://schemas.microsoft.com/office/powerpoint/2019/9/main/command">
                <pc:docMk/>
                <pc:sldMk cId="2356256038" sldId="288"/>
                <pc2:cmMk id="{A7611662-B024-447A-B9B6-7A0A3157F43E}"/>
              </pc2:cmMkLst>
              <pc226:cmRplyChg chg="add">
                <pc226:chgData name="泰良 中村" userId="fdbe07fe32ca836e" providerId="LiveId" clId="{15E2AD8C-6078-4447-B795-B8FE0B47BA28}" dt="2024-01-10T10:31:39.698" v="2485"/>
                <pc2:cmRplyMkLst xmlns:pc2="http://schemas.microsoft.com/office/powerpoint/2019/9/main/command">
                  <pc:docMk/>
                  <pc:sldMk cId="2356256038" sldId="288"/>
                  <pc2:cmMk id="{A7611662-B024-447A-B9B6-7A0A3157F43E}"/>
                  <pc2:cmRplyMk id="{73883CB3-A2BB-46F1-AD4B-38855EBA1F09}"/>
                </pc2:cmRplyMkLst>
              </pc226:cmRplyChg>
            </pc226:cmChg>
            <pc226:cmChg xmlns:pc226="http://schemas.microsoft.com/office/powerpoint/2022/06/main/command" chg="mod">
              <pc226:chgData name="泰良 中村" userId="fdbe07fe32ca836e" providerId="LiveId" clId="{15E2AD8C-6078-4447-B795-B8FE0B47BA28}" dt="2024-01-10T10:33:32.822" v="2500"/>
              <pc2:cmMkLst xmlns:pc2="http://schemas.microsoft.com/office/powerpoint/2019/9/main/command">
                <pc:docMk/>
                <pc:sldMk cId="2356256038" sldId="288"/>
                <pc2:cmMk id="{533329B6-C9ED-45E8-AA95-95B77DC2DB31}"/>
              </pc2:cmMkLst>
              <pc226:cmRplyChg chg="add">
                <pc226:chgData name="泰良 中村" userId="fdbe07fe32ca836e" providerId="LiveId" clId="{15E2AD8C-6078-4447-B795-B8FE0B47BA28}" dt="2024-01-10T10:33:32.822" v="2500"/>
                <pc2:cmRplyMkLst xmlns:pc2="http://schemas.microsoft.com/office/powerpoint/2019/9/main/command">
                  <pc:docMk/>
                  <pc:sldMk cId="2356256038" sldId="288"/>
                  <pc2:cmMk id="{533329B6-C9ED-45E8-AA95-95B77DC2DB31}"/>
                  <pc2:cmRplyMk id="{A942A4F2-610D-4175-B277-416686649F15}"/>
                </pc2:cmRplyMkLst>
              </pc226:cmRplyChg>
            </pc226:cmChg>
          </p:ext>
        </pc:extLst>
      </pc:sldChg>
      <pc:sldChg chg="addSp delSp modSp add mod setBg delCm">
        <pc:chgData name="泰良 中村" userId="fdbe07fe32ca836e" providerId="LiveId" clId="{15E2AD8C-6078-4447-B795-B8FE0B47BA28}" dt="2024-01-10T10:17:36.845" v="1770" actId="20577"/>
        <pc:sldMkLst>
          <pc:docMk/>
          <pc:sldMk cId="589300162" sldId="289"/>
        </pc:sldMkLst>
        <pc:extLst>
          <p:ext xmlns:p="http://schemas.openxmlformats.org/presentationml/2006/main" uri="{D6D511B9-2390-475A-947B-AFAB55BFBCF1}">
            <pc226:cmChg xmlns:pc226="http://schemas.microsoft.com/office/powerpoint/2022/06/main/command" chg="del">
              <pc226:chgData name="泰良 中村" userId="fdbe07fe32ca836e" providerId="LiveId" clId="{15E2AD8C-6078-4447-B795-B8FE0B47BA28}" dt="2024-01-10T09:53:18.104" v="1247"/>
              <pc2:cmMkLst xmlns:pc2="http://schemas.microsoft.com/office/powerpoint/2019/9/main/command">
                <pc:docMk/>
                <pc:sldMk cId="589300162" sldId="289"/>
                <pc2:cmMk id="{55CDA576-FBC7-4FC8-B3FC-ED5BEF0CE110}"/>
              </pc2:cmMkLst>
            </pc226:cmChg>
            <pc226:cmChg xmlns:pc226="http://schemas.microsoft.com/office/powerpoint/2022/06/main/command" chg="del">
              <pc226:chgData name="泰良 中村" userId="fdbe07fe32ca836e" providerId="LiveId" clId="{15E2AD8C-6078-4447-B795-B8FE0B47BA28}" dt="2024-01-10T09:53:13.018" v="1246"/>
              <pc2:cmMkLst xmlns:pc2="http://schemas.microsoft.com/office/powerpoint/2019/9/main/command">
                <pc:docMk/>
                <pc:sldMk cId="589300162" sldId="289"/>
                <pc2:cmMk id="{07DE79CF-A5BA-4FF6-BF6C-02A4C38256AE}"/>
              </pc2:cmMkLst>
            </pc226:cmChg>
          </p:ext>
        </pc:extLst>
      </pc:sldChg>
      <pc:sldChg chg="modSp add mod setBg">
        <pc:chgData name="泰良 中村" userId="fdbe07fe32ca836e" providerId="LiveId" clId="{15E2AD8C-6078-4447-B795-B8FE0B47BA28}" dt="2024-01-10T10:30:09.786" v="2419" actId="20577"/>
        <pc:sldMkLst>
          <pc:docMk/>
          <pc:sldMk cId="2583107954" sldId="290"/>
        </pc:sldMkLst>
      </pc:sldChg>
    </pc:docChg>
  </pc:docChgLst>
  <pc:docChgLst>
    <pc:chgData name="伸夫 砂川" userId="17080363a31efceb" providerId="LiveId" clId="{A6C13C1C-0FA0-4B39-B9C8-BE3EBD0D6E66}"/>
    <pc:docChg chg="undo custSel modSld">
      <pc:chgData name="伸夫 砂川" userId="17080363a31efceb" providerId="LiveId" clId="{A6C13C1C-0FA0-4B39-B9C8-BE3EBD0D6E66}" dt="2024-06-19T13:01:42.283" v="1196" actId="20577"/>
      <pc:docMkLst>
        <pc:docMk/>
      </pc:docMkLst>
      <pc:sldChg chg="modSp mod">
        <pc:chgData name="伸夫 砂川" userId="17080363a31efceb" providerId="LiveId" clId="{A6C13C1C-0FA0-4B39-B9C8-BE3EBD0D6E66}" dt="2024-06-19T13:01:42.283" v="1196" actId="20577"/>
        <pc:sldMkLst>
          <pc:docMk/>
          <pc:sldMk cId="3723279915" sldId="260"/>
        </pc:sldMkLst>
      </pc:sldChg>
    </pc:docChg>
  </pc:docChgLst>
  <pc:docChgLst>
    <pc:chgData name="泰良 中村" userId="fdbe07fe32ca836e" providerId="LiveId" clId="{AFA8D043-8736-4BAB-B914-ECD9952CCAA8}"/>
    <pc:docChg chg="delSld modSld">
      <pc:chgData name="泰良 中村" userId="fdbe07fe32ca836e" providerId="LiveId" clId="{AFA8D043-8736-4BAB-B914-ECD9952CCAA8}" dt="2024-01-19T09:01:13.677" v="1149" actId="20577"/>
      <pc:docMkLst>
        <pc:docMk/>
      </pc:docMkLst>
      <pc:sldChg chg="modNotesTx">
        <pc:chgData name="泰良 中村" userId="fdbe07fe32ca836e" providerId="LiveId" clId="{AFA8D043-8736-4BAB-B914-ECD9952CCAA8}" dt="2024-01-18T05:23:46.250" v="218" actId="20577"/>
        <pc:sldMkLst>
          <pc:docMk/>
          <pc:sldMk cId="3723279915" sldId="260"/>
        </pc:sldMkLst>
      </pc:sldChg>
      <pc:sldChg chg="modSp mod modNotesTx">
        <pc:chgData name="泰良 中村" userId="fdbe07fe32ca836e" providerId="LiveId" clId="{AFA8D043-8736-4BAB-B914-ECD9952CCAA8}" dt="2024-01-18T05:36:01.685" v="420" actId="20577"/>
        <pc:sldMkLst>
          <pc:docMk/>
          <pc:sldMk cId="63405965" sldId="264"/>
        </pc:sldMkLst>
      </pc:sldChg>
      <pc:sldChg chg="modNotesTx">
        <pc:chgData name="泰良 中村" userId="fdbe07fe32ca836e" providerId="LiveId" clId="{AFA8D043-8736-4BAB-B914-ECD9952CCAA8}" dt="2024-01-18T05:39:14.018" v="586" actId="20577"/>
        <pc:sldMkLst>
          <pc:docMk/>
          <pc:sldMk cId="1714904473" sldId="266"/>
        </pc:sldMkLst>
      </pc:sldChg>
      <pc:sldChg chg="modNotesTx">
        <pc:chgData name="泰良 中村" userId="fdbe07fe32ca836e" providerId="LiveId" clId="{AFA8D043-8736-4BAB-B914-ECD9952CCAA8}" dt="2024-01-18T05:41:16.094" v="734" actId="20577"/>
        <pc:sldMkLst>
          <pc:docMk/>
          <pc:sldMk cId="3608024358" sldId="267"/>
        </pc:sldMkLst>
      </pc:sldChg>
      <pc:sldChg chg="modSp mod modCm modNotesTx">
        <pc:chgData name="泰良 中村" userId="fdbe07fe32ca836e" providerId="LiveId" clId="{AFA8D043-8736-4BAB-B914-ECD9952CCAA8}" dt="2024-01-19T09:01:13.677" v="1149" actId="20577"/>
        <pc:sldMkLst>
          <pc:docMk/>
          <pc:sldMk cId="1503482910" sldId="268"/>
        </pc:sldMkLst>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6EEACE3D-2429-45CA-9E81-CDFB040C1FD4}"/>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D237C440-88E1-4A17-B9E7-42676CB89506}"/>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55DFC96A-5BCB-42C9-B54E-5237CE68D83D}"/>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365308BA-C97D-48A7-A526-FF53DE5C7728}"/>
              </pc2:cmMkLst>
            </pc226:cmChg>
          </p:ext>
        </pc:extLst>
      </pc:sldChg>
      <pc:sldChg chg="modSp mod modCm">
        <pc:chgData name="泰良 中村" userId="fdbe07fe32ca836e" providerId="LiveId" clId="{AFA8D043-8736-4BAB-B914-ECD9952CCAA8}" dt="2024-01-18T05:15:09.685" v="120" actId="20577"/>
        <pc:sldMkLst>
          <pc:docMk/>
          <pc:sldMk cId="4256377332" sldId="26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15:09.685" v="120" actId="20577"/>
              <pc2:cmMkLst xmlns:pc2="http://schemas.microsoft.com/office/powerpoint/2019/9/main/command">
                <pc:docMk/>
                <pc:sldMk cId="4256377332" sldId="269"/>
                <pc2:cmMk id="{77D47631-2111-43E4-ADF9-EB0BF4C6CCAE}"/>
              </pc2:cmMkLst>
            </pc226:cmChg>
            <pc226:cmChg xmlns:pc226="http://schemas.microsoft.com/office/powerpoint/2022/06/main/command" chg="mod">
              <pc226:chgData name="泰良 中村" userId="fdbe07fe32ca836e" providerId="LiveId" clId="{AFA8D043-8736-4BAB-B914-ECD9952CCAA8}" dt="2024-01-18T05:15:09.685" v="120" actId="20577"/>
              <pc2:cmMkLst xmlns:pc2="http://schemas.microsoft.com/office/powerpoint/2019/9/main/command">
                <pc:docMk/>
                <pc:sldMk cId="4256377332" sldId="269"/>
                <pc2:cmMk id="{6DF7E2CF-44FE-4345-B3A4-167BD2C5E7F8}"/>
              </pc2:cmMkLst>
            </pc226:cmChg>
          </p:ext>
        </pc:extLst>
      </pc:sldChg>
      <pc:sldChg chg="modNotesTx">
        <pc:chgData name="泰良 中村" userId="fdbe07fe32ca836e" providerId="LiveId" clId="{AFA8D043-8736-4BAB-B914-ECD9952CCAA8}" dt="2024-01-18T05:51:37.459" v="1123" actId="20577"/>
        <pc:sldMkLst>
          <pc:docMk/>
          <pc:sldMk cId="4212317190" sldId="270"/>
        </pc:sldMkLst>
      </pc:sldChg>
      <pc:sldChg chg="modSp mod modCm">
        <pc:chgData name="泰良 中村" userId="fdbe07fe32ca836e" providerId="LiveId" clId="{AFA8D043-8736-4BAB-B914-ECD9952CCAA8}" dt="2024-01-18T05:16:11.477" v="124" actId="20577"/>
        <pc:sldMkLst>
          <pc:docMk/>
          <pc:sldMk cId="464905289" sldId="27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16:11.477" v="124" actId="20577"/>
              <pc2:cmMkLst xmlns:pc2="http://schemas.microsoft.com/office/powerpoint/2019/9/main/command">
                <pc:docMk/>
                <pc:sldMk cId="464905289" sldId="279"/>
                <pc2:cmMk id="{AFF2BB6A-4D31-459A-9B67-659D090201AA}"/>
              </pc2:cmMkLst>
            </pc226:cmChg>
          </p:ext>
        </pc:extLst>
      </pc:sldChg>
      <pc:sldChg chg="del">
        <pc:chgData name="泰良 中村" userId="fdbe07fe32ca836e" providerId="LiveId" clId="{AFA8D043-8736-4BAB-B914-ECD9952CCAA8}" dt="2024-01-18T05:09:53.673" v="0" actId="47"/>
        <pc:sldMkLst>
          <pc:docMk/>
          <pc:sldMk cId="629212760" sldId="292"/>
        </pc:sldMkLst>
      </pc:sldChg>
    </pc:docChg>
  </pc:docChgLst>
  <pc:docChgLst>
    <pc:chgData name="泰良 中村" userId="fdbe07fe32ca836e" providerId="LiveId" clId="{9D4281B2-0CB2-44CF-AF92-15D229252E47}"/>
    <pc:docChg chg="undo custSel addSld modSld sldOrd modMainMaster">
      <pc:chgData name="泰良 中村" userId="fdbe07fe32ca836e" providerId="LiveId" clId="{9D4281B2-0CB2-44CF-AF92-15D229252E47}" dt="2024-01-15T10:08:07.866" v="2520"/>
      <pc:docMkLst>
        <pc:docMk/>
      </pc:docMkLst>
      <pc:sldChg chg="modSp mod modCm">
        <pc:chgData name="泰良 中村" userId="fdbe07fe32ca836e" providerId="LiveId" clId="{9D4281B2-0CB2-44CF-AF92-15D229252E47}" dt="2024-01-15T09:12:27.156" v="2180"/>
        <pc:sldMkLst>
          <pc:docMk/>
          <pc:sldMk cId="2308864707" sldId="257"/>
        </pc:sldMkLst>
        <pc:extLst>
          <p:ext xmlns:p="http://schemas.openxmlformats.org/presentationml/2006/main" uri="{D6D511B9-2390-475A-947B-AFAB55BFBCF1}">
            <pc226:cmChg xmlns:pc226="http://schemas.microsoft.com/office/powerpoint/2022/06/main/command" chg="">
              <pc226:chgData name="泰良 中村" userId="fdbe07fe32ca836e" providerId="LiveId" clId="{9D4281B2-0CB2-44CF-AF92-15D229252E47}" dt="2024-01-15T09:12:27.156" v="2180"/>
              <pc2:cmMkLst xmlns:pc2="http://schemas.microsoft.com/office/powerpoint/2019/9/main/command">
                <pc:docMk/>
                <pc:sldMk cId="2308864707" sldId="257"/>
                <pc2:cmMk id="{31BB4545-B240-4807-80DB-43DCA015329A}"/>
              </pc2:cmMkLst>
              <pc226:cmRplyChg chg="add mod">
                <pc226:chgData name="泰良 中村" userId="fdbe07fe32ca836e" providerId="LiveId" clId="{9D4281B2-0CB2-44CF-AF92-15D229252E47}" dt="2024-01-15T09:12:27.156" v="2180"/>
                <pc2:cmRplyMkLst xmlns:pc2="http://schemas.microsoft.com/office/powerpoint/2019/9/main/command">
                  <pc:docMk/>
                  <pc:sldMk cId="2308864707" sldId="257"/>
                  <pc2:cmMk id="{31BB4545-B240-4807-80DB-43DCA015329A}"/>
                  <pc2:cmRplyMk id="{F879FD83-A19F-4FE7-AB5B-3A718075C2B4}"/>
                </pc2:cmRplyMkLst>
              </pc226:cmRplyChg>
            </pc226:cmChg>
          </p:ext>
        </pc:extLst>
      </pc:sldChg>
      <pc:sldChg chg="modCm">
        <pc:chgData name="泰良 中村" userId="fdbe07fe32ca836e" providerId="LiveId" clId="{9D4281B2-0CB2-44CF-AF92-15D229252E47}" dt="2024-01-15T07:38:25.136" v="528"/>
        <pc:sldMkLst>
          <pc:docMk/>
          <pc:sldMk cId="2178706407" sldId="259"/>
        </pc:sldMkLst>
        <pc:extLst>
          <p:ext xmlns:p="http://schemas.openxmlformats.org/presentationml/2006/main" uri="{D6D511B9-2390-475A-947B-AFAB55BFBCF1}">
            <pc226:cmChg xmlns:pc226="http://schemas.microsoft.com/office/powerpoint/2022/06/main/command" chg="">
              <pc226:chgData name="泰良 中村" userId="fdbe07fe32ca836e" providerId="LiveId" clId="{9D4281B2-0CB2-44CF-AF92-15D229252E47}" dt="2024-01-15T07:38:25.136" v="528"/>
              <pc2:cmMkLst xmlns:pc2="http://schemas.microsoft.com/office/powerpoint/2019/9/main/command">
                <pc:docMk/>
                <pc:sldMk cId="2178706407" sldId="259"/>
                <pc2:cmMk id="{6C8B0EA2-C124-4705-9DFB-BF1780B31763}"/>
              </pc2:cmMkLst>
              <pc226:cmRplyChg chg="add">
                <pc226:chgData name="泰良 中村" userId="fdbe07fe32ca836e" providerId="LiveId" clId="{9D4281B2-0CB2-44CF-AF92-15D229252E47}" dt="2024-01-15T07:38:25.136" v="528"/>
                <pc2:cmRplyMkLst xmlns:pc2="http://schemas.microsoft.com/office/powerpoint/2019/9/main/command">
                  <pc:docMk/>
                  <pc:sldMk cId="2178706407" sldId="259"/>
                  <pc2:cmMk id="{6C8B0EA2-C124-4705-9DFB-BF1780B31763}"/>
                  <pc2:cmRplyMk id="{0C6C3DAF-56FA-4B5B-B0D7-82BFDE2FB18E}"/>
                </pc2:cmRplyMkLst>
              </pc226:cmRplyChg>
            </pc226:cmChg>
          </p:ext>
        </pc:extLst>
      </pc:sldChg>
      <pc:sldChg chg="modSp mod">
        <pc:chgData name="泰良 中村" userId="fdbe07fe32ca836e" providerId="LiveId" clId="{9D4281B2-0CB2-44CF-AF92-15D229252E47}" dt="2024-01-15T09:59:43.361" v="2514" actId="14100"/>
        <pc:sldMkLst>
          <pc:docMk/>
          <pc:sldMk cId="3723279915" sldId="260"/>
        </pc:sldMkLst>
      </pc:sldChg>
      <pc:sldChg chg="delSp modSp mod ord modCm">
        <pc:chgData name="泰良 中村" userId="fdbe07fe32ca836e" providerId="LiveId" clId="{9D4281B2-0CB2-44CF-AF92-15D229252E47}" dt="2024-01-15T09:46:23.925" v="2506" actId="20577"/>
        <pc:sldMkLst>
          <pc:docMk/>
          <pc:sldMk cId="63405965" sldId="264"/>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8:25:27.705" v="1760"/>
              <pc2:cmMkLst xmlns:pc2="http://schemas.microsoft.com/office/powerpoint/2019/9/main/command">
                <pc:docMk/>
                <pc:sldMk cId="63405965" sldId="264"/>
                <pc2:cmMk id="{2DA2385D-D025-4E77-989A-E3D033C00C22}"/>
              </pc2:cmMkLst>
              <pc226:cmRplyChg chg="add">
                <pc226:chgData name="泰良 中村" userId="fdbe07fe32ca836e" providerId="LiveId" clId="{9D4281B2-0CB2-44CF-AF92-15D229252E47}" dt="2024-01-15T08:25:27.705" v="1760"/>
                <pc2:cmRplyMkLst xmlns:pc2="http://schemas.microsoft.com/office/powerpoint/2019/9/main/command">
                  <pc:docMk/>
                  <pc:sldMk cId="63405965" sldId="264"/>
                  <pc2:cmMk id="{2DA2385D-D025-4E77-989A-E3D033C00C22}"/>
                  <pc2:cmRplyMk id="{02B08F9E-7C46-445F-BB69-BA5B19629490}"/>
                </pc2:cmRplyMkLst>
              </pc226:cmRplyChg>
            </pc226:cmChg>
          </p:ext>
        </pc:extLst>
      </pc:sldChg>
      <pc:sldChg chg="modSp mod">
        <pc:chgData name="泰良 中村" userId="fdbe07fe32ca836e" providerId="LiveId" clId="{9D4281B2-0CB2-44CF-AF92-15D229252E47}" dt="2024-01-15T08:25:41.455" v="1770" actId="1035"/>
        <pc:sldMkLst>
          <pc:docMk/>
          <pc:sldMk cId="4211491020" sldId="265"/>
        </pc:sldMkLst>
      </pc:sldChg>
      <pc:sldChg chg="modSp mod">
        <pc:chgData name="泰良 中村" userId="fdbe07fe32ca836e" providerId="LiveId" clId="{9D4281B2-0CB2-44CF-AF92-15D229252E47}" dt="2024-01-15T08:26:30.710" v="1771" actId="732"/>
        <pc:sldMkLst>
          <pc:docMk/>
          <pc:sldMk cId="1714904473" sldId="266"/>
        </pc:sldMkLst>
      </pc:sldChg>
      <pc:sldChg chg="modSp mod addCm modCm">
        <pc:chgData name="泰良 中村" userId="fdbe07fe32ca836e" providerId="LiveId" clId="{9D4281B2-0CB2-44CF-AF92-15D229252E47}" dt="2024-01-15T10:08:07.866" v="2520"/>
        <pc:sldMkLst>
          <pc:docMk/>
          <pc:sldMk cId="1503482910" sldId="268"/>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6EEACE3D-2429-45CA-9E81-CDFB040C1FD4}"/>
              </pc2:cmMkLst>
            </pc226:cmChg>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D237C440-88E1-4A17-B9E7-42676CB89506}"/>
              </pc2:cmMkLst>
            </pc226:cmChg>
            <pc226:cmChg xmlns:pc226="http://schemas.microsoft.com/office/powerpoint/2022/06/main/command" chg="add mod">
              <pc226:chgData name="泰良 中村" userId="fdbe07fe32ca836e" providerId="LiveId" clId="{9D4281B2-0CB2-44CF-AF92-15D229252E47}" dt="2024-01-15T10:08:07.866" v="2520"/>
              <pc2:cmMkLst xmlns:pc2="http://schemas.microsoft.com/office/powerpoint/2019/9/main/command">
                <pc:docMk/>
                <pc:sldMk cId="1503482910" sldId="268"/>
                <pc2:cmMk id="{55DFC96A-5BCB-42C9-B54E-5237CE68D83D}"/>
              </pc2:cmMkLst>
            </pc226:cmChg>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365308BA-C97D-48A7-A526-FF53DE5C7728}"/>
              </pc2:cmMkLst>
            </pc226:cmChg>
          </p:ext>
        </pc:extLst>
      </pc:sldChg>
      <pc:sldChg chg="addSp delSp modSp mod modCm">
        <pc:chgData name="泰良 中村" userId="fdbe07fe32ca836e" providerId="LiveId" clId="{9D4281B2-0CB2-44CF-AF92-15D229252E47}" dt="2024-01-15T09:53:02.754" v="2512" actId="20577"/>
        <pc:sldMkLst>
          <pc:docMk/>
          <pc:sldMk cId="4256377332" sldId="26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53:02.754" v="2512" actId="20577"/>
              <pc2:cmMkLst xmlns:pc2="http://schemas.microsoft.com/office/powerpoint/2019/9/main/command">
                <pc:docMk/>
                <pc:sldMk cId="4256377332" sldId="269"/>
                <pc2:cmMk id="{77D47631-2111-43E4-ADF9-EB0BF4C6CCAE}"/>
              </pc2:cmMkLst>
            </pc226:cmChg>
            <pc226:cmChg xmlns:pc226="http://schemas.microsoft.com/office/powerpoint/2022/06/main/command" chg="">
              <pc226:chgData name="泰良 中村" userId="fdbe07fe32ca836e" providerId="LiveId" clId="{9D4281B2-0CB2-44CF-AF92-15D229252E47}" dt="2024-01-15T09:07:30.257" v="2167"/>
              <pc2:cmMkLst xmlns:pc2="http://schemas.microsoft.com/office/powerpoint/2019/9/main/command">
                <pc:docMk/>
                <pc:sldMk cId="4256377332" sldId="269"/>
                <pc2:cmMk id="{C100B2A0-6447-4565-B4F0-BC9C98B50F38}"/>
              </pc2:cmMkLst>
              <pc226:cmRplyChg chg="add">
                <pc226:chgData name="泰良 中村" userId="fdbe07fe32ca836e" providerId="LiveId" clId="{9D4281B2-0CB2-44CF-AF92-15D229252E47}" dt="2024-01-15T09:07:30.257" v="2167"/>
                <pc2:cmRplyMkLst xmlns:pc2="http://schemas.microsoft.com/office/powerpoint/2019/9/main/command">
                  <pc:docMk/>
                  <pc:sldMk cId="4256377332" sldId="269"/>
                  <pc2:cmMk id="{C100B2A0-6447-4565-B4F0-BC9C98B50F38}"/>
                  <pc2:cmRplyMk id="{17C88655-5A6B-4135-BB0C-CF29C4407019}"/>
                </pc2:cmRplyMkLst>
              </pc226:cmRplyChg>
            </pc226:cmChg>
            <pc226:cmChg xmlns:pc226="http://schemas.microsoft.com/office/powerpoint/2022/06/main/command" chg="mod">
              <pc226:chgData name="泰良 中村" userId="fdbe07fe32ca836e" providerId="LiveId" clId="{9D4281B2-0CB2-44CF-AF92-15D229252E47}" dt="2024-01-15T09:53:02.754" v="2512" actId="20577"/>
              <pc2:cmMkLst xmlns:pc2="http://schemas.microsoft.com/office/powerpoint/2019/9/main/command">
                <pc:docMk/>
                <pc:sldMk cId="4256377332" sldId="269"/>
                <pc2:cmMk id="{6DF7E2CF-44FE-4345-B3A4-167BD2C5E7F8}"/>
              </pc2:cmMkLst>
            </pc226:cmChg>
          </p:ext>
        </pc:extLst>
      </pc:sldChg>
      <pc:sldChg chg="modSp mod modCm">
        <pc:chgData name="泰良 中村" userId="fdbe07fe32ca836e" providerId="LiveId" clId="{9D4281B2-0CB2-44CF-AF92-15D229252E47}" dt="2024-01-15T09:48:23.589" v="2510" actId="20577"/>
        <pc:sldMkLst>
          <pc:docMk/>
          <pc:sldMk cId="464905289" sldId="27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16:04.458" v="2181"/>
              <pc2:cmMkLst xmlns:pc2="http://schemas.microsoft.com/office/powerpoint/2019/9/main/command">
                <pc:docMk/>
                <pc:sldMk cId="464905289" sldId="279"/>
                <pc2:cmMk id="{AFF2BB6A-4D31-459A-9B67-659D090201AA}"/>
              </pc2:cmMkLst>
              <pc226:cmRplyChg chg="add">
                <pc226:chgData name="泰良 中村" userId="fdbe07fe32ca836e" providerId="LiveId" clId="{9D4281B2-0CB2-44CF-AF92-15D229252E47}" dt="2024-01-15T09:16:04.458" v="2181"/>
                <pc2:cmRplyMkLst xmlns:pc2="http://schemas.microsoft.com/office/powerpoint/2019/9/main/command">
                  <pc:docMk/>
                  <pc:sldMk cId="464905289" sldId="279"/>
                  <pc2:cmMk id="{AFF2BB6A-4D31-459A-9B67-659D090201AA}"/>
                  <pc2:cmRplyMk id="{1A278184-2FEA-4765-B85C-077E69DD20D6}"/>
                </pc2:cmRplyMkLst>
              </pc226:cmRplyChg>
            </pc226:cmChg>
          </p:ext>
        </pc:extLst>
      </pc:sldChg>
      <pc:sldChg chg="modSp mod">
        <pc:chgData name="泰良 中村" userId="fdbe07fe32ca836e" providerId="LiveId" clId="{9D4281B2-0CB2-44CF-AF92-15D229252E47}" dt="2024-01-15T08:48:14.458" v="1870" actId="14100"/>
        <pc:sldMkLst>
          <pc:docMk/>
          <pc:sldMk cId="2785807946" sldId="280"/>
        </pc:sldMkLst>
      </pc:sldChg>
      <pc:sldChg chg="modSp mod">
        <pc:chgData name="泰良 中村" userId="fdbe07fe32ca836e" providerId="LiveId" clId="{9D4281B2-0CB2-44CF-AF92-15D229252E47}" dt="2024-01-15T09:16:54.347" v="2183" actId="1036"/>
        <pc:sldMkLst>
          <pc:docMk/>
          <pc:sldMk cId="61117759" sldId="283"/>
        </pc:sldMkLst>
      </pc:sldChg>
      <pc:sldChg chg="modSp mod">
        <pc:chgData name="泰良 中村" userId="fdbe07fe32ca836e" providerId="LiveId" clId="{9D4281B2-0CB2-44CF-AF92-15D229252E47}" dt="2024-01-15T09:32:28.361" v="2291" actId="1035"/>
        <pc:sldMkLst>
          <pc:docMk/>
          <pc:sldMk cId="2356256038" sldId="288"/>
        </pc:sldMkLst>
      </pc:sldChg>
      <pc:sldChg chg="modSp mod">
        <pc:chgData name="泰良 中村" userId="fdbe07fe32ca836e" providerId="LiveId" clId="{9D4281B2-0CB2-44CF-AF92-15D229252E47}" dt="2024-01-15T09:31:48.058" v="2270" actId="20577"/>
        <pc:sldMkLst>
          <pc:docMk/>
          <pc:sldMk cId="2583107954" sldId="290"/>
        </pc:sldMkLst>
      </pc:sldChg>
      <pc:sldChg chg="addSp delSp modSp add mod setBg">
        <pc:chgData name="泰良 中村" userId="fdbe07fe32ca836e" providerId="LiveId" clId="{9D4281B2-0CB2-44CF-AF92-15D229252E47}" dt="2024-01-15T07:38:05.295" v="527" actId="164"/>
        <pc:sldMkLst>
          <pc:docMk/>
          <pc:sldMk cId="2697310174" sldId="291"/>
        </pc:sldMkLst>
      </pc:sldChg>
      <pc:sldChg chg="delSp modSp add mod setBg modCm">
        <pc:chgData name="泰良 中村" userId="fdbe07fe32ca836e" providerId="LiveId" clId="{9D4281B2-0CB2-44CF-AF92-15D229252E47}" dt="2024-01-15T09:41:58.123" v="2321"/>
        <pc:sldMkLst>
          <pc:docMk/>
          <pc:sldMk cId="629212760" sldId="292"/>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41:58.123" v="2321"/>
              <pc2:cmMkLst xmlns:pc2="http://schemas.microsoft.com/office/powerpoint/2019/9/main/command">
                <pc:docMk/>
                <pc:sldMk cId="629212760" sldId="292"/>
                <pc2:cmMk id="{F7F4BBB2-6584-4C74-BCC3-A992B428EED8}"/>
              </pc2:cmMkLst>
              <pc226:cmRplyChg chg="add mod">
                <pc226:chgData name="泰良 中村" userId="fdbe07fe32ca836e" providerId="LiveId" clId="{9D4281B2-0CB2-44CF-AF92-15D229252E47}" dt="2024-01-15T09:41:58.123" v="2321"/>
                <pc2:cmRplyMkLst xmlns:pc2="http://schemas.microsoft.com/office/powerpoint/2019/9/main/command">
                  <pc:docMk/>
                  <pc:sldMk cId="629212760" sldId="292"/>
                  <pc2:cmMk id="{F7F4BBB2-6584-4C74-BCC3-A992B428EED8}"/>
                  <pc2:cmRplyMk id="{E0EE9FAF-CFCC-4E92-BF2B-75E9163E116D}"/>
                </pc2:cmRplyMkLst>
              </pc226:cmRplyChg>
            </pc226:cmChg>
          </p:ext>
        </pc:extLst>
      </pc:sldChg>
      <pc:sldMasterChg chg="modSp mod">
        <pc:chgData name="泰良 中村" userId="fdbe07fe32ca836e" providerId="LiveId" clId="{9D4281B2-0CB2-44CF-AF92-15D229252E47}" dt="2024-01-15T07:20:23.602" v="97" actId="20577"/>
        <pc:sldMasterMkLst>
          <pc:docMk/>
          <pc:sldMasterMk cId="3840268684" sldId="2147483648"/>
        </pc:sldMasterMkLst>
      </pc:sldMasterChg>
    </pc:docChg>
  </pc:docChgLst>
  <pc:docChgLst>
    <pc:chgData name="拓也 根本" userId="da31d6ba2682652c" providerId="LiveId" clId="{C045B071-FD60-4E5C-A3DC-AC5065C1E31A}"/>
    <pc:docChg chg="undo custSel modSld">
      <pc:chgData name="拓也 根本" userId="da31d6ba2682652c" providerId="LiveId" clId="{C045B071-FD60-4E5C-A3DC-AC5065C1E31A}" dt="2024-01-17T11:51:10.572" v="25" actId="20577"/>
      <pc:docMkLst>
        <pc:docMk/>
      </pc:docMkLst>
      <pc:sldChg chg="modCm">
        <pc:chgData name="拓也 根本" userId="da31d6ba2682652c" providerId="LiveId" clId="{C045B071-FD60-4E5C-A3DC-AC5065C1E31A}" dt="2024-01-17T11:33:50.437" v="5"/>
        <pc:sldMkLst>
          <pc:docMk/>
          <pc:sldMk cId="2308864707" sldId="257"/>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33:50.437" v="5"/>
              <pc2:cmMkLst xmlns:pc2="http://schemas.microsoft.com/office/powerpoint/2019/9/main/command">
                <pc:docMk/>
                <pc:sldMk cId="2308864707" sldId="257"/>
                <pc2:cmMk id="{31BB4545-B240-4807-80DB-43DCA015329A}"/>
              </pc2:cmMkLst>
              <pc226:cmRplyChg chg="add">
                <pc226:chgData name="拓也 根本" userId="da31d6ba2682652c" providerId="LiveId" clId="{C045B071-FD60-4E5C-A3DC-AC5065C1E31A}" dt="2024-01-17T11:33:43.073" v="4"/>
                <pc2:cmRplyMkLst xmlns:pc2="http://schemas.microsoft.com/office/powerpoint/2019/9/main/command">
                  <pc:docMk/>
                  <pc:sldMk cId="2308864707" sldId="257"/>
                  <pc2:cmMk id="{31BB4545-B240-4807-80DB-43DCA015329A}"/>
                  <pc2:cmRplyMk id="{110C2403-5A52-4199-AD7B-474A9564DE4C}"/>
                </pc2:cmRplyMkLst>
              </pc226:cmRplyChg>
              <pc226:cmRplyChg chg="mod">
                <pc226:chgData name="拓也 根本" userId="da31d6ba2682652c" providerId="LiveId" clId="{C045B071-FD60-4E5C-A3DC-AC5065C1E31A}" dt="2024-01-16T00:49:14.919" v="3"/>
                <pc2:cmRplyMkLst xmlns:pc2="http://schemas.microsoft.com/office/powerpoint/2019/9/main/command">
                  <pc:docMk/>
                  <pc:sldMk cId="2308864707" sldId="257"/>
                  <pc2:cmMk id="{31BB4545-B240-4807-80DB-43DCA015329A}"/>
                  <pc2:cmRplyMk id="{B5910BCC-5D3D-4F94-BD65-62BF0BAE1CCC}"/>
                </pc2:cmRplyMkLst>
              </pc226:cmRplyChg>
            </pc226:cmChg>
          </p:ext>
        </pc:extLst>
      </pc:sldChg>
      <pc:sldChg chg="modSp mod modCm">
        <pc:chgData name="拓也 根本" userId="da31d6ba2682652c" providerId="LiveId" clId="{C045B071-FD60-4E5C-A3DC-AC5065C1E31A}" dt="2024-01-17T11:48:30.870" v="12"/>
        <pc:sldMkLst>
          <pc:docMk/>
          <pc:sldMk cId="63405965" sldId="264"/>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48:30.870" v="12"/>
              <pc2:cmMkLst xmlns:pc2="http://schemas.microsoft.com/office/powerpoint/2019/9/main/command">
                <pc:docMk/>
                <pc:sldMk cId="63405965" sldId="264"/>
                <pc2:cmMk id="{2DA2385D-D025-4E77-989A-E3D033C00C22}"/>
              </pc2:cmMkLst>
              <pc226:cmRplyChg chg="add">
                <pc226:chgData name="拓也 根本" userId="da31d6ba2682652c" providerId="LiveId" clId="{C045B071-FD60-4E5C-A3DC-AC5065C1E31A}" dt="2024-01-17T11:48:28.446" v="11"/>
                <pc2:cmRplyMkLst xmlns:pc2="http://schemas.microsoft.com/office/powerpoint/2019/9/main/command">
                  <pc:docMk/>
                  <pc:sldMk cId="63405965" sldId="264"/>
                  <pc2:cmMk id="{2DA2385D-D025-4E77-989A-E3D033C00C22}"/>
                  <pc2:cmRplyMk id="{DB03BB21-A807-43D0-9B49-CEF0CAFEAC91}"/>
                </pc2:cmRplyMkLst>
              </pc226:cmRplyChg>
            </pc226:cmChg>
          </p:ext>
        </pc:extLst>
      </pc:sldChg>
      <pc:sldChg chg="modCm">
        <pc:chgData name="拓也 根本" userId="da31d6ba2682652c" providerId="LiveId" clId="{C045B071-FD60-4E5C-A3DC-AC5065C1E31A}" dt="2024-01-17T11:49:11.023" v="13"/>
        <pc:sldMkLst>
          <pc:docMk/>
          <pc:sldMk cId="1503482910" sldId="268"/>
        </pc:sldMkLst>
        <pc:extLst>
          <p:ext xmlns:p="http://schemas.openxmlformats.org/presentationml/2006/main" uri="{D6D511B9-2390-475A-947B-AFAB55BFBCF1}">
            <pc226:cmChg xmlns:pc226="http://schemas.microsoft.com/office/powerpoint/2022/06/main/command" chg="">
              <pc226:chgData name="拓也 根本" userId="da31d6ba2682652c" providerId="LiveId" clId="{C045B071-FD60-4E5C-A3DC-AC5065C1E31A}" dt="2024-01-17T11:49:11.023" v="13"/>
              <pc2:cmMkLst xmlns:pc2="http://schemas.microsoft.com/office/powerpoint/2019/9/main/command">
                <pc:docMk/>
                <pc:sldMk cId="1503482910" sldId="268"/>
                <pc2:cmMk id="{55DFC96A-5BCB-42C9-B54E-5237CE68D83D}"/>
              </pc2:cmMkLst>
              <pc226:cmRplyChg chg="add">
                <pc226:chgData name="拓也 根本" userId="da31d6ba2682652c" providerId="LiveId" clId="{C045B071-FD60-4E5C-A3DC-AC5065C1E31A}" dt="2024-01-17T11:49:11.023" v="13"/>
                <pc2:cmRplyMkLst xmlns:pc2="http://schemas.microsoft.com/office/powerpoint/2019/9/main/command">
                  <pc:docMk/>
                  <pc:sldMk cId="1503482910" sldId="268"/>
                  <pc2:cmMk id="{55DFC96A-5BCB-42C9-B54E-5237CE68D83D}"/>
                  <pc2:cmRplyMk id="{2D8B4179-594D-43DD-8E5E-A6C7B43FA581}"/>
                </pc2:cmRplyMkLst>
              </pc226:cmRplyChg>
            </pc226:cmChg>
          </p:ext>
        </pc:extLst>
      </pc:sldChg>
      <pc:sldChg chg="modCm">
        <pc:chgData name="拓也 根本" userId="da31d6ba2682652c" providerId="LiveId" clId="{C045B071-FD60-4E5C-A3DC-AC5065C1E31A}" dt="2024-01-17T11:50:20.526" v="16"/>
        <pc:sldMkLst>
          <pc:docMk/>
          <pc:sldMk cId="4256377332" sldId="269"/>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50:01.729" v="15"/>
              <pc2:cmMkLst xmlns:pc2="http://schemas.microsoft.com/office/powerpoint/2019/9/main/command">
                <pc:docMk/>
                <pc:sldMk cId="4256377332" sldId="269"/>
                <pc2:cmMk id="{C100B2A0-6447-4565-B4F0-BC9C98B50F38}"/>
              </pc2:cmMkLst>
              <pc226:cmRplyChg chg="add">
                <pc226:chgData name="拓也 根本" userId="da31d6ba2682652c" providerId="LiveId" clId="{C045B071-FD60-4E5C-A3DC-AC5065C1E31A}" dt="2024-01-17T11:49:57.029" v="14"/>
                <pc2:cmRplyMkLst xmlns:pc2="http://schemas.microsoft.com/office/powerpoint/2019/9/main/command">
                  <pc:docMk/>
                  <pc:sldMk cId="4256377332" sldId="269"/>
                  <pc2:cmMk id="{C100B2A0-6447-4565-B4F0-BC9C98B50F38}"/>
                  <pc2:cmRplyMk id="{14603543-1754-44EA-B738-C4881048902B}"/>
                </pc2:cmRplyMkLst>
              </pc226:cmRplyChg>
            </pc226:cmChg>
            <pc226:cmChg xmlns:pc226="http://schemas.microsoft.com/office/powerpoint/2022/06/main/command" chg="mod">
              <pc226:chgData name="拓也 根本" userId="da31d6ba2682652c" providerId="LiveId" clId="{C045B071-FD60-4E5C-A3DC-AC5065C1E31A}" dt="2024-01-17T11:50:20.526" v="16"/>
              <pc2:cmMkLst xmlns:pc2="http://schemas.microsoft.com/office/powerpoint/2019/9/main/command">
                <pc:docMk/>
                <pc:sldMk cId="4256377332" sldId="269"/>
                <pc2:cmMk id="{6DF7E2CF-44FE-4345-B3A4-167BD2C5E7F8}"/>
              </pc2:cmMkLst>
            </pc226:cmChg>
          </p:ext>
        </pc:extLst>
      </pc:sldChg>
      <pc:sldChg chg="modSp mod">
        <pc:chgData name="拓也 根本" userId="da31d6ba2682652c" providerId="LiveId" clId="{C045B071-FD60-4E5C-A3DC-AC5065C1E31A}" dt="2024-01-15T14:09:24.414" v="1" actId="20577"/>
        <pc:sldMkLst>
          <pc:docMk/>
          <pc:sldMk cId="2785807946" sldId="280"/>
        </pc:sldMkLst>
      </pc:sldChg>
      <pc:sldChg chg="addSp modSp mod modCm">
        <pc:chgData name="拓也 根本" userId="da31d6ba2682652c" providerId="LiveId" clId="{C045B071-FD60-4E5C-A3DC-AC5065C1E31A}" dt="2024-01-17T11:51:10.572" v="25" actId="20577"/>
        <pc:sldMkLst>
          <pc:docMk/>
          <pc:sldMk cId="629212760" sldId="292"/>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48:04.157" v="7"/>
              <pc2:cmMkLst xmlns:pc2="http://schemas.microsoft.com/office/powerpoint/2019/9/main/command">
                <pc:docMk/>
                <pc:sldMk cId="629212760" sldId="292"/>
                <pc2:cmMk id="{F7F4BBB2-6584-4C74-BCC3-A992B428EED8}"/>
              </pc2:cmMkLst>
              <pc226:cmRplyChg chg="add">
                <pc226:chgData name="拓也 根本" userId="da31d6ba2682652c" providerId="LiveId" clId="{C045B071-FD60-4E5C-A3DC-AC5065C1E31A}" dt="2024-01-17T11:48:01.300" v="6"/>
                <pc2:cmRplyMkLst xmlns:pc2="http://schemas.microsoft.com/office/powerpoint/2019/9/main/command">
                  <pc:docMk/>
                  <pc:sldMk cId="629212760" sldId="292"/>
                  <pc2:cmMk id="{F7F4BBB2-6584-4C74-BCC3-A992B428EED8}"/>
                  <pc2:cmRplyMk id="{BC8311D8-CAA6-4655-A552-043BCC66EB72}"/>
                </pc2:cmRplyMkLst>
              </pc226:cmRplyChg>
            </pc226:cmChg>
          </p:ext>
        </pc:extLst>
      </pc:sldChg>
    </pc:docChg>
  </pc:docChgLst>
  <pc:docChgLst>
    <pc:chgData name="根本拓也" userId="fe29bf06-f4a9-430d-8f5a-a1728b29eb07" providerId="ADAL" clId="{12A619C3-4A4E-40C0-9D4A-61C8B43C4719}"/>
    <pc:docChg chg="custSel delSld modSld">
      <pc:chgData name="根本拓也" userId="fe29bf06-f4a9-430d-8f5a-a1728b29eb07" providerId="ADAL" clId="{12A619C3-4A4E-40C0-9D4A-61C8B43C4719}" dt="2024-03-08T01:54:16.945" v="60" actId="20577"/>
      <pc:docMkLst>
        <pc:docMk/>
      </pc:docMkLst>
      <pc:sldChg chg="modSp mod">
        <pc:chgData name="根本拓也" userId="fe29bf06-f4a9-430d-8f5a-a1728b29eb07" providerId="ADAL" clId="{12A619C3-4A4E-40C0-9D4A-61C8B43C4719}" dt="2024-03-08T01:54:09.967" v="53" actId="20577"/>
        <pc:sldMkLst>
          <pc:docMk/>
          <pc:sldMk cId="1415429646" sldId="256"/>
        </pc:sldMkLst>
      </pc:sldChg>
      <pc:sldChg chg="modSp mod">
        <pc:chgData name="根本拓也" userId="fe29bf06-f4a9-430d-8f5a-a1728b29eb07" providerId="ADAL" clId="{12A619C3-4A4E-40C0-9D4A-61C8B43C4719}" dt="2024-03-08T01:54:16.945" v="60" actId="20577"/>
        <pc:sldMkLst>
          <pc:docMk/>
          <pc:sldMk cId="2308864707" sldId="257"/>
        </pc:sldMkLst>
      </pc:sldChg>
      <pc:sldChg chg="del">
        <pc:chgData name="根本拓也" userId="fe29bf06-f4a9-430d-8f5a-a1728b29eb07" providerId="ADAL" clId="{12A619C3-4A4E-40C0-9D4A-61C8B43C4719}" dt="2024-03-08T01:53:06.623" v="0" actId="47"/>
        <pc:sldMkLst>
          <pc:docMk/>
          <pc:sldMk cId="1433014894" sldId="258"/>
        </pc:sldMkLst>
      </pc:sldChg>
      <pc:sldChg chg="modSp mod">
        <pc:chgData name="根本拓也" userId="fe29bf06-f4a9-430d-8f5a-a1728b29eb07" providerId="ADAL" clId="{12A619C3-4A4E-40C0-9D4A-61C8B43C4719}" dt="2024-03-08T01:53:20.273" v="22" actId="20577"/>
        <pc:sldMkLst>
          <pc:docMk/>
          <pc:sldMk cId="2178706407" sldId="259"/>
        </pc:sldMkLst>
      </pc:sldChg>
      <pc:sldChg chg="delSp modSp mod">
        <pc:chgData name="根本拓也" userId="fe29bf06-f4a9-430d-8f5a-a1728b29eb07" providerId="ADAL" clId="{12A619C3-4A4E-40C0-9D4A-61C8B43C4719}" dt="2024-03-08T01:53:33.436" v="35" actId="478"/>
        <pc:sldMkLst>
          <pc:docMk/>
          <pc:sldMk cId="3723279915" sldId="260"/>
        </pc:sldMkLst>
      </pc:sldChg>
      <pc:sldChg chg="del">
        <pc:chgData name="根本拓也" userId="fe29bf06-f4a9-430d-8f5a-a1728b29eb07" providerId="ADAL" clId="{12A619C3-4A4E-40C0-9D4A-61C8B43C4719}" dt="2024-03-08T01:53:35.309" v="36" actId="47"/>
        <pc:sldMkLst>
          <pc:docMk/>
          <pc:sldMk cId="54527627" sldId="261"/>
        </pc:sldMkLst>
      </pc:sldChg>
      <pc:sldChg chg="modSp mod">
        <pc:chgData name="根本拓也" userId="fe29bf06-f4a9-430d-8f5a-a1728b29eb07" providerId="ADAL" clId="{12A619C3-4A4E-40C0-9D4A-61C8B43C4719}" dt="2024-03-08T01:53:42.399" v="41" actId="6549"/>
        <pc:sldMkLst>
          <pc:docMk/>
          <pc:sldMk cId="1116791747" sldId="262"/>
        </pc:sldMkLst>
      </pc:sldChg>
      <pc:sldChg chg="del">
        <pc:chgData name="根本拓也" userId="fe29bf06-f4a9-430d-8f5a-a1728b29eb07" providerId="ADAL" clId="{12A619C3-4A4E-40C0-9D4A-61C8B43C4719}" dt="2024-03-08T01:53:47.013" v="42" actId="47"/>
        <pc:sldMkLst>
          <pc:docMk/>
          <pc:sldMk cId="557973209" sldId="263"/>
        </pc:sldMkLst>
      </pc:sldChg>
      <pc:sldChg chg="del">
        <pc:chgData name="根本拓也" userId="fe29bf06-f4a9-430d-8f5a-a1728b29eb07" providerId="ADAL" clId="{12A619C3-4A4E-40C0-9D4A-61C8B43C4719}" dt="2024-03-08T01:53:47.013" v="42" actId="47"/>
        <pc:sldMkLst>
          <pc:docMk/>
          <pc:sldMk cId="63405965" sldId="264"/>
        </pc:sldMkLst>
      </pc:sldChg>
      <pc:sldChg chg="del">
        <pc:chgData name="根本拓也" userId="fe29bf06-f4a9-430d-8f5a-a1728b29eb07" providerId="ADAL" clId="{12A619C3-4A4E-40C0-9D4A-61C8B43C4719}" dt="2024-03-08T01:53:47.013" v="42" actId="47"/>
        <pc:sldMkLst>
          <pc:docMk/>
          <pc:sldMk cId="4211491020" sldId="265"/>
        </pc:sldMkLst>
      </pc:sldChg>
      <pc:sldChg chg="del">
        <pc:chgData name="根本拓也" userId="fe29bf06-f4a9-430d-8f5a-a1728b29eb07" providerId="ADAL" clId="{12A619C3-4A4E-40C0-9D4A-61C8B43C4719}" dt="2024-03-08T01:53:47.013" v="42" actId="47"/>
        <pc:sldMkLst>
          <pc:docMk/>
          <pc:sldMk cId="1714904473" sldId="266"/>
        </pc:sldMkLst>
      </pc:sldChg>
      <pc:sldChg chg="del">
        <pc:chgData name="根本拓也" userId="fe29bf06-f4a9-430d-8f5a-a1728b29eb07" providerId="ADAL" clId="{12A619C3-4A4E-40C0-9D4A-61C8B43C4719}" dt="2024-03-08T01:53:47.013" v="42" actId="47"/>
        <pc:sldMkLst>
          <pc:docMk/>
          <pc:sldMk cId="3608024358" sldId="267"/>
        </pc:sldMkLst>
      </pc:sldChg>
      <pc:sldChg chg="del">
        <pc:chgData name="根本拓也" userId="fe29bf06-f4a9-430d-8f5a-a1728b29eb07" providerId="ADAL" clId="{12A619C3-4A4E-40C0-9D4A-61C8B43C4719}" dt="2024-03-08T01:53:47.013" v="42" actId="47"/>
        <pc:sldMkLst>
          <pc:docMk/>
          <pc:sldMk cId="1503482910" sldId="268"/>
        </pc:sldMkLst>
      </pc:sldChg>
      <pc:sldChg chg="del">
        <pc:chgData name="根本拓也" userId="fe29bf06-f4a9-430d-8f5a-a1728b29eb07" providerId="ADAL" clId="{12A619C3-4A4E-40C0-9D4A-61C8B43C4719}" dt="2024-03-08T01:53:47.013" v="42" actId="47"/>
        <pc:sldMkLst>
          <pc:docMk/>
          <pc:sldMk cId="4256377332" sldId="269"/>
        </pc:sldMkLst>
      </pc:sldChg>
      <pc:sldChg chg="del">
        <pc:chgData name="根本拓也" userId="fe29bf06-f4a9-430d-8f5a-a1728b29eb07" providerId="ADAL" clId="{12A619C3-4A4E-40C0-9D4A-61C8B43C4719}" dt="2024-03-08T01:53:47.013" v="42" actId="47"/>
        <pc:sldMkLst>
          <pc:docMk/>
          <pc:sldMk cId="4212317190" sldId="270"/>
        </pc:sldMkLst>
      </pc:sldChg>
      <pc:sldChg chg="del">
        <pc:chgData name="根本拓也" userId="fe29bf06-f4a9-430d-8f5a-a1728b29eb07" providerId="ADAL" clId="{12A619C3-4A4E-40C0-9D4A-61C8B43C4719}" dt="2024-03-08T01:53:47.013" v="42" actId="47"/>
        <pc:sldMkLst>
          <pc:docMk/>
          <pc:sldMk cId="3595861571" sldId="271"/>
        </pc:sldMkLst>
      </pc:sldChg>
      <pc:sldChg chg="del">
        <pc:chgData name="根本拓也" userId="fe29bf06-f4a9-430d-8f5a-a1728b29eb07" providerId="ADAL" clId="{12A619C3-4A4E-40C0-9D4A-61C8B43C4719}" dt="2024-03-08T01:53:47.013" v="42" actId="47"/>
        <pc:sldMkLst>
          <pc:docMk/>
          <pc:sldMk cId="4200993964" sldId="272"/>
        </pc:sldMkLst>
      </pc:sldChg>
      <pc:sldChg chg="del">
        <pc:chgData name="根本拓也" userId="fe29bf06-f4a9-430d-8f5a-a1728b29eb07" providerId="ADAL" clId="{12A619C3-4A4E-40C0-9D4A-61C8B43C4719}" dt="2024-03-08T01:53:47.013" v="42" actId="47"/>
        <pc:sldMkLst>
          <pc:docMk/>
          <pc:sldMk cId="279798818" sldId="273"/>
        </pc:sldMkLst>
      </pc:sldChg>
      <pc:sldChg chg="del">
        <pc:chgData name="根本拓也" userId="fe29bf06-f4a9-430d-8f5a-a1728b29eb07" providerId="ADAL" clId="{12A619C3-4A4E-40C0-9D4A-61C8B43C4719}" dt="2024-03-08T01:53:47.013" v="42" actId="47"/>
        <pc:sldMkLst>
          <pc:docMk/>
          <pc:sldMk cId="3439777432" sldId="274"/>
        </pc:sldMkLst>
      </pc:sldChg>
      <pc:sldChg chg="del">
        <pc:chgData name="根本拓也" userId="fe29bf06-f4a9-430d-8f5a-a1728b29eb07" providerId="ADAL" clId="{12A619C3-4A4E-40C0-9D4A-61C8B43C4719}" dt="2024-03-08T01:53:47.013" v="42" actId="47"/>
        <pc:sldMkLst>
          <pc:docMk/>
          <pc:sldMk cId="3539444" sldId="275"/>
        </pc:sldMkLst>
      </pc:sldChg>
      <pc:sldChg chg="del">
        <pc:chgData name="根本拓也" userId="fe29bf06-f4a9-430d-8f5a-a1728b29eb07" providerId="ADAL" clId="{12A619C3-4A4E-40C0-9D4A-61C8B43C4719}" dt="2024-03-08T01:53:47.013" v="42" actId="47"/>
        <pc:sldMkLst>
          <pc:docMk/>
          <pc:sldMk cId="3422501903" sldId="276"/>
        </pc:sldMkLst>
      </pc:sldChg>
      <pc:sldChg chg="del">
        <pc:chgData name="根本拓也" userId="fe29bf06-f4a9-430d-8f5a-a1728b29eb07" providerId="ADAL" clId="{12A619C3-4A4E-40C0-9D4A-61C8B43C4719}" dt="2024-03-08T01:53:47.013" v="42" actId="47"/>
        <pc:sldMkLst>
          <pc:docMk/>
          <pc:sldMk cId="3213348651" sldId="277"/>
        </pc:sldMkLst>
      </pc:sldChg>
      <pc:sldChg chg="del">
        <pc:chgData name="根本拓也" userId="fe29bf06-f4a9-430d-8f5a-a1728b29eb07" providerId="ADAL" clId="{12A619C3-4A4E-40C0-9D4A-61C8B43C4719}" dt="2024-03-08T01:53:47.013" v="42" actId="47"/>
        <pc:sldMkLst>
          <pc:docMk/>
          <pc:sldMk cId="1734194402" sldId="278"/>
        </pc:sldMkLst>
      </pc:sldChg>
      <pc:sldChg chg="del">
        <pc:chgData name="根本拓也" userId="fe29bf06-f4a9-430d-8f5a-a1728b29eb07" providerId="ADAL" clId="{12A619C3-4A4E-40C0-9D4A-61C8B43C4719}" dt="2024-03-08T01:53:47.013" v="42" actId="47"/>
        <pc:sldMkLst>
          <pc:docMk/>
          <pc:sldMk cId="464905289" sldId="279"/>
        </pc:sldMkLst>
      </pc:sldChg>
      <pc:sldChg chg="del">
        <pc:chgData name="根本拓也" userId="fe29bf06-f4a9-430d-8f5a-a1728b29eb07" providerId="ADAL" clId="{12A619C3-4A4E-40C0-9D4A-61C8B43C4719}" dt="2024-03-08T01:53:47.013" v="42" actId="47"/>
        <pc:sldMkLst>
          <pc:docMk/>
          <pc:sldMk cId="2785807946" sldId="280"/>
        </pc:sldMkLst>
      </pc:sldChg>
      <pc:sldChg chg="del">
        <pc:chgData name="根本拓也" userId="fe29bf06-f4a9-430d-8f5a-a1728b29eb07" providerId="ADAL" clId="{12A619C3-4A4E-40C0-9D4A-61C8B43C4719}" dt="2024-03-08T01:53:47.013" v="42" actId="47"/>
        <pc:sldMkLst>
          <pc:docMk/>
          <pc:sldMk cId="1462205323" sldId="281"/>
        </pc:sldMkLst>
      </pc:sldChg>
      <pc:sldChg chg="del">
        <pc:chgData name="根本拓也" userId="fe29bf06-f4a9-430d-8f5a-a1728b29eb07" providerId="ADAL" clId="{12A619C3-4A4E-40C0-9D4A-61C8B43C4719}" dt="2024-03-08T01:53:47.013" v="42" actId="47"/>
        <pc:sldMkLst>
          <pc:docMk/>
          <pc:sldMk cId="1493812739" sldId="282"/>
        </pc:sldMkLst>
      </pc:sldChg>
      <pc:sldChg chg="del">
        <pc:chgData name="根本拓也" userId="fe29bf06-f4a9-430d-8f5a-a1728b29eb07" providerId="ADAL" clId="{12A619C3-4A4E-40C0-9D4A-61C8B43C4719}" dt="2024-03-08T01:53:47.013" v="42" actId="47"/>
        <pc:sldMkLst>
          <pc:docMk/>
          <pc:sldMk cId="61117759" sldId="283"/>
        </pc:sldMkLst>
      </pc:sldChg>
      <pc:sldChg chg="del">
        <pc:chgData name="根本拓也" userId="fe29bf06-f4a9-430d-8f5a-a1728b29eb07" providerId="ADAL" clId="{12A619C3-4A4E-40C0-9D4A-61C8B43C4719}" dt="2024-03-08T01:53:47.013" v="42" actId="47"/>
        <pc:sldMkLst>
          <pc:docMk/>
          <pc:sldMk cId="2836919085" sldId="284"/>
        </pc:sldMkLst>
      </pc:sldChg>
      <pc:sldChg chg="del">
        <pc:chgData name="根本拓也" userId="fe29bf06-f4a9-430d-8f5a-a1728b29eb07" providerId="ADAL" clId="{12A619C3-4A4E-40C0-9D4A-61C8B43C4719}" dt="2024-03-08T01:53:47.013" v="42" actId="47"/>
        <pc:sldMkLst>
          <pc:docMk/>
          <pc:sldMk cId="1931861296" sldId="285"/>
        </pc:sldMkLst>
      </pc:sldChg>
      <pc:sldChg chg="del">
        <pc:chgData name="根本拓也" userId="fe29bf06-f4a9-430d-8f5a-a1728b29eb07" providerId="ADAL" clId="{12A619C3-4A4E-40C0-9D4A-61C8B43C4719}" dt="2024-03-08T01:53:47.013" v="42" actId="47"/>
        <pc:sldMkLst>
          <pc:docMk/>
          <pc:sldMk cId="1043777425" sldId="286"/>
        </pc:sldMkLst>
      </pc:sldChg>
      <pc:sldChg chg="del">
        <pc:chgData name="根本拓也" userId="fe29bf06-f4a9-430d-8f5a-a1728b29eb07" providerId="ADAL" clId="{12A619C3-4A4E-40C0-9D4A-61C8B43C4719}" dt="2024-03-08T01:53:47.013" v="42" actId="47"/>
        <pc:sldMkLst>
          <pc:docMk/>
          <pc:sldMk cId="4282728681" sldId="287"/>
        </pc:sldMkLst>
      </pc:sldChg>
      <pc:sldChg chg="del">
        <pc:chgData name="根本拓也" userId="fe29bf06-f4a9-430d-8f5a-a1728b29eb07" providerId="ADAL" clId="{12A619C3-4A4E-40C0-9D4A-61C8B43C4719}" dt="2024-03-08T01:53:47.013" v="42" actId="47"/>
        <pc:sldMkLst>
          <pc:docMk/>
          <pc:sldMk cId="2356256038" sldId="288"/>
        </pc:sldMkLst>
      </pc:sldChg>
      <pc:sldChg chg="del">
        <pc:chgData name="根本拓也" userId="fe29bf06-f4a9-430d-8f5a-a1728b29eb07" providerId="ADAL" clId="{12A619C3-4A4E-40C0-9D4A-61C8B43C4719}" dt="2024-03-08T01:53:47.013" v="42" actId="47"/>
        <pc:sldMkLst>
          <pc:docMk/>
          <pc:sldMk cId="589300162" sldId="289"/>
        </pc:sldMkLst>
      </pc:sldChg>
      <pc:sldChg chg="del">
        <pc:chgData name="根本拓也" userId="fe29bf06-f4a9-430d-8f5a-a1728b29eb07" providerId="ADAL" clId="{12A619C3-4A4E-40C0-9D4A-61C8B43C4719}" dt="2024-03-08T01:53:47.013" v="42" actId="47"/>
        <pc:sldMkLst>
          <pc:docMk/>
          <pc:sldMk cId="2583107954" sldId="290"/>
        </pc:sldMkLst>
      </pc:sldChg>
      <pc:sldChg chg="modSp mod">
        <pc:chgData name="根本拓也" userId="fe29bf06-f4a9-430d-8f5a-a1728b29eb07" providerId="ADAL" clId="{12A619C3-4A4E-40C0-9D4A-61C8B43C4719}" dt="2024-03-08T01:53:13.276" v="12" actId="20577"/>
        <pc:sldMkLst>
          <pc:docMk/>
          <pc:sldMk cId="2697310174" sldId="29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5B6B6E-EDED-4DEF-B39A-C54A0FD80DD9}" type="datetimeFigureOut">
              <a:rPr kumimoji="1" lang="ja-JP" altLang="en-US" smtClean="0"/>
              <a:t>2025/1/15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A249FB-0D0F-475B-82D3-3087D655B549}" type="slidenum">
              <a:rPr kumimoji="1" lang="ja-JP" altLang="en-US" smtClean="0"/>
              <a:t>‹#›</a:t>
            </a:fld>
            <a:endParaRPr kumimoji="1" lang="ja-JP" altLang="en-US"/>
          </a:p>
        </p:txBody>
      </p:sp>
    </p:spTree>
    <p:extLst>
      <p:ext uri="{BB962C8B-B14F-4D97-AF65-F5344CB8AC3E}">
        <p14:creationId xmlns:p14="http://schemas.microsoft.com/office/powerpoint/2010/main" val="28675966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BA249FB-0D0F-475B-82D3-3087D655B549}" type="slidenum">
              <a:rPr kumimoji="1" lang="ja-JP" altLang="en-US" smtClean="0"/>
              <a:t>1</a:t>
            </a:fld>
            <a:endParaRPr kumimoji="1" lang="ja-JP" altLang="en-US"/>
          </a:p>
        </p:txBody>
      </p:sp>
    </p:spTree>
    <p:extLst>
      <p:ext uri="{BB962C8B-B14F-4D97-AF65-F5344CB8AC3E}">
        <p14:creationId xmlns:p14="http://schemas.microsoft.com/office/powerpoint/2010/main" val="1051204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4D4B376-1198-4D20-AFF3-C0564C295692}" type="datetime1">
              <a:rPr kumimoji="1" lang="ja-JP" altLang="en-US" smtClean="0"/>
              <a:t>2025/1/15</a:t>
            </a:fld>
            <a:endParaRPr kumimoji="1" lang="ja-JP" altLang="en-US"/>
          </a:p>
        </p:txBody>
      </p:sp>
      <p:sp>
        <p:nvSpPr>
          <p:cNvPr id="5" name="Footer Placeholder 4"/>
          <p:cNvSpPr>
            <a:spLocks noGrp="1"/>
          </p:cNvSpPr>
          <p:nvPr>
            <p:ph type="ftr" sz="quarter" idx="11"/>
          </p:nvPr>
        </p:nvSpPr>
        <p:spPr/>
        <p:txBody>
          <a:bodyPr/>
          <a:lstStyle/>
          <a:p>
            <a:r>
              <a:rPr kumimoji="1" lang="en-US" altLang="ja-JP"/>
              <a:t>©2024 HINATA Consulting</a:t>
            </a:r>
            <a:endParaRPr kumimoji="1" lang="ja-JP" altLang="en-US" dirty="0"/>
          </a:p>
        </p:txBody>
      </p:sp>
      <p:sp>
        <p:nvSpPr>
          <p:cNvPr id="6" name="Slide Number Placeholder 5"/>
          <p:cNvSpPr>
            <a:spLocks noGrp="1"/>
          </p:cNvSpPr>
          <p:nvPr>
            <p:ph type="sldNum" sz="quarter" idx="12"/>
          </p:nvPr>
        </p:nvSpPr>
        <p:spPr/>
        <p:txBody>
          <a:bodyPr/>
          <a:lstStyle/>
          <a:p>
            <a:fld id="{AB112001-322C-4FD0-BB17-3461F237404C}" type="slidenum">
              <a:rPr kumimoji="1" lang="ja-JP" altLang="en-US" smtClean="0"/>
              <a:t>‹#›</a:t>
            </a:fld>
            <a:endParaRPr kumimoji="1" lang="ja-JP" alt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8539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9B2FC1-BB4F-4E9B-9F6A-AFF892992B87}" type="datetime1">
              <a:rPr kumimoji="1" lang="ja-JP" altLang="en-US" smtClean="0"/>
              <a:t>2025/1/15</a:t>
            </a:fld>
            <a:endParaRPr kumimoji="1" lang="ja-JP" altLang="en-US"/>
          </a:p>
        </p:txBody>
      </p:sp>
      <p:sp>
        <p:nvSpPr>
          <p:cNvPr id="5" name="Footer Placeholder 4"/>
          <p:cNvSpPr>
            <a:spLocks noGrp="1"/>
          </p:cNvSpPr>
          <p:nvPr>
            <p:ph type="ftr" sz="quarter" idx="11"/>
          </p:nvPr>
        </p:nvSpPr>
        <p:spPr/>
        <p:txBody>
          <a:bodyPr/>
          <a:lstStyle/>
          <a:p>
            <a:r>
              <a:rPr kumimoji="1" lang="en-US" altLang="ja-JP"/>
              <a:t>©2024 HINATA Consulting</a:t>
            </a:r>
            <a:endParaRPr kumimoji="1" lang="ja-JP" altLang="en-US"/>
          </a:p>
        </p:txBody>
      </p:sp>
      <p:sp>
        <p:nvSpPr>
          <p:cNvPr id="6" name="Slide Number Placeholder 5"/>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83442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4E4FB1-B2C8-4196-968A-A11279B9FAFC}" type="datetime1">
              <a:rPr kumimoji="1" lang="ja-JP" altLang="en-US" smtClean="0"/>
              <a:t>2025/1/15</a:t>
            </a:fld>
            <a:endParaRPr kumimoji="1" lang="ja-JP" altLang="en-US"/>
          </a:p>
        </p:txBody>
      </p:sp>
      <p:sp>
        <p:nvSpPr>
          <p:cNvPr id="5" name="Footer Placeholder 4"/>
          <p:cNvSpPr>
            <a:spLocks noGrp="1"/>
          </p:cNvSpPr>
          <p:nvPr>
            <p:ph type="ftr" sz="quarter" idx="11"/>
          </p:nvPr>
        </p:nvSpPr>
        <p:spPr/>
        <p:txBody>
          <a:bodyPr/>
          <a:lstStyle/>
          <a:p>
            <a:r>
              <a:rPr kumimoji="1" lang="en-US" altLang="ja-JP"/>
              <a:t>©2024 HINATA Consulting</a:t>
            </a:r>
            <a:endParaRPr kumimoji="1" lang="ja-JP" altLang="en-US"/>
          </a:p>
        </p:txBody>
      </p:sp>
      <p:sp>
        <p:nvSpPr>
          <p:cNvPr id="6" name="Slide Number Placeholder 5"/>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2407784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FD5673-ECAB-4CE7-8D9F-31F47DD6A34F}" type="datetime1">
              <a:rPr kumimoji="1" lang="ja-JP" altLang="en-US" smtClean="0"/>
              <a:t>2025/1/15</a:t>
            </a:fld>
            <a:endParaRPr kumimoji="1" lang="ja-JP" altLang="en-US"/>
          </a:p>
        </p:txBody>
      </p:sp>
      <p:sp>
        <p:nvSpPr>
          <p:cNvPr id="5" name="Footer Placeholder 4"/>
          <p:cNvSpPr>
            <a:spLocks noGrp="1"/>
          </p:cNvSpPr>
          <p:nvPr>
            <p:ph type="ftr" sz="quarter" idx="11"/>
          </p:nvPr>
        </p:nvSpPr>
        <p:spPr/>
        <p:txBody>
          <a:bodyPr/>
          <a:lstStyle/>
          <a:p>
            <a:r>
              <a:rPr kumimoji="1" lang="en-US" altLang="ja-JP"/>
              <a:t>©2024 HINATA Consulting</a:t>
            </a:r>
            <a:endParaRPr kumimoji="1" lang="ja-JP" altLang="en-US"/>
          </a:p>
        </p:txBody>
      </p:sp>
      <p:sp>
        <p:nvSpPr>
          <p:cNvPr id="6" name="Slide Number Placeholder 5"/>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2697692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4FE090D-153B-4ECF-A6DF-65D6853D6E9B}" type="datetime1">
              <a:rPr kumimoji="1" lang="ja-JP" altLang="en-US" smtClean="0"/>
              <a:t>2025/1/15</a:t>
            </a:fld>
            <a:endParaRPr kumimoji="1" lang="ja-JP" altLang="en-US"/>
          </a:p>
        </p:txBody>
      </p:sp>
      <p:sp>
        <p:nvSpPr>
          <p:cNvPr id="5" name="Footer Placeholder 4"/>
          <p:cNvSpPr>
            <a:spLocks noGrp="1"/>
          </p:cNvSpPr>
          <p:nvPr>
            <p:ph type="ftr" sz="quarter" idx="11"/>
          </p:nvPr>
        </p:nvSpPr>
        <p:spPr/>
        <p:txBody>
          <a:bodyPr/>
          <a:lstStyle/>
          <a:p>
            <a:r>
              <a:rPr kumimoji="1" lang="en-US" altLang="ja-JP"/>
              <a:t>©2024 HINATA Consulting</a:t>
            </a:r>
            <a:endParaRPr kumimoji="1" lang="ja-JP" altLang="en-US"/>
          </a:p>
        </p:txBody>
      </p:sp>
      <p:sp>
        <p:nvSpPr>
          <p:cNvPr id="6" name="Slide Number Placeholder 5"/>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9325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BD46975-18BA-4FE5-B858-11CF4E50F92A}" type="datetime1">
              <a:rPr kumimoji="1" lang="ja-JP" altLang="en-US" smtClean="0"/>
              <a:t>2025/1/15</a:t>
            </a:fld>
            <a:endParaRPr kumimoji="1" lang="ja-JP" altLang="en-US"/>
          </a:p>
        </p:txBody>
      </p:sp>
      <p:sp>
        <p:nvSpPr>
          <p:cNvPr id="6" name="Footer Placeholder 5"/>
          <p:cNvSpPr>
            <a:spLocks noGrp="1"/>
          </p:cNvSpPr>
          <p:nvPr>
            <p:ph type="ftr" sz="quarter" idx="11"/>
          </p:nvPr>
        </p:nvSpPr>
        <p:spPr/>
        <p:txBody>
          <a:bodyPr/>
          <a:lstStyle/>
          <a:p>
            <a:r>
              <a:rPr kumimoji="1" lang="en-US" altLang="ja-JP"/>
              <a:t>©2024 HINATA Consulting</a:t>
            </a:r>
            <a:endParaRPr kumimoji="1" lang="ja-JP" altLang="en-US"/>
          </a:p>
        </p:txBody>
      </p:sp>
      <p:sp>
        <p:nvSpPr>
          <p:cNvPr id="7" name="Slide Number Placeholder 6"/>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3921213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9728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92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E117479-A8C6-442C-AB55-A20C21B63219}" type="datetime1">
              <a:rPr kumimoji="1" lang="ja-JP" altLang="en-US" smtClean="0"/>
              <a:t>2025/1/15</a:t>
            </a:fld>
            <a:endParaRPr kumimoji="1" lang="ja-JP" altLang="en-US"/>
          </a:p>
        </p:txBody>
      </p:sp>
      <p:sp>
        <p:nvSpPr>
          <p:cNvPr id="8" name="Footer Placeholder 7"/>
          <p:cNvSpPr>
            <a:spLocks noGrp="1"/>
          </p:cNvSpPr>
          <p:nvPr>
            <p:ph type="ftr" sz="quarter" idx="11"/>
          </p:nvPr>
        </p:nvSpPr>
        <p:spPr/>
        <p:txBody>
          <a:bodyPr/>
          <a:lstStyle/>
          <a:p>
            <a:r>
              <a:rPr kumimoji="1" lang="en-US" altLang="ja-JP"/>
              <a:t>©2024 HINATA Consulting</a:t>
            </a:r>
            <a:endParaRPr kumimoji="1" lang="ja-JP" altLang="en-US"/>
          </a:p>
        </p:txBody>
      </p:sp>
      <p:sp>
        <p:nvSpPr>
          <p:cNvPr id="9" name="Slide Number Placeholder 8"/>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3364627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7FD405C-BFBC-42F4-9FC0-3A890D58EBC1}" type="datetime1">
              <a:rPr kumimoji="1" lang="ja-JP" altLang="en-US" smtClean="0"/>
              <a:t>2025/1/15</a:t>
            </a:fld>
            <a:endParaRPr kumimoji="1" lang="ja-JP" altLang="en-US"/>
          </a:p>
        </p:txBody>
      </p:sp>
      <p:sp>
        <p:nvSpPr>
          <p:cNvPr id="4" name="Footer Placeholder 3"/>
          <p:cNvSpPr>
            <a:spLocks noGrp="1"/>
          </p:cNvSpPr>
          <p:nvPr>
            <p:ph type="ftr" sz="quarter" idx="11"/>
          </p:nvPr>
        </p:nvSpPr>
        <p:spPr/>
        <p:txBody>
          <a:bodyPr/>
          <a:lstStyle/>
          <a:p>
            <a:r>
              <a:rPr kumimoji="1" lang="en-US" altLang="ja-JP"/>
              <a:t>©2024 HINATA Consulting</a:t>
            </a:r>
            <a:endParaRPr kumimoji="1" lang="ja-JP" altLang="en-US"/>
          </a:p>
        </p:txBody>
      </p:sp>
      <p:sp>
        <p:nvSpPr>
          <p:cNvPr id="5" name="Slide Number Placeholder 4"/>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2155166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7A6B9D8-7A59-4CC6-A23A-DC5C6EF38C24}" type="datetime1">
              <a:rPr kumimoji="1" lang="ja-JP" altLang="en-US" smtClean="0"/>
              <a:t>2025/1/15</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kumimoji="1" lang="en-US" altLang="ja-JP"/>
              <a:t>©2024 HINATA Consulting</a:t>
            </a:r>
            <a:endParaRPr kumimoji="1" lang="ja-JP" altLang="en-US"/>
          </a:p>
        </p:txBody>
      </p:sp>
      <p:sp>
        <p:nvSpPr>
          <p:cNvPr id="9" name="Slide Number Placeholder 8"/>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3961836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E7ECFCE-7DCE-4B09-AC69-590D08BEAE64}" type="datetime1">
              <a:rPr kumimoji="1" lang="ja-JP" altLang="en-US" smtClean="0"/>
              <a:t>2025/1/15</a:t>
            </a:fld>
            <a:endParaRPr kumimoji="1" lang="ja-JP"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kumimoji="1" lang="en-US" altLang="ja-JP"/>
              <a:t>©2024 HINATA Consulting</a:t>
            </a:r>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68163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59986B-4264-4EB5-A199-7EEDA2A3067E}" type="datetime1">
              <a:rPr kumimoji="1" lang="ja-JP" altLang="en-US" smtClean="0"/>
              <a:t>2025/1/15</a:t>
            </a:fld>
            <a:endParaRPr kumimoji="1" lang="ja-JP" altLang="en-US"/>
          </a:p>
        </p:txBody>
      </p:sp>
      <p:sp>
        <p:nvSpPr>
          <p:cNvPr id="6" name="Footer Placeholder 5"/>
          <p:cNvSpPr>
            <a:spLocks noGrp="1"/>
          </p:cNvSpPr>
          <p:nvPr>
            <p:ph type="ftr" sz="quarter" idx="11"/>
          </p:nvPr>
        </p:nvSpPr>
        <p:spPr/>
        <p:txBody>
          <a:bodyPr/>
          <a:lstStyle/>
          <a:p>
            <a:r>
              <a:rPr kumimoji="1" lang="en-US" altLang="ja-JP"/>
              <a:t>©2024 HINATA Consulting</a:t>
            </a:r>
            <a:endParaRPr kumimoji="1" lang="ja-JP" altLang="en-US"/>
          </a:p>
        </p:txBody>
      </p:sp>
      <p:sp>
        <p:nvSpPr>
          <p:cNvPr id="7" name="Slide Number Placeholder 6"/>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039110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8850EC7-C588-4DBD-AE11-8A43714EDB4F}" type="datetime1">
              <a:rPr kumimoji="1" lang="ja-JP" altLang="en-US" smtClean="0"/>
              <a:t>2025/1/15</a:t>
            </a:fld>
            <a:endParaRPr kumimoji="1" lang="ja-JP"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kumimoji="1" lang="en-US" altLang="ja-JP"/>
              <a:t>©2024 HINATA Consulting</a:t>
            </a:r>
            <a:endParaRPr kumimoji="1" lang="ja-JP"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r>
              <a:rPr lang="en-US" altLang="ja-JP"/>
              <a:t>©2024 HINATA</a:t>
            </a:r>
            <a:r>
              <a:rPr lang="ja-JP" altLang="en-US"/>
              <a:t> </a:t>
            </a:r>
            <a:r>
              <a:rPr lang="en-US" altLang="ja-JP"/>
              <a:t>Consulting</a:t>
            </a:r>
            <a:endParaRPr kumimoji="1" lang="ja-JP" alt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02812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dt="0"/>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80000">
              <a:srgbClr val="EFF5FB"/>
            </a:gs>
            <a:gs pos="100000">
              <a:schemeClr val="accent1">
                <a:lumMod val="45000"/>
                <a:lumOff val="55000"/>
              </a:schemeClr>
            </a:gs>
            <a:gs pos="100000">
              <a:schemeClr val="accent1">
                <a:lumMod val="45000"/>
                <a:lumOff val="55000"/>
              </a:schemeClr>
            </a:gs>
          </a:gsLst>
          <a:lin ang="10800000" scaled="1"/>
        </a:grad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456D8EA-CEFB-CCB6-EF76-4DA594253140}"/>
              </a:ext>
            </a:extLst>
          </p:cNvPr>
          <p:cNvSpPr txBox="1"/>
          <p:nvPr/>
        </p:nvSpPr>
        <p:spPr>
          <a:xfrm>
            <a:off x="1324546" y="263134"/>
            <a:ext cx="10354491" cy="584775"/>
          </a:xfrm>
          <a:prstGeom prst="rect">
            <a:avLst/>
          </a:prstGeom>
          <a:noFill/>
        </p:spPr>
        <p:txBody>
          <a:bodyPr wrap="square" rtlCol="0">
            <a:spAutoFit/>
          </a:bodyPr>
          <a:lstStyle/>
          <a:p>
            <a:r>
              <a:rPr kumimoji="1" lang="ja-JP" altLang="en-US" sz="3200" b="1" dirty="0">
                <a:solidFill>
                  <a:schemeClr val="tx1">
                    <a:lumMod val="65000"/>
                    <a:lumOff val="35000"/>
                  </a:schemeClr>
                </a:solidFill>
                <a:latin typeface="Meiryo UI" panose="020B0604030504040204" pitchFamily="50" charset="-128"/>
                <a:ea typeface="Meiryo UI" panose="020B0604030504040204" pitchFamily="50" charset="-128"/>
              </a:rPr>
              <a:t>大切な人への贈りものにオススメです！</a:t>
            </a:r>
          </a:p>
        </p:txBody>
      </p:sp>
      <p:sp>
        <p:nvSpPr>
          <p:cNvPr id="5" name="テキスト ボックス 4">
            <a:extLst>
              <a:ext uri="{FF2B5EF4-FFF2-40B4-BE49-F238E27FC236}">
                <a16:creationId xmlns:a16="http://schemas.microsoft.com/office/drawing/2014/main" id="{27536441-B9C9-3EDF-F62F-D8D2EFEA484A}"/>
              </a:ext>
            </a:extLst>
          </p:cNvPr>
          <p:cNvSpPr txBox="1"/>
          <p:nvPr/>
        </p:nvSpPr>
        <p:spPr>
          <a:xfrm>
            <a:off x="1111045" y="1111045"/>
            <a:ext cx="10354491" cy="4314836"/>
          </a:xfrm>
          <a:prstGeom prst="rect">
            <a:avLst/>
          </a:prstGeom>
          <a:noFill/>
        </p:spPr>
        <p:txBody>
          <a:bodyPr wrap="square" rtlCol="0">
            <a:spAutoFit/>
          </a:bodyPr>
          <a:lstStyle/>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香川の絶品ぶどう農園の</a:t>
            </a:r>
            <a:r>
              <a:rPr lang="ja-JP" altLang="en-US" sz="3200" b="1" dirty="0">
                <a:solidFill>
                  <a:srgbClr val="FF0000"/>
                </a:solidFill>
                <a:latin typeface="Meiryo UI" panose="020B0604030504040204" pitchFamily="50" charset="-128"/>
                <a:ea typeface="Meiryo UI" panose="020B0604030504040204" pitchFamily="50" charset="-128"/>
              </a:rPr>
              <a:t>白井悠貴</a:t>
            </a: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さんを推薦いたします！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帰省する際に義理の父母への贈りものとして白井さんのぶどう・マスカットを注文しました。</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まず、美しく丁寧に梱包された箱を開けるのが楽しみでした！</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スーパーのものとは段違いに濃厚でプリッとした食感と、しっかりした甘さに驚きました。</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義理の父母も「知り合いのぶどう農園のものより美味しいね」と満足してくれました。</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家族全員で贅沢な時間を過ごすことができました！</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大切な方への贈り物にも胸を張っておすすめできる一品です。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a:solidFill>
                  <a:schemeClr val="tx1">
                    <a:lumMod val="65000"/>
                    <a:lumOff val="35000"/>
                  </a:schemeClr>
                </a:solidFill>
                <a:latin typeface="Meiryo UI" panose="020B0604030504040204" pitchFamily="50" charset="-128"/>
                <a:ea typeface="Meiryo UI" panose="020B0604030504040204" pitchFamily="50" charset="-128"/>
              </a:rPr>
              <a:t>私個人としては気軽につまめる干しぶどうもおすすめなので是非一度味わってみて下さい！</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7" name="フッター プレースホルダー 6">
            <a:extLst>
              <a:ext uri="{FF2B5EF4-FFF2-40B4-BE49-F238E27FC236}">
                <a16:creationId xmlns:a16="http://schemas.microsoft.com/office/drawing/2014/main" id="{7183B7B8-2140-ADD9-8BDC-169BDD8A3E77}"/>
              </a:ext>
            </a:extLst>
          </p:cNvPr>
          <p:cNvSpPr>
            <a:spLocks noGrp="1"/>
          </p:cNvSpPr>
          <p:nvPr>
            <p:ph type="ftr" sz="quarter" idx="11"/>
          </p:nvPr>
        </p:nvSpPr>
        <p:spPr>
          <a:xfrm>
            <a:off x="3086100" y="6475675"/>
            <a:ext cx="6019800" cy="240393"/>
          </a:xfrm>
        </p:spPr>
        <p:txBody>
          <a:bodyPr/>
          <a:lstStyle/>
          <a:p>
            <a:r>
              <a:rPr kumimoji="1" lang="ja-JP" altLang="en-US" sz="1800" b="1" dirty="0">
                <a:solidFill>
                  <a:schemeClr val="bg1"/>
                </a:solidFill>
              </a:rPr>
              <a:t>伴走型</a:t>
            </a:r>
            <a:r>
              <a:rPr kumimoji="1" lang="en-US" altLang="ja-JP" sz="1800" b="1" dirty="0">
                <a:solidFill>
                  <a:schemeClr val="bg1"/>
                </a:solidFill>
              </a:rPr>
              <a:t>SNS</a:t>
            </a:r>
            <a:r>
              <a:rPr kumimoji="1" lang="ja-JP" altLang="en-US" sz="1800" b="1" dirty="0">
                <a:solidFill>
                  <a:schemeClr val="bg1"/>
                </a:solidFill>
              </a:rPr>
              <a:t>コンサルタント</a:t>
            </a:r>
            <a:r>
              <a:rPr kumimoji="1" lang="en-US" altLang="ja-JP" sz="1800" b="1" dirty="0">
                <a:solidFill>
                  <a:schemeClr val="bg1"/>
                </a:solidFill>
              </a:rPr>
              <a:t>(Instagram)</a:t>
            </a:r>
            <a:r>
              <a:rPr kumimoji="1" lang="ja-JP" altLang="en-US" sz="1800" b="1" dirty="0">
                <a:solidFill>
                  <a:schemeClr val="bg1"/>
                </a:solidFill>
              </a:rPr>
              <a:t>　砂川伸夫</a:t>
            </a:r>
          </a:p>
        </p:txBody>
      </p:sp>
      <p:pic>
        <p:nvPicPr>
          <p:cNvPr id="6" name="図 5">
            <a:extLst>
              <a:ext uri="{FF2B5EF4-FFF2-40B4-BE49-F238E27FC236}">
                <a16:creationId xmlns:a16="http://schemas.microsoft.com/office/drawing/2014/main" id="{F2C45BCA-2691-1FBF-CD36-35370AE162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111045" cy="1111045"/>
          </a:xfrm>
          <a:prstGeom prst="rect">
            <a:avLst/>
          </a:prstGeom>
        </p:spPr>
      </p:pic>
    </p:spTree>
    <p:extLst>
      <p:ext uri="{BB962C8B-B14F-4D97-AF65-F5344CB8AC3E}">
        <p14:creationId xmlns:p14="http://schemas.microsoft.com/office/powerpoint/2010/main" val="3723279915"/>
      </p:ext>
    </p:extLst>
  </p:cSld>
  <p:clrMapOvr>
    <a:masterClrMapping/>
  </p:clrMapOvr>
</p:sld>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18880</TotalTime>
  <Words>160</Words>
  <Application>Microsoft Office PowerPoint</Application>
  <PresentationFormat>ワイド画面</PresentationFormat>
  <Paragraphs>11</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Calibri</vt:lpstr>
      <vt:lpstr>Calibri Light</vt:lpstr>
      <vt:lpstr>レトロスペクト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泰良 中村</dc:creator>
  <cp:lastModifiedBy>伸夫 砂川</cp:lastModifiedBy>
  <cp:revision>82</cp:revision>
  <dcterms:created xsi:type="dcterms:W3CDTF">2023-12-26T11:17:42Z</dcterms:created>
  <dcterms:modified xsi:type="dcterms:W3CDTF">2025-01-15T07:33:13Z</dcterms:modified>
</cp:coreProperties>
</file>