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5EB2BB-6844-4788-A2BB-E52BEAC320BD}" v="2" dt="2025-01-18T12:11:20.568"/>
    <p1510:client id="{B18B671D-0657-48C3-B0ED-E13A7CFB0EE2}" v="2" dt="2025-01-18T12:08:28.52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83" d="100"/>
          <a:sy n="83" d="100"/>
        </p:scale>
        <p:origin x="519" y="270"/>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microsoft.com/office/2018/10/relationships/authors" Target="author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ldChg>
      <pc:sldChg chg="addSp delSp modSp mod modCm">
        <pc:chgData name="泰良 中村" userId="fdbe07fe32ca836e" providerId="LiveId" clId="{15E2AD8C-6078-4447-B795-B8FE0B47BA28}" dt="2024-01-10T10:01:28.492" v="1400"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ldChg>
      <pc:sldChg chg="modSp mod">
        <pc:chgData name="根本拓也" userId="fe29bf06-f4a9-430d-8f5a-a1728b29eb07" providerId="ADAL" clId="{BAA37FC1-A0FC-4A48-98EC-CE9890EADEEB}" dt="2024-01-24T05:41:36.164" v="1151" actId="20577"/>
        <pc:sldMkLst>
          <pc:docMk/>
          <pc:sldMk cId="1503482910" sldId="268"/>
        </pc:sldMkLst>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ldChg>
      <pc:sldChg chg="addSp delSp modSp mod delCm modCm">
        <pc:chgData name="根本拓也" userId="fe29bf06-f4a9-430d-8f5a-a1728b29eb07" providerId="ADAL" clId="{BAA37FC1-A0FC-4A48-98EC-CE9890EADEEB}" dt="2024-01-24T05:49:31.839" v="1239" actId="20577"/>
        <pc:sldMkLst>
          <pc:docMk/>
          <pc:sldMk cId="3213348651" sldId="277"/>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ldChg>
      <pc:sldChg chg="addSp delSp modSp mod delCm">
        <pc:chgData name="根本拓也" userId="fe29bf06-f4a9-430d-8f5a-a1728b29eb07" providerId="ADAL" clId="{BAA37FC1-A0FC-4A48-98EC-CE9890EADEEB}" dt="2024-01-24T05:52:59.290" v="1252" actId="571"/>
        <pc:sldMkLst>
          <pc:docMk/>
          <pc:sldMk cId="61117759" sldId="28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ldChg>
      <pc:sldChg chg="modSp mod delCm modCm">
        <pc:chgData name="根本拓也" userId="fe29bf06-f4a9-430d-8f5a-a1728b29eb07" providerId="ADAL" clId="{BAA37FC1-A0FC-4A48-98EC-CE9890EADEEB}" dt="2024-01-24T05:54:26.599" v="1262" actId="20577"/>
        <pc:sldMkLst>
          <pc:docMk/>
          <pc:sldMk cId="589300162" sldId="289"/>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ldChg>
      <pc:sldChg chg="modSp mod">
        <pc:chgData name="泰良 中村" userId="fdbe07fe32ca836e" providerId="LiveId" clId="{9FD6F1A9-B467-4A0F-AB3E-8F1A034CCECC}" dt="2023-12-27T07:05:19.714" v="20" actId="20577"/>
        <pc:sldMkLst>
          <pc:docMk/>
          <pc:sldMk cId="2178706407" sldId="259"/>
        </pc:sldMkLst>
      </pc:sldChg>
      <pc:sldChg chg="addSp delSp modSp mod setBg">
        <pc:chgData name="泰良 中村" userId="fdbe07fe32ca836e" providerId="LiveId" clId="{9FD6F1A9-B467-4A0F-AB3E-8F1A034CCECC}" dt="2023-12-27T07:24:35.886" v="958" actId="1076"/>
        <pc:sldMkLst>
          <pc:docMk/>
          <pc:sldMk cId="3723279915" sldId="260"/>
        </pc:sldMkLst>
      </pc:sldChg>
      <pc:sldChg chg="addSp delSp modSp add mod setBg">
        <pc:chgData name="泰良 中村" userId="fdbe07fe32ca836e" providerId="LiveId" clId="{9FD6F1A9-B467-4A0F-AB3E-8F1A034CCECC}" dt="2023-12-27T08:37:25.205" v="2629" actId="20577"/>
        <pc:sldMkLst>
          <pc:docMk/>
          <pc:sldMk cId="54527627" sldId="261"/>
        </pc:sldMkLst>
      </pc:sldChg>
      <pc:sldChg chg="addSp delSp modSp add mod setBg">
        <pc:chgData name="泰良 中村" userId="fdbe07fe32ca836e" providerId="LiveId" clId="{9FD6F1A9-B467-4A0F-AB3E-8F1A034CCECC}" dt="2023-12-27T09:21:25.629" v="2945" actId="12385"/>
        <pc:sldMkLst>
          <pc:docMk/>
          <pc:sldMk cId="1116791747" sldId="262"/>
        </pc:sldMkLst>
      </pc:sldChg>
      <pc:sldChg chg="modSp add mod setBg">
        <pc:chgData name="泰良 中村" userId="fdbe07fe32ca836e" providerId="LiveId" clId="{9FD6F1A9-B467-4A0F-AB3E-8F1A034CCECC}" dt="2023-12-27T09:21:08.024" v="2944" actId="12385"/>
        <pc:sldMkLst>
          <pc:docMk/>
          <pc:sldMk cId="557973209" sldId="263"/>
        </pc:sldMkLst>
      </pc:sldChg>
      <pc:sldChg chg="addSp delSp modSp add mod ord setBg">
        <pc:chgData name="泰良 中村" userId="fdbe07fe32ca836e" providerId="LiveId" clId="{9FD6F1A9-B467-4A0F-AB3E-8F1A034CCECC}" dt="2023-12-27T09:37:58.171" v="3423" actId="1037"/>
        <pc:sldMkLst>
          <pc:docMk/>
          <pc:sldMk cId="63405965" sldId="264"/>
        </pc:sldMkLst>
      </pc:sldChg>
      <pc:sldChg chg="addSp delSp modSp add mod setBg">
        <pc:chgData name="泰良 中村" userId="fdbe07fe32ca836e" providerId="LiveId" clId="{9FD6F1A9-B467-4A0F-AB3E-8F1A034CCECC}" dt="2023-12-27T10:30:05.595" v="5536" actId="14861"/>
        <pc:sldMkLst>
          <pc:docMk/>
          <pc:sldMk cId="4211491020" sldId="265"/>
        </pc:sldMkLst>
      </pc:sldChg>
      <pc:sldChg chg="addSp delSp modSp add mod ord setBg">
        <pc:chgData name="泰良 中村" userId="fdbe07fe32ca836e" providerId="LiveId" clId="{9FD6F1A9-B467-4A0F-AB3E-8F1A034CCECC}" dt="2023-12-27T10:42:40.535" v="6294" actId="20577"/>
        <pc:sldMkLst>
          <pc:docMk/>
          <pc:sldMk cId="1714904473" sldId="266"/>
        </pc:sldMkLst>
      </pc:sldChg>
      <pc:sldChg chg="delSp modSp add mod setBg">
        <pc:chgData name="泰良 中村" userId="fdbe07fe32ca836e" providerId="LiveId" clId="{9FD6F1A9-B467-4A0F-AB3E-8F1A034CCECC}" dt="2023-12-27T10:27:23.737" v="5481" actId="20577"/>
        <pc:sldMkLst>
          <pc:docMk/>
          <pc:sldMk cId="3608024358" sldId="267"/>
        </pc:sldMkLst>
      </pc:sldChg>
      <pc:sldChg chg="addSp delSp modSp add mod setBg">
        <pc:chgData name="泰良 中村" userId="fdbe07fe32ca836e" providerId="LiveId" clId="{9FD6F1A9-B467-4A0F-AB3E-8F1A034CCECC}" dt="2024-01-04T08:42:02.283" v="19151" actId="20577"/>
        <pc:sldMkLst>
          <pc:docMk/>
          <pc:sldMk cId="1503482910" sldId="268"/>
        </pc:sldMkLst>
      </pc:sldChg>
      <pc:sldChg chg="addSp delSp modSp add mod setBg">
        <pc:chgData name="泰良 中村" userId="fdbe07fe32ca836e" providerId="LiveId" clId="{9FD6F1A9-B467-4A0F-AB3E-8F1A034CCECC}" dt="2023-12-27T10:54:59.288" v="6892" actId="20577"/>
        <pc:sldMkLst>
          <pc:docMk/>
          <pc:sldMk cId="4256377332" sldId="269"/>
        </pc:sldMkLst>
      </pc:sldChg>
      <pc:sldChg chg="delSp modSp add mod setBg">
        <pc:chgData name="泰良 中村" userId="fdbe07fe32ca836e" providerId="LiveId" clId="{9FD6F1A9-B467-4A0F-AB3E-8F1A034CCECC}" dt="2023-12-29T11:34:59.085" v="15041" actId="20577"/>
        <pc:sldMkLst>
          <pc:docMk/>
          <pc:sldMk cId="4212317190" sldId="270"/>
        </pc:sldMkLst>
      </pc:sldChg>
      <pc:sldChg chg="modSp add mod ord setBg">
        <pc:chgData name="泰良 中村" userId="fdbe07fe32ca836e" providerId="LiveId" clId="{9FD6F1A9-B467-4A0F-AB3E-8F1A034CCECC}" dt="2023-12-28T08:42:50.899" v="7898" actId="20577"/>
        <pc:sldMkLst>
          <pc:docMk/>
          <pc:sldMk cId="3595861571" sldId="271"/>
        </pc:sldMkLst>
      </pc:sldChg>
      <pc:sldChg chg="delSp modSp add mod ord setBg">
        <pc:chgData name="泰良 中村" userId="fdbe07fe32ca836e" providerId="LiveId" clId="{9FD6F1A9-B467-4A0F-AB3E-8F1A034CCECC}" dt="2023-12-28T09:17:56.908" v="8441" actId="20577"/>
        <pc:sldMkLst>
          <pc:docMk/>
          <pc:sldMk cId="4200993964" sldId="272"/>
        </pc:sldMkLst>
      </pc:sldChg>
      <pc:sldChg chg="addSp delSp modSp add mod setBg">
        <pc:chgData name="泰良 中村" userId="fdbe07fe32ca836e" providerId="LiveId" clId="{9FD6F1A9-B467-4A0F-AB3E-8F1A034CCECC}" dt="2023-12-28T09:33:37.874" v="9098" actId="20577"/>
        <pc:sldMkLst>
          <pc:docMk/>
          <pc:sldMk cId="279798818" sldId="273"/>
        </pc:sldMkLst>
      </pc:sldChg>
      <pc:sldChg chg="delSp modSp add mod setBg">
        <pc:chgData name="泰良 中村" userId="fdbe07fe32ca836e" providerId="LiveId" clId="{9FD6F1A9-B467-4A0F-AB3E-8F1A034CCECC}" dt="2024-01-04T08:40:12.286" v="19131" actId="20577"/>
        <pc:sldMkLst>
          <pc:docMk/>
          <pc:sldMk cId="3439777432" sldId="274"/>
        </pc:sldMkLst>
      </pc:sldChg>
      <pc:sldChg chg="modSp add mod ord setBg">
        <pc:chgData name="泰良 中村" userId="fdbe07fe32ca836e" providerId="LiveId" clId="{9FD6F1A9-B467-4A0F-AB3E-8F1A034CCECC}" dt="2023-12-28T10:24:54.453" v="10536" actId="20577"/>
        <pc:sldMkLst>
          <pc:docMk/>
          <pc:sldMk cId="3539444" sldId="275"/>
        </pc:sldMkLst>
      </pc:sldChg>
      <pc:sldChg chg="addSp modSp add mod ord setBg">
        <pc:chgData name="泰良 中村" userId="fdbe07fe32ca836e" providerId="LiveId" clId="{9FD6F1A9-B467-4A0F-AB3E-8F1A034CCECC}" dt="2023-12-28T10:38:22.947" v="11525" actId="20577"/>
        <pc:sldMkLst>
          <pc:docMk/>
          <pc:sldMk cId="3422501903" sldId="276"/>
        </pc:sldMkLst>
      </pc:sldChg>
      <pc:sldChg chg="modSp add mod setBg">
        <pc:chgData name="泰良 中村" userId="fdbe07fe32ca836e" providerId="LiveId" clId="{9FD6F1A9-B467-4A0F-AB3E-8F1A034CCECC}" dt="2024-01-04T08:41:12.934" v="19141" actId="20577"/>
        <pc:sldMkLst>
          <pc:docMk/>
          <pc:sldMk cId="3213348651" sldId="277"/>
        </pc:sldMkLst>
      </pc:sldChg>
      <pc:sldChg chg="modSp add mod ord setBg">
        <pc:chgData name="泰良 中村" userId="fdbe07fe32ca836e" providerId="LiveId" clId="{9FD6F1A9-B467-4A0F-AB3E-8F1A034CCECC}" dt="2023-12-29T09:46:00.040" v="12569" actId="20577"/>
        <pc:sldMkLst>
          <pc:docMk/>
          <pc:sldMk cId="1734194402" sldId="278"/>
        </pc:sldMkLst>
      </pc:sldChg>
      <pc:sldChg chg="modSp add mod ord setBg">
        <pc:chgData name="泰良 中村" userId="fdbe07fe32ca836e" providerId="LiveId" clId="{9FD6F1A9-B467-4A0F-AB3E-8F1A034CCECC}" dt="2023-12-29T10:43:36.661" v="13407" actId="20577"/>
        <pc:sldMkLst>
          <pc:docMk/>
          <pc:sldMk cId="464905289" sldId="279"/>
        </pc:sldMkLst>
      </pc:sldChg>
      <pc:sldChg chg="addSp delSp modSp add mod ord setBg">
        <pc:chgData name="泰良 中村" userId="fdbe07fe32ca836e" providerId="LiveId" clId="{9FD6F1A9-B467-4A0F-AB3E-8F1A034CCECC}" dt="2024-01-04T08:42:38.265" v="19159" actId="20577"/>
        <pc:sldMkLst>
          <pc:docMk/>
          <pc:sldMk cId="2785807946" sldId="280"/>
        </pc:sldMkLst>
      </pc:sldChg>
      <pc:sldChg chg="addSp delSp modSp add mod setBg">
        <pc:chgData name="泰良 中村" userId="fdbe07fe32ca836e" providerId="LiveId" clId="{9FD6F1A9-B467-4A0F-AB3E-8F1A034CCECC}" dt="2023-12-29T11:33:26.686" v="15025" actId="20577"/>
        <pc:sldMkLst>
          <pc:docMk/>
          <pc:sldMk cId="1462205323" sldId="281"/>
        </pc:sldMkLst>
      </pc:sldChg>
      <pc:sldChg chg="modSp add mod ord setBg">
        <pc:chgData name="泰良 中村" userId="fdbe07fe32ca836e" providerId="LiveId" clId="{9FD6F1A9-B467-4A0F-AB3E-8F1A034CCECC}" dt="2023-12-30T10:13:38.009" v="15227" actId="20577"/>
        <pc:sldMkLst>
          <pc:docMk/>
          <pc:sldMk cId="1493812739" sldId="282"/>
        </pc:sldMkLst>
      </pc:sldChg>
      <pc:sldChg chg="addSp delSp modSp add mod ord setBg">
        <pc:chgData name="泰良 中村" userId="fdbe07fe32ca836e" providerId="LiveId" clId="{9FD6F1A9-B467-4A0F-AB3E-8F1A034CCECC}" dt="2023-12-30T11:15:04.907" v="16571" actId="6549"/>
        <pc:sldMkLst>
          <pc:docMk/>
          <pc:sldMk cId="61117759" sldId="283"/>
        </pc:sldMkLst>
      </pc:sldChg>
      <pc:sldChg chg="addSp delSp modSp add mod setBg">
        <pc:chgData name="泰良 中村" userId="fdbe07fe32ca836e" providerId="LiveId" clId="{9FD6F1A9-B467-4A0F-AB3E-8F1A034CCECC}" dt="2023-12-30T11:29:12.796" v="17493" actId="20577"/>
        <pc:sldMkLst>
          <pc:docMk/>
          <pc:sldMk cId="2836919085" sldId="284"/>
        </pc:sldMkLst>
      </pc:sldChg>
      <pc:sldChg chg="modSp add mod ord setBg">
        <pc:chgData name="泰良 中村" userId="fdbe07fe32ca836e" providerId="LiveId" clId="{9FD6F1A9-B467-4A0F-AB3E-8F1A034CCECC}" dt="2023-12-30T11:17:01.071" v="16763" actId="20577"/>
        <pc:sldMkLst>
          <pc:docMk/>
          <pc:sldMk cId="1931861296" sldId="285"/>
        </pc:sldMkLst>
      </pc:sldChg>
      <pc:sldChg chg="addSp delSp modSp add mod setBg">
        <pc:chgData name="泰良 中村" userId="fdbe07fe32ca836e" providerId="LiveId" clId="{9FD6F1A9-B467-4A0F-AB3E-8F1A034CCECC}" dt="2024-01-04T08:44:48.535" v="19160" actId="20577"/>
        <pc:sldMkLst>
          <pc:docMk/>
          <pc:sldMk cId="1043777425" sldId="286"/>
        </pc:sldMkLst>
      </pc:sldChg>
      <pc:sldChg chg="modSp add mod ord setBg">
        <pc:chgData name="泰良 中村" userId="fdbe07fe32ca836e" providerId="LiveId" clId="{9FD6F1A9-B467-4A0F-AB3E-8F1A034CCECC}" dt="2023-12-30T11:32:35.479" v="17695" actId="20577"/>
        <pc:sldMkLst>
          <pc:docMk/>
          <pc:sldMk cId="4282728681" sldId="287"/>
        </pc:sldMkLst>
      </pc:sldChg>
      <pc:sldChg chg="addSp delSp modSp add mod ord setBg">
        <pc:chgData name="泰良 中村" userId="fdbe07fe32ca836e" providerId="LiveId" clId="{9FD6F1A9-B467-4A0F-AB3E-8F1A034CCECC}" dt="2024-01-04T08:45:41.317" v="19171" actId="20577"/>
        <pc:sldMkLst>
          <pc:docMk/>
          <pc:sldMk cId="2356256038" sldId="288"/>
        </pc:sldMkLst>
      </pc:sldChg>
    </pc:docChg>
  </pc:docChgLst>
  <pc:docChgLst>
    <pc:chgData name="根本拓也" userId="fe29bf06-f4a9-430d-8f5a-a1728b29eb07" providerId="ADAL" clId="{945EB2BB-6844-4788-A2BB-E52BEAC320BD}"/>
    <pc:docChg chg="undo redo custSel modSld">
      <pc:chgData name="根本拓也" userId="fe29bf06-f4a9-430d-8f5a-a1728b29eb07" providerId="ADAL" clId="{945EB2BB-6844-4788-A2BB-E52BEAC320BD}" dt="2025-01-18T12:13:16.345" v="21" actId="6549"/>
      <pc:docMkLst>
        <pc:docMk/>
      </pc:docMkLst>
      <pc:sldChg chg="addSp modSp mod">
        <pc:chgData name="根本拓也" userId="fe29bf06-f4a9-430d-8f5a-a1728b29eb07" providerId="ADAL" clId="{945EB2BB-6844-4788-A2BB-E52BEAC320BD}" dt="2025-01-18T12:13:16.345" v="21" actId="6549"/>
        <pc:sldMkLst>
          <pc:docMk/>
          <pc:sldMk cId="3723279915" sldId="260"/>
        </pc:sldMkLst>
        <pc:spChg chg="add">
          <ac:chgData name="根本拓也" userId="fe29bf06-f4a9-430d-8f5a-a1728b29eb07" providerId="ADAL" clId="{945EB2BB-6844-4788-A2BB-E52BEAC320BD}" dt="2025-01-18T12:11:19.970" v="0"/>
          <ac:spMkLst>
            <pc:docMk/>
            <pc:sldMk cId="3723279915" sldId="260"/>
            <ac:spMk id="2" creationId="{6510F7E4-809E-C5C8-B149-5A8C5F672B43}"/>
          </ac:spMkLst>
        </pc:spChg>
        <pc:spChg chg="mod">
          <ac:chgData name="根本拓也" userId="fe29bf06-f4a9-430d-8f5a-a1728b29eb07" providerId="ADAL" clId="{945EB2BB-6844-4788-A2BB-E52BEAC320BD}" dt="2025-01-18T12:13:16.345" v="21" actId="6549"/>
          <ac:spMkLst>
            <pc:docMk/>
            <pc:sldMk cId="3723279915" sldId="260"/>
            <ac:spMk id="4" creationId="{8456D8EA-CEFB-CCB6-EF76-4DA594253140}"/>
          </ac:spMkLst>
        </pc:spChg>
        <pc:spChg chg="mod">
          <ac:chgData name="根本拓也" userId="fe29bf06-f4a9-430d-8f5a-a1728b29eb07" providerId="ADAL" clId="{945EB2BB-6844-4788-A2BB-E52BEAC320BD}" dt="2025-01-18T12:11:39.514" v="13" actId="403"/>
          <ac:spMkLst>
            <pc:docMk/>
            <pc:sldMk cId="3723279915" sldId="260"/>
            <ac:spMk id="5" creationId="{27536441-B9C9-3EDF-F62F-D8D2EFEA484A}"/>
          </ac:spMkLst>
        </pc:spChg>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sldChg>
      <pc:sldChg chg="delSp modSp mod ord modCm">
        <pc:chgData name="泰良 中村" userId="fdbe07fe32ca836e" providerId="LiveId" clId="{9D4281B2-0CB2-44CF-AF92-15D229252E47}" dt="2024-01-15T09:46:23.925" v="2506" actId="20577"/>
        <pc:sldMkLst>
          <pc:docMk/>
          <pc:sldMk cId="63405965" sldId="264"/>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ldChg>
      <pc:sldChg chg="modSp mod">
        <pc:chgData name="泰良 中村" userId="fdbe07fe32ca836e" providerId="LiveId" clId="{9D4281B2-0CB2-44CF-AF92-15D229252E47}" dt="2024-01-15T08:26:30.710" v="1771" actId="732"/>
        <pc:sldMkLst>
          <pc:docMk/>
          <pc:sldMk cId="1714904473" sldId="266"/>
        </pc:sldMkLst>
      </pc:sldChg>
      <pc:sldChg chg="modSp mod addCm modCm">
        <pc:chgData name="泰良 中村" userId="fdbe07fe32ca836e" providerId="LiveId" clId="{9D4281B2-0CB2-44CF-AF92-15D229252E47}" dt="2024-01-15T10:08:07.866" v="2520"/>
        <pc:sldMkLst>
          <pc:docMk/>
          <pc:sldMk cId="1503482910" sldId="268"/>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ldChg>
      <pc:sldChg chg="modSp mod">
        <pc:chgData name="泰良 中村" userId="fdbe07fe32ca836e" providerId="LiveId" clId="{9D4281B2-0CB2-44CF-AF92-15D229252E47}" dt="2024-01-15T09:16:54.347" v="2183" actId="1036"/>
        <pc:sldMkLst>
          <pc:docMk/>
          <pc:sldMk cId="61117759" sldId="283"/>
        </pc:sldMkLst>
      </pc:sldChg>
      <pc:sldChg chg="modSp mod">
        <pc:chgData name="泰良 中村" userId="fdbe07fe32ca836e" providerId="LiveId" clId="{9D4281B2-0CB2-44CF-AF92-15D229252E47}" dt="2024-01-15T09:32:28.361" v="2291" actId="1035"/>
        <pc:sldMkLst>
          <pc:docMk/>
          <pc:sldMk cId="2356256038" sldId="288"/>
        </pc:sldMkLst>
      </pc:sldChg>
      <pc:sldChg chg="modSp mod">
        <pc:chgData name="泰良 中村" userId="fdbe07fe32ca836e" providerId="LiveId" clId="{9D4281B2-0CB2-44CF-AF92-15D229252E47}" dt="2024-01-15T09:31:48.058" v="2270" actId="20577"/>
        <pc:sldMkLst>
          <pc:docMk/>
          <pc:sldMk cId="2583107954" sldId="290"/>
        </pc:sldMkLst>
      </pc:sldChg>
      <pc:sldChg chg="addSp delSp modSp add mod setBg">
        <pc:chgData name="泰良 中村" userId="fdbe07fe32ca836e" providerId="LiveId" clId="{9D4281B2-0CB2-44CF-AF92-15D229252E47}" dt="2024-01-15T07:38:05.295" v="527" actId="164"/>
        <pc:sldMkLst>
          <pc:docMk/>
          <pc:sldMk cId="2697310174" sldId="291"/>
        </pc:sldMkLst>
      </pc:sldChg>
      <pc:sldChg chg="delSp modSp add mod setBg modCm">
        <pc:chgData name="泰良 中村" userId="fdbe07fe32ca836e" providerId="LiveId" clId="{9D4281B2-0CB2-44CF-AF92-15D229252E47}" dt="2024-01-15T09:41:58.123" v="2321"/>
        <pc:sldMkLst>
          <pc:docMk/>
          <pc:sldMk cId="629212760" sldId="292"/>
        </pc:sldMkLst>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ldMasterChg>
    </pc:docChg>
  </pc:docChgLst>
  <pc:docChgLst>
    <pc:chgData name="根本拓也" userId="fe29bf06-f4a9-430d-8f5a-a1728b29eb07" providerId="ADAL" clId="{B18B671D-0657-48C3-B0ED-E13A7CFB0EE2}"/>
    <pc:docChg chg="undo redo custSel modSld">
      <pc:chgData name="根本拓也" userId="fe29bf06-f4a9-430d-8f5a-a1728b29eb07" providerId="ADAL" clId="{B18B671D-0657-48C3-B0ED-E13A7CFB0EE2}" dt="2025-01-18T12:10:35.813" v="31"/>
      <pc:docMkLst>
        <pc:docMk/>
      </pc:docMkLst>
      <pc:sldChg chg="addSp modSp mod">
        <pc:chgData name="根本拓也" userId="fe29bf06-f4a9-430d-8f5a-a1728b29eb07" providerId="ADAL" clId="{B18B671D-0657-48C3-B0ED-E13A7CFB0EE2}" dt="2025-01-18T12:10:35.813" v="31"/>
        <pc:sldMkLst>
          <pc:docMk/>
          <pc:sldMk cId="3723279915" sldId="260"/>
        </pc:sldMkLst>
        <pc:spChg chg="add">
          <ac:chgData name="根本拓也" userId="fe29bf06-f4a9-430d-8f5a-a1728b29eb07" providerId="ADAL" clId="{B18B671D-0657-48C3-B0ED-E13A7CFB0EE2}" dt="2025-01-18T12:08:27.208" v="0"/>
          <ac:spMkLst>
            <pc:docMk/>
            <pc:sldMk cId="3723279915" sldId="260"/>
            <ac:spMk id="2" creationId="{583DF4FE-6812-F77D-37A8-38EC497283C4}"/>
          </ac:spMkLst>
        </pc:spChg>
        <pc:spChg chg="mod">
          <ac:chgData name="根本拓也" userId="fe29bf06-f4a9-430d-8f5a-a1728b29eb07" providerId="ADAL" clId="{B18B671D-0657-48C3-B0ED-E13A7CFB0EE2}" dt="2025-01-18T12:10:35.813" v="31"/>
          <ac:spMkLst>
            <pc:docMk/>
            <pc:sldMk cId="3723279915" sldId="260"/>
            <ac:spMk id="4" creationId="{8456D8EA-CEFB-CCB6-EF76-4DA594253140}"/>
          </ac:spMkLst>
        </pc:spChg>
        <pc:spChg chg="mod">
          <ac:chgData name="根本拓也" userId="fe29bf06-f4a9-430d-8f5a-a1728b29eb07" providerId="ADAL" clId="{B18B671D-0657-48C3-B0ED-E13A7CFB0EE2}" dt="2025-01-18T12:09:18.604" v="30" actId="20577"/>
          <ac:spMkLst>
            <pc:docMk/>
            <pc:sldMk cId="3723279915" sldId="260"/>
            <ac:spMk id="5" creationId="{27536441-B9C9-3EDF-F62F-D8D2EFEA484A}"/>
          </ac:spMkLst>
        </pc:spChg>
      </pc:sldChg>
    </pc:docChg>
  </pc:docChgLst>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ldChg>
      <pc:sldChg chg="addSp modSp mod modCm">
        <pc:chgData name="拓也 根本" userId="da31d6ba2682652c" providerId="LiveId" clId="{C045B071-FD60-4E5C-A3DC-AC5065C1E31A}" dt="2024-01-17T11:51:10.572" v="25" actId="20577"/>
        <pc:sldMkLst>
          <pc:docMk/>
          <pc:sldMk cId="629212760" sldId="292"/>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ldChg>
      <pc:sldChg chg="modSp mod modCm">
        <pc:chgData name="根本 拓也" userId="da31d6ba2682652c" providerId="LiveId" clId="{76A98A65-2C98-482E-A86C-24390DD898D7}" dt="2024-01-13T18:55:12.717" v="18" actId="115"/>
        <pc:sldMkLst>
          <pc:docMk/>
          <pc:sldMk cId="54527627" sldId="26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ldChg>
      <pc:sldChg chg="modSp mod modCm">
        <pc:chgData name="根本 拓也" userId="da31d6ba2682652c" providerId="LiveId" clId="{76A98A65-2C98-482E-A86C-24390DD898D7}" dt="2024-01-13T19:04:30.314" v="93"/>
        <pc:sldMkLst>
          <pc:docMk/>
          <pc:sldMk cId="63405965" sldId="264"/>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ldChg>
      <pc:sldChg chg="modSp mod">
        <pc:chgData name="根本 拓也" userId="da31d6ba2682652c" providerId="LiveId" clId="{76A98A65-2C98-482E-A86C-24390DD898D7}" dt="2024-01-13T19:31:13.041" v="443" actId="20577"/>
        <pc:sldMkLst>
          <pc:docMk/>
          <pc:sldMk cId="1714904473" sldId="266"/>
        </pc:sldMkLst>
      </pc:sldChg>
      <pc:sldChg chg="modSp mod modCm">
        <pc:chgData name="根本 拓也" userId="da31d6ba2682652c" providerId="LiveId" clId="{76A98A65-2C98-482E-A86C-24390DD898D7}" dt="2024-01-13T19:48:24.355" v="728" actId="20577"/>
        <pc:sldMkLst>
          <pc:docMk/>
          <pc:sldMk cId="3608024358" sldId="267"/>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ldChg>
      <pc:sldChg chg="modSp mod modCm">
        <pc:chgData name="根本 拓也" userId="da31d6ba2682652c" providerId="LiveId" clId="{76A98A65-2C98-482E-A86C-24390DD898D7}" dt="2024-01-13T19:23:09.914" v="342"/>
        <pc:sldMkLst>
          <pc:docMk/>
          <pc:sldMk cId="3595861571" sldId="271"/>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ldChg>
      <pc:sldChg chg="modSp mod modCm">
        <pc:chgData name="根本 拓也" userId="da31d6ba2682652c" providerId="LiveId" clId="{76A98A65-2C98-482E-A86C-24390DD898D7}" dt="2024-01-13T19:25:31.247" v="347"/>
        <pc:sldMkLst>
          <pc:docMk/>
          <pc:sldMk cId="279798818" sldId="273"/>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ldChg>
      <pc:sldChg chg="modSp mod">
        <pc:chgData name="根本 拓也" userId="da31d6ba2682652c" providerId="LiveId" clId="{76A98A65-2C98-482E-A86C-24390DD898D7}" dt="2024-01-13T20:20:17.175" v="1252" actId="20577"/>
        <pc:sldMkLst>
          <pc:docMk/>
          <pc:sldMk cId="3422501903" sldId="276"/>
        </pc:sldMkLst>
      </pc:sldChg>
      <pc:sldChg chg="modSp mod">
        <pc:chgData name="根本 拓也" userId="da31d6ba2682652c" providerId="LiveId" clId="{76A98A65-2C98-482E-A86C-24390DD898D7}" dt="2024-01-13T19:37:41.696" v="647" actId="115"/>
        <pc:sldMkLst>
          <pc:docMk/>
          <pc:sldMk cId="3213348651" sldId="277"/>
        </pc:sldMkLst>
      </pc:sldChg>
      <pc:sldChg chg="modSp mod">
        <pc:chgData name="根本 拓也" userId="da31d6ba2682652c" providerId="LiveId" clId="{76A98A65-2C98-482E-A86C-24390DD898D7}" dt="2024-01-13T19:38:20.689" v="680" actId="20577"/>
        <pc:sldMkLst>
          <pc:docMk/>
          <pc:sldMk cId="1734194402" sldId="278"/>
        </pc:sldMkLst>
      </pc:sldChg>
      <pc:sldChg chg="modSp mod addCm">
        <pc:chgData name="根本 拓也" userId="da31d6ba2682652c" providerId="LiveId" clId="{76A98A65-2C98-482E-A86C-24390DD898D7}" dt="2024-01-13T20:32:47.555" v="1309"/>
        <pc:sldMkLst>
          <pc:docMk/>
          <pc:sldMk cId="464905289" sldId="279"/>
        </pc:sldMkLst>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ldChg>
      <pc:sldChg chg="modSp mod">
        <pc:chgData name="根本 拓也" userId="da31d6ba2682652c" providerId="LiveId" clId="{76A98A65-2C98-482E-A86C-24390DD898D7}" dt="2024-01-13T19:53:32.492" v="985" actId="6549"/>
        <pc:sldMkLst>
          <pc:docMk/>
          <pc:sldMk cId="1462205323" sldId="281"/>
        </pc:sldMkLst>
      </pc:sldChg>
      <pc:sldChg chg="modSp mod modCm">
        <pc:chgData name="根本 拓也" userId="da31d6ba2682652c" providerId="LiveId" clId="{76A98A65-2C98-482E-A86C-24390DD898D7}" dt="2024-01-13T19:54:51.468" v="992" actId="115"/>
        <pc:sldMkLst>
          <pc:docMk/>
          <pc:sldMk cId="61117759" sldId="283"/>
        </pc:sldMkLst>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ldChg>
      <pc:sldChg chg="modSp mod modCm">
        <pc:chgData name="根本 拓也" userId="da31d6ba2682652c" providerId="LiveId" clId="{76A98A65-2C98-482E-A86C-24390DD898D7}" dt="2024-01-13T20:31:42.146" v="1308" actId="20577"/>
        <pc:sldMkLst>
          <pc:docMk/>
          <pc:sldMk cId="1043777425" sldId="286"/>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ldChg>
      <pc:sldChg chg="modSp mod">
        <pc:chgData name="根本 拓也" userId="da31d6ba2682652c" providerId="LiveId" clId="{76A98A65-2C98-482E-A86C-24390DD898D7}" dt="2024-01-13T19:57:41.395" v="1010" actId="115"/>
        <pc:sldMkLst>
          <pc:docMk/>
          <pc:sldMk cId="2583107954" sldId="290"/>
        </pc:sldMkLst>
      </pc:sld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ldChg>
      <pc:sldChg chg="modSp mod">
        <pc:chgData name="拓也 根本" userId="da31d6ba2682652c" providerId="LiveId" clId="{76A98A65-2C98-482E-A86C-24390DD898D7}" dt="2024-01-14T13:16:06.007" v="73" actId="6549"/>
        <pc:sldMkLst>
          <pc:docMk/>
          <pc:sldMk cId="1433014894" sldId="258"/>
        </pc:sldMkLst>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16:48.977" v="107" actId="20577"/>
        <pc:sldMkLst>
          <pc:docMk/>
          <pc:sldMk cId="3723279915" sldId="260"/>
        </pc:sldMkLst>
      </pc:sldChg>
      <pc:sldChg chg="modSp mod">
        <pc:chgData name="拓也 根本" userId="da31d6ba2682652c" providerId="LiveId" clId="{76A98A65-2C98-482E-A86C-24390DD898D7}" dt="2024-01-14T13:20:08.325" v="168" actId="20577"/>
        <pc:sldMkLst>
          <pc:docMk/>
          <pc:sldMk cId="1116791747" sldId="262"/>
        </pc:sldMkLst>
      </pc:sldChg>
      <pc:sldChg chg="modSp mod">
        <pc:chgData name="拓也 根本" userId="da31d6ba2682652c" providerId="LiveId" clId="{76A98A65-2C98-482E-A86C-24390DD898D7}" dt="2024-01-14T13:25:13.567" v="221" actId="20577"/>
        <pc:sldMkLst>
          <pc:docMk/>
          <pc:sldMk cId="557973209" sldId="263"/>
        </pc:sldMkLst>
      </pc:sldChg>
      <pc:sldChg chg="modSp mod">
        <pc:chgData name="拓也 根本" userId="da31d6ba2682652c" providerId="LiveId" clId="{76A98A65-2C98-482E-A86C-24390DD898D7}" dt="2024-01-14T13:25:50.774" v="224" actId="20577"/>
        <pc:sldMkLst>
          <pc:docMk/>
          <pc:sldMk cId="4211491020" sldId="265"/>
        </pc:sldMkLst>
      </pc:sldChg>
      <pc:sldChg chg="modSp mod">
        <pc:chgData name="拓也 根本" userId="da31d6ba2682652c" providerId="LiveId" clId="{76A98A65-2C98-482E-A86C-24390DD898D7}" dt="2024-01-14T13:27:50.428" v="226" actId="20577"/>
        <pc:sldMkLst>
          <pc:docMk/>
          <pc:sldMk cId="2836919085" sldId="284"/>
        </pc:sldMk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ldChg>
      <pc:sldChg chg="modSp mod">
        <pc:chgData name="根本拓也" userId="fe29bf06-f4a9-430d-8f5a-a1728b29eb07" providerId="ADAL" clId="{12A619C3-4A4E-40C0-9D4A-61C8B43C4719}" dt="2024-03-08T01:54:16.945" v="60" actId="20577"/>
        <pc:sldMkLst>
          <pc:docMk/>
          <pc:sldMk cId="2308864707" sldId="257"/>
        </pc:sldMkLst>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ldChg>
      <pc:sldChg chg="delSp modSp mod">
        <pc:chgData name="根本拓也" userId="fe29bf06-f4a9-430d-8f5a-a1728b29eb07" providerId="ADAL" clId="{12A619C3-4A4E-40C0-9D4A-61C8B43C4719}" dt="2024-03-08T01:53:33.436" v="35" actId="478"/>
        <pc:sldMkLst>
          <pc:docMk/>
          <pc:sldMk cId="3723279915" sldId="260"/>
        </pc:sldMkLst>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2025/1/18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BEA6F7-B83C-6ED5-0FE4-B987554A28B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C1CE8-9869-566E-DB63-939FFB01DE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9D3FDB5-50A6-1450-6D45-4D66B8BC59A7}"/>
              </a:ext>
            </a:extLst>
          </p:cNvPr>
          <p:cNvSpPr>
            <a:spLocks noGrp="1"/>
          </p:cNvSpPr>
          <p:nvPr>
            <p:ph type="dt" sz="half" idx="10"/>
          </p:nvPr>
        </p:nvSpPr>
        <p:spPr/>
        <p:txBody>
          <a:bodyPr/>
          <a:lstStyle/>
          <a:p>
            <a:fld id="{C4D4B376-1198-4D20-AFF3-C0564C295692}"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CADD22C6-E5B9-D1CB-CC7B-73B4FDFBB844}"/>
              </a:ext>
            </a:extLst>
          </p:cNvPr>
          <p:cNvSpPr>
            <a:spLocks noGrp="1"/>
          </p:cNvSpPr>
          <p:nvPr>
            <p:ph type="ftr" sz="quarter" idx="11"/>
          </p:nvPr>
        </p:nvSpPr>
        <p:spPr/>
        <p:txBody>
          <a:bodyPr/>
          <a:lstStyle/>
          <a:p>
            <a:r>
              <a:rPr kumimoji="1" lang="en-US" altLang="ja-JP" dirty="0"/>
              <a:t>©2024 HINATA Consulting</a:t>
            </a:r>
            <a:endParaRPr kumimoji="1" lang="ja-JP" altLang="en-US" dirty="0"/>
          </a:p>
        </p:txBody>
      </p:sp>
      <p:sp>
        <p:nvSpPr>
          <p:cNvPr id="6" name="スライド番号プレースホルダー 5">
            <a:extLst>
              <a:ext uri="{FF2B5EF4-FFF2-40B4-BE49-F238E27FC236}">
                <a16:creationId xmlns:a16="http://schemas.microsoft.com/office/drawing/2014/main" id="{BE22B8AE-A81F-CBEF-612B-42B10DF607C9}"/>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spTree>
    <p:extLst>
      <p:ext uri="{BB962C8B-B14F-4D97-AF65-F5344CB8AC3E}">
        <p14:creationId xmlns:p14="http://schemas.microsoft.com/office/powerpoint/2010/main" val="2046783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8BF5BE-BED2-5760-E10C-B140367F7F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CB29520-98FC-A436-D9C3-31DAEAEADDD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BCFC3F7-5750-CD9D-474B-C48337FD0513}"/>
              </a:ext>
            </a:extLst>
          </p:cNvPr>
          <p:cNvSpPr>
            <a:spLocks noGrp="1"/>
          </p:cNvSpPr>
          <p:nvPr>
            <p:ph type="dt" sz="half" idx="10"/>
          </p:nvPr>
        </p:nvSpPr>
        <p:spPr/>
        <p:txBody>
          <a:bodyPr/>
          <a:lstStyle/>
          <a:p>
            <a:fld id="{A39B2FC1-BB4F-4E9B-9F6A-AFF892992B87}"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41DA181A-E083-043E-8041-87B39776DC3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88D2557-385F-A1A5-4C34-F399F9B31F9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104778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4DB8249-C967-D778-3CF9-C0371F75E0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84BCAF4-767D-0D3C-16CB-D2A088E7BB66}"/>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2BFAB2-0F15-2447-E208-D5E06F73B462}"/>
              </a:ext>
            </a:extLst>
          </p:cNvPr>
          <p:cNvSpPr>
            <a:spLocks noGrp="1"/>
          </p:cNvSpPr>
          <p:nvPr>
            <p:ph type="dt" sz="half" idx="10"/>
          </p:nvPr>
        </p:nvSpPr>
        <p:spPr/>
        <p:txBody>
          <a:bodyPr/>
          <a:lstStyle/>
          <a:p>
            <a:fld id="{864E4FB1-B2C8-4196-968A-A11279B9FAFC}"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CF93D82D-A012-0AA4-C60D-A7DBAD7EC1A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7F6A99C4-DA9E-DE73-9265-DFFF89A3D49F}"/>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984252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81E4E6-1C84-F706-C0DC-3763DB5AA4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89513F-F68C-DE04-C11B-0DDE74DE98C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1CF89F-AE69-9E11-9D1A-D78BFF2C44D8}"/>
              </a:ext>
            </a:extLst>
          </p:cNvPr>
          <p:cNvSpPr>
            <a:spLocks noGrp="1"/>
          </p:cNvSpPr>
          <p:nvPr>
            <p:ph type="dt" sz="half" idx="10"/>
          </p:nvPr>
        </p:nvSpPr>
        <p:spPr/>
        <p:txBody>
          <a:bodyPr/>
          <a:lstStyle/>
          <a:p>
            <a:fld id="{42FD5673-ECAB-4CE7-8D9F-31F47DD6A34F}"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7DF6A0B9-E6F1-6E7C-8131-28CD77B9C0C1}"/>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E26A01D3-884E-D89D-4434-2F53A41F330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213957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564BF3-773F-8489-630D-9A2654CA17F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A29738-0328-355B-4877-B49F8C3A7C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DD2E72B-9812-7D10-D6AB-0B63787B76D8}"/>
              </a:ext>
            </a:extLst>
          </p:cNvPr>
          <p:cNvSpPr>
            <a:spLocks noGrp="1"/>
          </p:cNvSpPr>
          <p:nvPr>
            <p:ph type="dt" sz="half" idx="10"/>
          </p:nvPr>
        </p:nvSpPr>
        <p:spPr/>
        <p:txBody>
          <a:bodyPr/>
          <a:lstStyle/>
          <a:p>
            <a:fld id="{34FE090D-153B-4ECF-A6DF-65D6853D6E9B}"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9A7445F5-5689-E89A-6211-3A789F5734D0}"/>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7FBB6DD-900B-3282-C315-5120CB42BC6E}"/>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0636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08F851-A765-7AD8-AF0F-13C07B3AA4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DCED92-5D89-A2BA-7FDF-F4100183FB9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31AA62A-6D94-8588-0041-D6DDD634215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43F02A5-A5FC-60E3-4DF7-7B369113E632}"/>
              </a:ext>
            </a:extLst>
          </p:cNvPr>
          <p:cNvSpPr>
            <a:spLocks noGrp="1"/>
          </p:cNvSpPr>
          <p:nvPr>
            <p:ph type="dt" sz="half" idx="10"/>
          </p:nvPr>
        </p:nvSpPr>
        <p:spPr/>
        <p:txBody>
          <a:bodyPr/>
          <a:lstStyle/>
          <a:p>
            <a:fld id="{DBD46975-18BA-4FE5-B858-11CF4E50F92A}" type="datetime1">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6182A498-4F52-EF35-554E-EBD0F55F82F6}"/>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748975E-11DA-88D9-010F-D99FC1667163}"/>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69147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42A807-0793-F39F-3C02-5F8E82AEC46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500612-4963-947D-23EA-7565F271ED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D854DC8-111C-EE0E-A8C8-5F0A5CF53F3F}"/>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71989E6-9D2A-F8C8-D845-9741474FF9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B7CA72-DD86-4AD9-D532-9B7690F7F19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D9983CE-AE6E-8B29-DCEC-B505F8D08BFB}"/>
              </a:ext>
            </a:extLst>
          </p:cNvPr>
          <p:cNvSpPr>
            <a:spLocks noGrp="1"/>
          </p:cNvSpPr>
          <p:nvPr>
            <p:ph type="dt" sz="half" idx="10"/>
          </p:nvPr>
        </p:nvSpPr>
        <p:spPr/>
        <p:txBody>
          <a:bodyPr/>
          <a:lstStyle/>
          <a:p>
            <a:fld id="{AE117479-A8C6-442C-AB55-A20C21B63219}" type="datetime1">
              <a:rPr kumimoji="1" lang="ja-JP" altLang="en-US" smtClean="0"/>
              <a:t>2025/1/18</a:t>
            </a:fld>
            <a:endParaRPr kumimoji="1" lang="ja-JP" altLang="en-US"/>
          </a:p>
        </p:txBody>
      </p:sp>
      <p:sp>
        <p:nvSpPr>
          <p:cNvPr id="8" name="フッター プレースホルダー 7">
            <a:extLst>
              <a:ext uri="{FF2B5EF4-FFF2-40B4-BE49-F238E27FC236}">
                <a16:creationId xmlns:a16="http://schemas.microsoft.com/office/drawing/2014/main" id="{F45A10A8-5EA6-2A4C-8863-21B57C1C2A9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9" name="スライド番号プレースホルダー 8">
            <a:extLst>
              <a:ext uri="{FF2B5EF4-FFF2-40B4-BE49-F238E27FC236}">
                <a16:creationId xmlns:a16="http://schemas.microsoft.com/office/drawing/2014/main" id="{A6AE39D7-DBD7-9BC2-6BF0-B24700C1538C}"/>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24472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1E7F9C-0BF3-DAE4-7E50-D7D0FB6BFB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238761-4949-B08F-015C-613903149A2A}"/>
              </a:ext>
            </a:extLst>
          </p:cNvPr>
          <p:cNvSpPr>
            <a:spLocks noGrp="1"/>
          </p:cNvSpPr>
          <p:nvPr>
            <p:ph type="dt" sz="half" idx="10"/>
          </p:nvPr>
        </p:nvSpPr>
        <p:spPr/>
        <p:txBody>
          <a:bodyPr/>
          <a:lstStyle/>
          <a:p>
            <a:fld id="{57FD405C-BFBC-42F4-9FC0-3A890D58EBC1}" type="datetime1">
              <a:rPr kumimoji="1" lang="ja-JP" altLang="en-US" smtClean="0"/>
              <a:t>2025/1/18</a:t>
            </a:fld>
            <a:endParaRPr kumimoji="1" lang="ja-JP" altLang="en-US"/>
          </a:p>
        </p:txBody>
      </p:sp>
      <p:sp>
        <p:nvSpPr>
          <p:cNvPr id="4" name="フッター プレースホルダー 3">
            <a:extLst>
              <a:ext uri="{FF2B5EF4-FFF2-40B4-BE49-F238E27FC236}">
                <a16:creationId xmlns:a16="http://schemas.microsoft.com/office/drawing/2014/main" id="{A3E3B3FA-7F9E-1E29-1DE1-B0A52FFAE1FE}"/>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5" name="スライド番号プレースホルダー 4">
            <a:extLst>
              <a:ext uri="{FF2B5EF4-FFF2-40B4-BE49-F238E27FC236}">
                <a16:creationId xmlns:a16="http://schemas.microsoft.com/office/drawing/2014/main" id="{179DB5CC-B1DE-1C69-492A-4E78F3CDD1D1}"/>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47885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8B800CA-0898-37A7-070A-1E018A25E134}"/>
              </a:ext>
            </a:extLst>
          </p:cNvPr>
          <p:cNvSpPr>
            <a:spLocks noGrp="1"/>
          </p:cNvSpPr>
          <p:nvPr>
            <p:ph type="dt" sz="half" idx="10"/>
          </p:nvPr>
        </p:nvSpPr>
        <p:spPr/>
        <p:txBody>
          <a:bodyPr/>
          <a:lstStyle/>
          <a:p>
            <a:fld id="{07A6B9D8-7A59-4CC6-A23A-DC5C6EF38C24}" type="datetime1">
              <a:rPr kumimoji="1" lang="ja-JP" altLang="en-US" smtClean="0"/>
              <a:t>2025/1/18</a:t>
            </a:fld>
            <a:endParaRPr kumimoji="1" lang="ja-JP" altLang="en-US"/>
          </a:p>
        </p:txBody>
      </p:sp>
      <p:sp>
        <p:nvSpPr>
          <p:cNvPr id="3" name="フッター プレースホルダー 2">
            <a:extLst>
              <a:ext uri="{FF2B5EF4-FFF2-40B4-BE49-F238E27FC236}">
                <a16:creationId xmlns:a16="http://schemas.microsoft.com/office/drawing/2014/main" id="{22793B82-F95E-0DD6-945D-EFECEEF3EAA5}"/>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4" name="スライド番号プレースホルダー 3">
            <a:extLst>
              <a:ext uri="{FF2B5EF4-FFF2-40B4-BE49-F238E27FC236}">
                <a16:creationId xmlns:a16="http://schemas.microsoft.com/office/drawing/2014/main" id="{C25946F3-33AF-74DA-7926-498BB93906BA}"/>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526509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7F43F8-F7AC-A832-3120-19133881BE9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7B3C9D-2B13-1522-7875-53F862E29B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C92F03A-95A0-D054-2E1A-0DE97E2474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D73AB24-853D-E7A1-B528-56CB7DBAAE83}"/>
              </a:ext>
            </a:extLst>
          </p:cNvPr>
          <p:cNvSpPr>
            <a:spLocks noGrp="1"/>
          </p:cNvSpPr>
          <p:nvPr>
            <p:ph type="dt" sz="half" idx="10"/>
          </p:nvPr>
        </p:nvSpPr>
        <p:spPr/>
        <p:txBody>
          <a:bodyPr/>
          <a:lstStyle/>
          <a:p>
            <a:fld id="{8E7ECFCE-7DCE-4B09-AC69-590D08BEAE64}" type="datetime1">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176E6A46-BBC7-8618-7920-A6FA9492C44F}"/>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7EBEC01F-5F8E-4E84-A10D-DBBD6EF7A737}"/>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140679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BF1E9-66E4-E9FD-6820-EFF9176805A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763C33CF-0E90-774F-CC64-40E0A007A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7EE39AA-5399-4756-CB60-C1EFDEF589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7F6640-53AE-ADB2-4FEC-F1FF9AF96C51}"/>
              </a:ext>
            </a:extLst>
          </p:cNvPr>
          <p:cNvSpPr>
            <a:spLocks noGrp="1"/>
          </p:cNvSpPr>
          <p:nvPr>
            <p:ph type="dt" sz="half" idx="10"/>
          </p:nvPr>
        </p:nvSpPr>
        <p:spPr/>
        <p:txBody>
          <a:bodyPr/>
          <a:lstStyle/>
          <a:p>
            <a:fld id="{BD59986B-4264-4EB5-A199-7EEDA2A3067E}" type="datetime1">
              <a:rPr kumimoji="1" lang="ja-JP" altLang="en-US" smtClean="0"/>
              <a:t>2025/1/18</a:t>
            </a:fld>
            <a:endParaRPr kumimoji="1" lang="ja-JP" altLang="en-US"/>
          </a:p>
        </p:txBody>
      </p:sp>
      <p:sp>
        <p:nvSpPr>
          <p:cNvPr id="6" name="フッター プレースホルダー 5">
            <a:extLst>
              <a:ext uri="{FF2B5EF4-FFF2-40B4-BE49-F238E27FC236}">
                <a16:creationId xmlns:a16="http://schemas.microsoft.com/office/drawing/2014/main" id="{FA12F85B-61A6-F602-DE5C-DBD795F5CE44}"/>
              </a:ext>
            </a:extLst>
          </p:cNvPr>
          <p:cNvSpPr>
            <a:spLocks noGrp="1"/>
          </p:cNvSpPr>
          <p:nvPr>
            <p:ph type="ftr" sz="quarter" idx="11"/>
          </p:nvPr>
        </p:nvSpPr>
        <p:spPr/>
        <p:txBody>
          <a:bodyPr/>
          <a:lstStyle/>
          <a:p>
            <a:r>
              <a:rPr kumimoji="1" lang="en-US" altLang="ja-JP"/>
              <a:t>©2024 HINATA Consulting</a:t>
            </a:r>
            <a:endParaRPr kumimoji="1" lang="ja-JP" altLang="en-US"/>
          </a:p>
        </p:txBody>
      </p:sp>
      <p:sp>
        <p:nvSpPr>
          <p:cNvPr id="7" name="スライド番号プレースホルダー 6">
            <a:extLst>
              <a:ext uri="{FF2B5EF4-FFF2-40B4-BE49-F238E27FC236}">
                <a16:creationId xmlns:a16="http://schemas.microsoft.com/office/drawing/2014/main" id="{1041DC7F-1408-955D-8DCD-850EE6A89242}"/>
              </a:ext>
            </a:extLst>
          </p:cNvPr>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430037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45DB15A-77FE-B76E-B65B-B479CC7EBD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5C98C50-D110-BA9C-E9EC-D95401D697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2837C4-3C52-2411-CAC6-5DDB621A6E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850EC7-C588-4DBD-AE11-8A43714EDB4F}" type="datetime1">
              <a:rPr kumimoji="1" lang="ja-JP" altLang="en-US" smtClean="0"/>
              <a:t>2025/1/18</a:t>
            </a:fld>
            <a:endParaRPr kumimoji="1" lang="ja-JP" altLang="en-US"/>
          </a:p>
        </p:txBody>
      </p:sp>
      <p:sp>
        <p:nvSpPr>
          <p:cNvPr id="5" name="フッター プレースホルダー 4">
            <a:extLst>
              <a:ext uri="{FF2B5EF4-FFF2-40B4-BE49-F238E27FC236}">
                <a16:creationId xmlns:a16="http://schemas.microsoft.com/office/drawing/2014/main" id="{12E31903-CFF6-CAE4-3304-5C67E2B8B0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©2024 HINATA Consulting</a:t>
            </a:r>
            <a:endParaRPr kumimoji="1" lang="ja-JP" altLang="en-US"/>
          </a:p>
        </p:txBody>
      </p:sp>
      <p:sp>
        <p:nvSpPr>
          <p:cNvPr id="6" name="スライド番号プレースホルダー 5">
            <a:extLst>
              <a:ext uri="{FF2B5EF4-FFF2-40B4-BE49-F238E27FC236}">
                <a16:creationId xmlns:a16="http://schemas.microsoft.com/office/drawing/2014/main" id="{FEB5DF92-7281-876D-B9D4-A1B6B8C51088}"/>
              </a:ext>
            </a:extLst>
          </p:cNvPr>
          <p:cNvSpPr>
            <a:spLocks noGrp="1"/>
          </p:cNvSpPr>
          <p:nvPr>
            <p:ph type="sldNum" sz="quarter" idx="4"/>
          </p:nvPr>
        </p:nvSpPr>
        <p:spPr>
          <a:xfrm>
            <a:off x="9364451" y="641917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dirty="0"/>
              <a:t>©2024 HINATA</a:t>
            </a:r>
            <a:r>
              <a:rPr lang="ja-JP" altLang="en-US" dirty="0"/>
              <a:t> </a:t>
            </a:r>
            <a:r>
              <a:rPr lang="en-US" altLang="ja-JP" dirty="0"/>
              <a:t>Consulting</a:t>
            </a:r>
            <a:endParaRPr kumimoji="1" lang="ja-JP" altLang="en-US" dirty="0"/>
          </a:p>
        </p:txBody>
      </p:sp>
    </p:spTree>
    <p:extLst>
      <p:ext uri="{BB962C8B-B14F-4D97-AF65-F5344CB8AC3E}">
        <p14:creationId xmlns:p14="http://schemas.microsoft.com/office/powerpoint/2010/main" val="3840268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A58ACE75-848C-0339-30CE-FECAA9A2A453}"/>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17715" y="174172"/>
            <a:ext cx="670560" cy="751898"/>
          </a:xfrm>
          <a:prstGeom prst="rect">
            <a:avLst/>
          </a:prstGeom>
        </p:spPr>
      </p:pic>
      <p:sp>
        <p:nvSpPr>
          <p:cNvPr id="4" name="テキスト ボックス 3">
            <a:extLst>
              <a:ext uri="{FF2B5EF4-FFF2-40B4-BE49-F238E27FC236}">
                <a16:creationId xmlns:a16="http://schemas.microsoft.com/office/drawing/2014/main" id="{8456D8EA-CEFB-CCB6-EF76-4DA594253140}"/>
              </a:ext>
            </a:extLst>
          </p:cNvPr>
          <p:cNvSpPr txBox="1"/>
          <p:nvPr/>
        </p:nvSpPr>
        <p:spPr>
          <a:xfrm>
            <a:off x="1088572" y="261257"/>
            <a:ext cx="10354491" cy="584775"/>
          </a:xfrm>
          <a:prstGeom prst="rect">
            <a:avLst/>
          </a:prstGeom>
          <a:noFill/>
        </p:spPr>
        <p:txBody>
          <a:bodyPr wrap="square" rtlCol="0">
            <a:spAutoFit/>
          </a:bodyPr>
          <a:lstStyle/>
          <a:p>
            <a:r>
              <a:rPr kumimoji="1" lang="ja-JP" altLang="en-US" sz="3200">
                <a:solidFill>
                  <a:schemeClr val="tx1">
                    <a:lumMod val="65000"/>
                    <a:lumOff val="35000"/>
                  </a:schemeClr>
                </a:solidFill>
                <a:latin typeface="Meiryo UI" panose="020B0604030504040204" pitchFamily="50" charset="-128"/>
                <a:ea typeface="Meiryo UI" panose="020B0604030504040204" pitchFamily="50" charset="-128"/>
              </a:rPr>
              <a:t>想いを“</a:t>
            </a:r>
            <a:r>
              <a:rPr kumimoji="1" lang="ja-JP" altLang="en-US" sz="3200" dirty="0">
                <a:solidFill>
                  <a:schemeClr val="tx1">
                    <a:lumMod val="65000"/>
                    <a:lumOff val="35000"/>
                  </a:schemeClr>
                </a:solidFill>
                <a:latin typeface="Meiryo UI" panose="020B0604030504040204" pitchFamily="50" charset="-128"/>
                <a:ea typeface="Meiryo UI" panose="020B0604030504040204" pitchFamily="50" charset="-128"/>
              </a:rPr>
              <a:t>見えるカタチ”に変え、ビジネスを</a:t>
            </a:r>
            <a:r>
              <a:rPr kumimoji="1" lang="ja-JP" altLang="en-US" sz="3200">
                <a:solidFill>
                  <a:schemeClr val="tx1">
                    <a:lumMod val="65000"/>
                    <a:lumOff val="35000"/>
                  </a:schemeClr>
                </a:solidFill>
                <a:latin typeface="Meiryo UI" panose="020B0604030504040204" pitchFamily="50" charset="-128"/>
                <a:ea typeface="Meiryo UI" panose="020B0604030504040204" pitchFamily="50" charset="-128"/>
              </a:rPr>
              <a:t>加速させるデザイナー</a:t>
            </a:r>
            <a:endParaRPr kumimoji="1" lang="ja-JP" altLang="en-US" sz="3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918755" y="926070"/>
            <a:ext cx="10354491" cy="5238165"/>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「心を宿すロゴデザイナー」の </a:t>
            </a:r>
            <a:r>
              <a:rPr lang="ja-JP" altLang="en-US" sz="2800" b="1" dirty="0">
                <a:solidFill>
                  <a:srgbClr val="FF0000"/>
                </a:solidFill>
                <a:latin typeface="Meiryo UI" panose="020B0604030504040204" pitchFamily="50" charset="-128"/>
                <a:ea typeface="Meiryo UI" panose="020B0604030504040204" pitchFamily="50" charset="-128"/>
              </a:rPr>
              <a:t>小熊美智子</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 さんを推薦いたします！</a:t>
            </a: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私は現在、</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BNI</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メンバー向けの</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1to1</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管理システムを開発中です。相手との</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1to1</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をうまく記録・管理できず、多くのビジネスチャンスを逃しているという課題に応えるために誕生したプロダクトです。</a:t>
            </a: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この新規プロダクトに込めた「より多くのメンバーのビジネスを活性化したい」という想いを、小熊さんはロゴに見事反映してくださいました。完成したロゴには、システムがもたらす可能性や期待感がしっかりと表現されており、とても感激しました。</a:t>
            </a: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小熊さんのロゴ制作は、想いを真摯に汲み取りながら形にしてくれる点が最大の魅力です。プロダクトやサービスの価値をより鮮明に伝えたい方には、小熊さんのデザインをぜひおすすめいたします。ありがとうござい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tx1">
                    <a:lumMod val="65000"/>
                    <a:lumOff val="35000"/>
                  </a:schemeClr>
                </a:solidFill>
              </a:rPr>
              <a:t>業務改善</a:t>
            </a:r>
            <a:r>
              <a:rPr kumimoji="1" lang="en-US" altLang="ja-JP" sz="1800" b="1" dirty="0">
                <a:solidFill>
                  <a:schemeClr val="tx1">
                    <a:lumMod val="65000"/>
                    <a:lumOff val="35000"/>
                  </a:schemeClr>
                </a:solidFill>
              </a:rPr>
              <a:t>IT</a:t>
            </a:r>
            <a:r>
              <a:rPr kumimoji="1" lang="ja-JP" altLang="en-US" sz="1800" b="1" dirty="0">
                <a:solidFill>
                  <a:schemeClr val="tx1">
                    <a:lumMod val="65000"/>
                    <a:lumOff val="35000"/>
                  </a:schemeClr>
                </a:solidFill>
              </a:rPr>
              <a:t>コンサルティング　根本拓也</a:t>
            </a:r>
            <a:r>
              <a:rPr kumimoji="1" lang="en-US" altLang="ja-JP" sz="1800" b="1" dirty="0">
                <a:solidFill>
                  <a:schemeClr val="tx1">
                    <a:lumMod val="65000"/>
                    <a:lumOff val="35000"/>
                  </a:schemeClr>
                </a:solidFill>
              </a:rPr>
              <a:t>	</a:t>
            </a:r>
            <a:endParaRPr kumimoji="1" lang="ja-JP" altLang="en-US" sz="1800" b="1" dirty="0">
              <a:solidFill>
                <a:schemeClr val="tx1">
                  <a:lumMod val="65000"/>
                  <a:lumOff val="35000"/>
                </a:schemeClr>
              </a:solidFill>
            </a:endParaRPr>
          </a:p>
        </p:txBody>
      </p:sp>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18818</TotalTime>
  <Words>180</Words>
  <Application>Microsoft Office PowerPoint</Application>
  <PresentationFormat>ワイド画面</PresentationFormat>
  <Paragraphs>7</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根本拓也</cp:lastModifiedBy>
  <cp:revision>81</cp:revision>
  <dcterms:created xsi:type="dcterms:W3CDTF">2023-12-26T11:17:42Z</dcterms:created>
  <dcterms:modified xsi:type="dcterms:W3CDTF">2025-01-18T12:13:16Z</dcterms:modified>
</cp:coreProperties>
</file>