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102" d="100"/>
          <a:sy n="102" d="100"/>
        </p:scale>
        <p:origin x="954" y="3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伊部 忠士" userId="7f5595a6dbbd9ee4" providerId="LiveId" clId="{413FC3B5-7428-4B93-9C99-A01623D471C6}"/>
    <pc:docChg chg="modSld">
      <pc:chgData name="伊部 忠士" userId="7f5595a6dbbd9ee4" providerId="LiveId" clId="{413FC3B5-7428-4B93-9C99-A01623D471C6}" dt="2022-08-11T03:57:07.113" v="2690" actId="20577"/>
      <pc:docMkLst>
        <pc:docMk/>
      </pc:docMkLst>
      <pc:sldChg chg="modSp mod">
        <pc:chgData name="伊部 忠士" userId="7f5595a6dbbd9ee4" providerId="LiveId" clId="{413FC3B5-7428-4B93-9C99-A01623D471C6}" dt="2022-08-11T03:57:07.113" v="2690" actId="20577"/>
        <pc:sldMkLst>
          <pc:docMk/>
          <pc:sldMk cId="2899119223" sldId="256"/>
        </pc:sldMkLst>
      </pc:sldChg>
    </pc:docChg>
  </pc:docChgLst>
  <pc:docChgLst>
    <pc:chgData name="伊部 忠士" userId="7f5595a6dbbd9ee4" providerId="LiveId" clId="{00D99F40-4575-40B4-9F5E-B4A6F396F2D3}"/>
    <pc:docChg chg="custSel modSld">
      <pc:chgData name="伊部 忠士" userId="7f5595a6dbbd9ee4" providerId="LiveId" clId="{00D99F40-4575-40B4-9F5E-B4A6F396F2D3}" dt="2023-04-25T20:07:02.444" v="1102" actId="20577"/>
      <pc:docMkLst>
        <pc:docMk/>
      </pc:docMkLst>
      <pc:sldChg chg="delSp modSp mod">
        <pc:chgData name="伊部 忠士" userId="7f5595a6dbbd9ee4" providerId="LiveId" clId="{00D99F40-4575-40B4-9F5E-B4A6F396F2D3}" dt="2023-04-25T20:07:02.444" v="1102" actId="20577"/>
        <pc:sldMkLst>
          <pc:docMk/>
          <pc:sldMk cId="2899119223" sldId="256"/>
        </pc:sldMkLst>
      </pc:sldChg>
    </pc:docChg>
  </pc:docChgLst>
  <pc:docChgLst>
    <pc:chgData name="伊部 忠士" userId="7f5595a6dbbd9ee4" providerId="LiveId" clId="{38DA7A7C-9C0B-4FAF-A795-228D646F1288}"/>
    <pc:docChg chg="modSld">
      <pc:chgData name="伊部 忠士" userId="7f5595a6dbbd9ee4" providerId="LiveId" clId="{38DA7A7C-9C0B-4FAF-A795-228D646F1288}" dt="2023-04-25T19:56:16.714" v="1037" actId="1076"/>
      <pc:docMkLst>
        <pc:docMk/>
      </pc:docMkLst>
      <pc:sldChg chg="addSp modSp mod">
        <pc:chgData name="伊部 忠士" userId="7f5595a6dbbd9ee4" providerId="LiveId" clId="{38DA7A7C-9C0B-4FAF-A795-228D646F1288}" dt="2023-04-25T19:56:16.714" v="1037" actId="1076"/>
        <pc:sldMkLst>
          <pc:docMk/>
          <pc:sldMk cId="2899119223" sldId="256"/>
        </pc:sldMkLst>
      </pc:sldChg>
    </pc:docChg>
  </pc:docChgLst>
  <pc:docChgLst>
    <pc:chgData name="忠士 伊部" userId="7f5595a6dbbd9ee4" providerId="LiveId" clId="{756C4780-BDD3-4C6E-99DB-8CF3D5BA9595}"/>
    <pc:docChg chg="modSld">
      <pc:chgData name="忠士 伊部" userId="7f5595a6dbbd9ee4" providerId="LiveId" clId="{756C4780-BDD3-4C6E-99DB-8CF3D5BA9595}" dt="2024-09-23T23:20:10.179" v="1067" actId="20577"/>
      <pc:docMkLst>
        <pc:docMk/>
      </pc:docMkLst>
    </pc:docChg>
  </pc:docChgLst>
  <pc:docChgLst>
    <pc:chgData name="忠士 伊部" userId="7f5595a6dbbd9ee4" providerId="LiveId" clId="{55CA0760-BBEC-4B6E-A2A8-C7C5AD842FB0}"/>
    <pc:docChg chg="undo custSel modSld">
      <pc:chgData name="忠士 伊部" userId="7f5595a6dbbd9ee4" providerId="LiveId" clId="{55CA0760-BBEC-4B6E-A2A8-C7C5AD842FB0}" dt="2024-07-26T07:17:30.422" v="1044" actId="20577"/>
      <pc:docMkLst>
        <pc:docMk/>
      </pc:docMkLst>
      <pc:sldChg chg="modSp mod">
        <pc:chgData name="忠士 伊部" userId="7f5595a6dbbd9ee4" providerId="LiveId" clId="{55CA0760-BBEC-4B6E-A2A8-C7C5AD842FB0}" dt="2024-07-26T07:17:30.422" v="1044" actId="20577"/>
        <pc:sldMkLst>
          <pc:docMk/>
          <pc:sldMk cId="2899119223" sldId="256"/>
        </pc:sldMkLst>
      </pc:sldChg>
    </pc:docChg>
  </pc:docChgLst>
  <pc:docChgLst>
    <pc:chgData name="伊部 忠士" userId="7f5595a6dbbd9ee4" providerId="LiveId" clId="{8FDBDB1F-EB92-4E39-991A-1828C20A2CF8}"/>
    <pc:docChg chg="undo redo custSel modSld">
      <pc:chgData name="伊部 忠士" userId="7f5595a6dbbd9ee4" providerId="LiveId" clId="{8FDBDB1F-EB92-4E39-991A-1828C20A2CF8}" dt="2022-12-15T21:54:52.316" v="1497" actId="20577"/>
      <pc:docMkLst>
        <pc:docMk/>
      </pc:docMkLst>
      <pc:sldChg chg="addSp delSp modSp mod">
        <pc:chgData name="伊部 忠士" userId="7f5595a6dbbd9ee4" providerId="LiveId" clId="{8FDBDB1F-EB92-4E39-991A-1828C20A2CF8}" dt="2022-12-15T21:54:52.316" v="1497" actId="20577"/>
        <pc:sldMkLst>
          <pc:docMk/>
          <pc:sldMk cId="2899119223" sldId="256"/>
        </pc:sldMkLst>
      </pc:sldChg>
    </pc:docChg>
  </pc:docChgLst>
  <pc:docChgLst>
    <pc:chgData name="伊部 忠士" userId="7f5595a6dbbd9ee4" providerId="LiveId" clId="{D5F81782-B031-4DEB-91DF-F35149ADDC7C}"/>
    <pc:docChg chg="custSel modSld">
      <pc:chgData name="伊部 忠士" userId="7f5595a6dbbd9ee4" providerId="LiveId" clId="{D5F81782-B031-4DEB-91DF-F35149ADDC7C}" dt="2023-04-06T20:17:56.479" v="1688" actId="20577"/>
      <pc:docMkLst>
        <pc:docMk/>
      </pc:docMkLst>
      <pc:sldChg chg="delSp modSp mod">
        <pc:chgData name="伊部 忠士" userId="7f5595a6dbbd9ee4" providerId="LiveId" clId="{D5F81782-B031-4DEB-91DF-F35149ADDC7C}" dt="2023-04-06T20:17:56.479" v="1688" actId="20577"/>
        <pc:sldMkLst>
          <pc:docMk/>
          <pc:sldMk cId="2899119223" sldId="256"/>
        </pc:sldMkLst>
      </pc:sldChg>
    </pc:docChg>
  </pc:docChgLst>
  <pc:docChgLst>
    <pc:chgData name="伊部 忠士" userId="7f5595a6dbbd9ee4" providerId="LiveId" clId="{BCCB5E55-1C2B-468B-88C5-4316220E9F18}"/>
    <pc:docChg chg="modSld">
      <pc:chgData name="伊部 忠士" userId="7f5595a6dbbd9ee4" providerId="LiveId" clId="{BCCB5E55-1C2B-468B-88C5-4316220E9F18}" dt="2022-09-22T23:38:00.517" v="2108" actId="20577"/>
      <pc:docMkLst>
        <pc:docMk/>
      </pc:docMkLst>
      <pc:sldChg chg="addSp modSp mod">
        <pc:chgData name="伊部 忠士" userId="7f5595a6dbbd9ee4" providerId="LiveId" clId="{BCCB5E55-1C2B-468B-88C5-4316220E9F18}" dt="2022-09-22T23:38:00.517" v="2108" actId="20577"/>
        <pc:sldMkLst>
          <pc:docMk/>
          <pc:sldMk cId="2899119223" sldId="256"/>
        </pc:sldMkLst>
      </pc:sldChg>
    </pc:docChg>
  </pc:docChgLst>
  <pc:docChgLst>
    <pc:chgData name="忠士 伊部" userId="7f5595a6dbbd9ee4" providerId="LiveId" clId="{358956D8-25EC-48D8-95AF-B46F68B676A7}"/>
    <pc:docChg chg="undo custSel modSld">
      <pc:chgData name="忠士 伊部" userId="7f5595a6dbbd9ee4" providerId="LiveId" clId="{358956D8-25EC-48D8-95AF-B46F68B676A7}" dt="2025-01-21T03:52:08.695" v="1055" actId="20577"/>
      <pc:docMkLst>
        <pc:docMk/>
      </pc:docMkLst>
      <pc:sldChg chg="modSp mod">
        <pc:chgData name="忠士 伊部" userId="7f5595a6dbbd9ee4" providerId="LiveId" clId="{358956D8-25EC-48D8-95AF-B46F68B676A7}" dt="2025-01-21T03:52:08.695" v="1055" actId="20577"/>
        <pc:sldMkLst>
          <pc:docMk/>
          <pc:sldMk cId="2899119223" sldId="256"/>
        </pc:sldMkLst>
        <pc:spChg chg="mod">
          <ac:chgData name="忠士 伊部" userId="7f5595a6dbbd9ee4" providerId="LiveId" clId="{358956D8-25EC-48D8-95AF-B46F68B676A7}" dt="2025-01-21T03:52:08.695" v="1055" actId="20577"/>
          <ac:spMkLst>
            <pc:docMk/>
            <pc:sldMk cId="2899119223" sldId="256"/>
            <ac:spMk id="6" creationId="{F71365AE-1165-FD10-E50B-0AE6FDD4799A}"/>
          </ac:spMkLst>
        </pc:spChg>
      </pc:sldChg>
    </pc:docChg>
  </pc:docChgLst>
  <pc:docChgLst>
    <pc:chgData name="忠士 伊部" userId="7f5595a6dbbd9ee4" providerId="LiveId" clId="{C9DF3D8A-20EB-46C1-A690-E0D73630B45A}"/>
    <pc:docChg chg="modSld">
      <pc:chgData name="忠士 伊部" userId="7f5595a6dbbd9ee4" providerId="LiveId" clId="{C9DF3D8A-20EB-46C1-A690-E0D73630B45A}" dt="2024-07-26T07:00:58.433" v="1078" actId="20577"/>
      <pc:docMkLst>
        <pc:docMk/>
      </pc:docMkLst>
    </pc:docChg>
  </pc:docChgLst>
  <pc:docChgLst>
    <pc:chgData name="忠士 伊部" userId="7f5595a6dbbd9ee4" providerId="LiveId" clId="{0AE6A077-36F4-4A59-91AD-B5522D386E3F}"/>
    <pc:docChg chg="modSld">
      <pc:chgData name="忠士 伊部" userId="7f5595a6dbbd9ee4" providerId="LiveId" clId="{0AE6A077-36F4-4A59-91AD-B5522D386E3F}" dt="2024-02-02T03:52:17.648" v="1356" actId="20577"/>
      <pc:docMkLst>
        <pc:docMk/>
      </pc:docMkLst>
    </pc:docChg>
  </pc:docChgLst>
  <pc:docChgLst>
    <pc:chgData name="伊部 忠士" userId="7f5595a6dbbd9ee4" providerId="LiveId" clId="{04DE6DEA-E473-4D50-B1B1-7E21E3F73D0C}"/>
    <pc:docChg chg="undo custSel modSld">
      <pc:chgData name="伊部 忠士" userId="7f5595a6dbbd9ee4" providerId="LiveId" clId="{04DE6DEA-E473-4D50-B1B1-7E21E3F73D0C}" dt="2023-01-21T06:49:56.461" v="1800" actId="20577"/>
      <pc:docMkLst>
        <pc:docMk/>
      </pc:docMkLst>
      <pc:sldChg chg="addSp delSp modSp mod">
        <pc:chgData name="伊部 忠士" userId="7f5595a6dbbd9ee4" providerId="LiveId" clId="{04DE6DEA-E473-4D50-B1B1-7E21E3F73D0C}" dt="2023-01-21T06:49:56.461" v="1800" actId="20577"/>
        <pc:sldMkLst>
          <pc:docMk/>
          <pc:sldMk cId="2899119223"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2025/1/21</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2025/1/21</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5478423"/>
          </a:xfrm>
          <a:prstGeom prst="rect">
            <a:avLst/>
          </a:prstGeom>
          <a:noFill/>
        </p:spPr>
        <p:txBody>
          <a:bodyPr wrap="square" rtlCol="0">
            <a:spAutoFit/>
          </a:bodyPr>
          <a:lstStyle/>
          <a:p>
            <a:r>
              <a:rPr kumimoji="1" lang="ja-JP" altLang="en-US" dirty="0">
                <a:solidFill>
                  <a:srgbClr val="FF0000"/>
                </a:solidFill>
              </a:rPr>
              <a:t>佐藤翔太さん</a:t>
            </a:r>
            <a:r>
              <a:rPr kumimoji="1" lang="ja-JP" altLang="en-US" dirty="0"/>
              <a:t>を推薦します</a:t>
            </a:r>
            <a:endParaRPr kumimoji="1" lang="en-US" altLang="ja-JP" dirty="0"/>
          </a:p>
          <a:p>
            <a:r>
              <a:rPr lang="ja-JP" altLang="en-US" sz="2000" dirty="0"/>
              <a:t>娘の高校卒業に伴い在学時にかけていた損害保険の更新の知らせが届きました。</a:t>
            </a:r>
            <a:br>
              <a:rPr lang="en-US" altLang="ja-JP" sz="2000" dirty="0"/>
            </a:br>
            <a:br>
              <a:rPr lang="en-US" altLang="ja-JP" sz="2000" dirty="0"/>
            </a:br>
            <a:endParaRPr lang="en-US" altLang="ja-JP" sz="2000" dirty="0"/>
          </a:p>
          <a:p>
            <a:r>
              <a:rPr lang="ja-JP" altLang="en-US" sz="2000" dirty="0"/>
              <a:t>本来保険の満期の時は無駄な保険を削減すべきなのですが、どの保証を外すべきか悩んでおりました。</a:t>
            </a:r>
            <a:br>
              <a:rPr lang="en-US" altLang="ja-JP" sz="2000" dirty="0"/>
            </a:br>
            <a:br>
              <a:rPr lang="en-US" altLang="ja-JP" sz="2000" dirty="0"/>
            </a:br>
            <a:endParaRPr lang="en-US" altLang="ja-JP" sz="2000" dirty="0"/>
          </a:p>
          <a:p>
            <a:r>
              <a:rPr lang="ja-JP" altLang="en-US" sz="2000" dirty="0"/>
              <a:t>損害保険のエキスパートである佐藤翔太さんに相談したところ快く受けていただき、</a:t>
            </a:r>
            <a:br>
              <a:rPr lang="en-US" altLang="ja-JP" sz="2000" dirty="0"/>
            </a:br>
            <a:endParaRPr lang="en-US" altLang="ja-JP" sz="2000" dirty="0"/>
          </a:p>
          <a:p>
            <a:r>
              <a:rPr kumimoji="1" lang="ja-JP" altLang="en-US" dirty="0"/>
              <a:t>必要である補償や別の保険で代替可能である旨を教えていただきました。</a:t>
            </a:r>
            <a:br>
              <a:rPr kumimoji="1" lang="en-US" altLang="ja-JP" dirty="0"/>
            </a:br>
            <a:br>
              <a:rPr kumimoji="1" lang="en-US" altLang="ja-JP" dirty="0"/>
            </a:br>
            <a:br>
              <a:rPr kumimoji="1" lang="en-US" altLang="ja-JP" dirty="0"/>
            </a:br>
            <a:br>
              <a:rPr kumimoji="1" lang="en-US" altLang="ja-JP" dirty="0"/>
            </a:br>
            <a:r>
              <a:rPr lang="ja-JP" altLang="en-US" dirty="0"/>
              <a:t>相談者に寄り添って適切な補償をご自身の利害に関わらず提案をしてくれる</a:t>
            </a:r>
            <a:r>
              <a:rPr kumimoji="1" lang="ja-JP" altLang="en-US" dirty="0"/>
              <a:t>。</a:t>
            </a:r>
            <a:br>
              <a:rPr kumimoji="1" lang="en-US" altLang="ja-JP" dirty="0"/>
            </a:br>
            <a:br>
              <a:rPr kumimoji="1" lang="en-US" altLang="ja-JP"/>
            </a:br>
            <a:endParaRPr kumimoji="1" lang="en-US" altLang="ja-JP" dirty="0"/>
          </a:p>
          <a:p>
            <a:endParaRPr kumimoji="1" lang="en-US" altLang="ja-JP" dirty="0"/>
          </a:p>
          <a:p>
            <a:r>
              <a:rPr lang="ja-JP" altLang="en-US" sz="2800" b="1" u="sng" dirty="0">
                <a:solidFill>
                  <a:srgbClr val="FF0000"/>
                </a:solidFill>
                <a:effectLst>
                  <a:outerShdw blurRad="38100" dist="38100" dir="2700000" algn="tl">
                    <a:srgbClr val="000000">
                      <a:alpha val="43137"/>
                    </a:srgbClr>
                  </a:outerShdw>
                </a:effectLst>
              </a:rPr>
              <a:t>佐藤　翔太</a:t>
            </a:r>
            <a:r>
              <a:rPr kumimoji="1" lang="ja-JP" altLang="en-US" sz="2800" b="1" u="sng" dirty="0">
                <a:solidFill>
                  <a:srgbClr val="FF0000"/>
                </a:solidFill>
                <a:effectLst>
                  <a:outerShdw blurRad="38100" dist="38100" dir="2700000" algn="tl">
                    <a:srgbClr val="000000">
                      <a:alpha val="43137"/>
                    </a:srgbClr>
                  </a:outerShdw>
                </a:effectLst>
              </a:rPr>
              <a:t>さんをお薦めします</a:t>
            </a:r>
            <a:endParaRPr kumimoji="1" lang="en-US" altLang="ja-JP"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4570482" cy="369332"/>
          </a:xfrm>
          <a:prstGeom prst="rect">
            <a:avLst/>
          </a:prstGeom>
          <a:noFill/>
        </p:spPr>
        <p:txBody>
          <a:bodyPr wrap="none" rtlCol="0">
            <a:spAutoFit/>
          </a:bodyPr>
          <a:lstStyle/>
          <a:p>
            <a:r>
              <a:rPr kumimoji="1" lang="ja-JP" altLang="en-US" dirty="0"/>
              <a:t>伊部税務会計事務所　税理士　伊部　忠士</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133</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忠士 伊部</cp:lastModifiedBy>
  <cp:revision>3</cp:revision>
  <dcterms:created xsi:type="dcterms:W3CDTF">2022-08-10T23:27:42Z</dcterms:created>
  <dcterms:modified xsi:type="dcterms:W3CDTF">2025-01-21T03:52:13Z</dcterms:modified>
</cp:coreProperties>
</file>