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5"/>
  </p:handoutMasterIdLst>
  <p:sldIdLst>
    <p:sldId id="344" r:id="rId3"/>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D0F851-EC5A-4D38-B0AD-8093EC10F338}"/>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5" autoAdjust="0"/>
    <p:restoredTop sz="95928" autoAdjust="0"/>
  </p:normalViewPr>
  <p:slideViewPr>
    <p:cSldViewPr snapToGrid="0" showGuides="1">
      <p:cViewPr varScale="1">
        <p:scale>
          <a:sx n="127" d="100"/>
          <a:sy n="127" d="100"/>
        </p:scale>
        <p:origin x="330" y="132"/>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0109"/>
    </p:cViewPr>
  </p:sorterViewPr>
  <p:notesViewPr>
    <p:cSldViewPr snapToGrid="0">
      <p:cViewPr varScale="1">
        <p:scale>
          <a:sx n="97" d="100"/>
          <a:sy n="97"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customXml" Target="../customXml/item3.xml"/><Relationship Id="rId11" Type="http://schemas.openxmlformats.org/officeDocument/2006/relationships/customXml" Target="../customXml/item2.xml"/><Relationship Id="rId10" Type="http://schemas.openxmlformats.org/officeDocument/2006/relationships/customXml" Target="../customXml/item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CB776D3D-75A3-4213-9333-C876FB9F1C5A}" type="datetime1">
              <a:rPr lang="ja-JP" altLang="en-US" smtClean="0">
                <a:latin typeface="Meiryo UI" panose="020B0604030504040204" pitchFamily="50" charset="-128"/>
                <a:ea typeface="Meiryo UI" panose="020B0604030504040204" pitchFamily="50" charset="-128"/>
              </a:rPr>
            </a:fld>
            <a:endParaRPr 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F7F75FB2-D12E-4669-8522-D3E2C7E6DC97}" type="slidenum">
              <a:rPr lang="ja-JP" smtClean="0">
                <a:latin typeface="Meiryo UI" panose="020B0604030504040204" pitchFamily="50" charset="-128"/>
                <a:ea typeface="Meiryo UI" panose="020B0604030504040204" pitchFamily="50" charset="-128"/>
              </a:rPr>
            </a:fld>
            <a:endParaRPr lang="ja-JP" dirty="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812C5EE2-98AC-4F57-9F25-B4FFD0894E83}" type="datetime1">
              <a:rPr lang="ja-JP" altLang="en-US" smtClean="0">
                <a:ea typeface="Meiryo UI" panose="020B0604030504040204" pitchFamily="50" charset="-128"/>
              </a:rPr>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dirty="0"/>
              <a:t>クリックしてマスター テキストのスタイルを編集</a:t>
            </a:r>
            <a:endParaRPr lang="ja-JP" dirty="0"/>
          </a:p>
          <a:p>
            <a:pPr lvl="1" rtl="0"/>
            <a:r>
              <a:rPr lang="ja-JP" dirty="0"/>
              <a:t>第 2 レベル</a:t>
            </a:r>
            <a:endParaRPr lang="ja-JP" dirty="0"/>
          </a:p>
          <a:p>
            <a:pPr lvl="2" rtl="0"/>
            <a:r>
              <a:rPr lang="ja-JP" dirty="0"/>
              <a:t>第 3 レベル</a:t>
            </a:r>
            <a:endParaRPr lang="ja-JP" dirty="0"/>
          </a:p>
          <a:p>
            <a:pPr lvl="3" rtl="0"/>
            <a:r>
              <a:rPr lang="ja-JP" dirty="0"/>
              <a:t>第 4 レベル</a:t>
            </a:r>
            <a:endParaRPr lang="ja-JP" dirty="0"/>
          </a:p>
          <a:p>
            <a:pPr lvl="4" rtl="0"/>
            <a:r>
              <a:rPr lang="ja-JP" dirty="0"/>
              <a:t>第 5 レベル</a:t>
            </a:r>
            <a:endParaRPr lang="ja-JP"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8D18E0B9-48E4-499D-93B2-B07D00395BAC}" type="slidenum">
              <a:rPr lang="en-US" altLang="ja-JP" smtClean="0"/>
            </a:fld>
            <a:endParaRPr lang="en-US" altLang="en-US" dirty="0">
              <a:ea typeface="Meiryo UI" panose="020B0604030504040204" pitchFamily="50" charset="-128"/>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D18E0B9-48E4-499D-93B2-B07D00395BAC}" type="slidenum">
              <a:rPr lang="ja-JP" smtClean="0">
                <a:latin typeface="Meiryo UI" panose="020B0604030504040204" pitchFamily="50" charset="-128"/>
                <a:ea typeface="Meiryo UI" panose="020B0604030504040204" pitchFamily="50" charset="-128"/>
              </a:rPr>
            </a:fld>
            <a:endParaRPr lang="ja-JP" dirty="0">
              <a:latin typeface="Meiryo UI" panose="020B0604030504040204" pitchFamily="50" charset="-128"/>
              <a:ea typeface="Meiryo UI" panose="020B060403050404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1">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458788" y="457200"/>
            <a:ext cx="11274425" cy="5943600"/>
          </a:xfrm>
        </p:spPr>
        <p:txBody>
          <a:bodyPr rtlCol="0">
            <a:normAutofit/>
          </a:bodyPr>
          <a:lstStyle>
            <a:lvl1pPr marL="0" indent="0">
              <a:buNone/>
              <a:defRPr lang="ja-JP" sz="2000"/>
            </a:lvl1pPr>
          </a:lstStyle>
          <a:p>
            <a:pPr rtl="0"/>
            <a:r>
              <a:rPr lang="ja-JP"/>
              <a:t>アイコンをクリックして画像を挿入</a:t>
            </a:r>
            <a:endParaRPr lang="ja-JP"/>
          </a:p>
        </p:txBody>
      </p:sp>
      <p:sp>
        <p:nvSpPr>
          <p:cNvPr id="6" name="タイトル 5"/>
          <p:cNvSpPr>
            <a:spLocks noGrp="1"/>
          </p:cNvSpPr>
          <p:nvPr>
            <p:ph type="title" hasCustomPrompt="1"/>
          </p:nvPr>
        </p:nvSpPr>
        <p:spPr>
          <a:xfrm>
            <a:off x="6581955" y="612475"/>
            <a:ext cx="4701904" cy="3079029"/>
          </a:xfrm>
        </p:spPr>
        <p:txBody>
          <a:bodyPr rtlCol="0" anchor="b">
            <a:normAutofit/>
          </a:bodyPr>
          <a:lstStyle>
            <a:lvl1pPr algn="r">
              <a:defRPr lang="ja-JP" sz="4800">
                <a:solidFill>
                  <a:schemeClr val="tx1"/>
                </a:solidFill>
              </a:defRPr>
            </a:lvl1pPr>
          </a:lstStyle>
          <a:p>
            <a:pPr rtl="0"/>
            <a:r>
              <a:rPr lang="ja-JP"/>
              <a:t>クリックしてタイトルを追加</a:t>
            </a:r>
            <a:endParaRPr 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コンテンツ、表">
    <p:spTree>
      <p:nvGrpSpPr>
        <p:cNvPr id="1" name=""/>
        <p:cNvGrpSpPr/>
        <p:nvPr/>
      </p:nvGrpSpPr>
      <p:grpSpPr>
        <a:xfrm>
          <a:off x="0" y="0"/>
          <a:ext cx="0" cy="0"/>
          <a:chOff x="0" y="0"/>
          <a:chExt cx="0" cy="0"/>
        </a:xfrm>
      </p:grpSpPr>
      <p:sp>
        <p:nvSpPr>
          <p:cNvPr id="9" name="タイトル 8"/>
          <p:cNvSpPr>
            <a:spLocks noGrp="1"/>
          </p:cNvSpPr>
          <p:nvPr>
            <p:ph type="title" hasCustomPrompt="1"/>
          </p:nvPr>
        </p:nvSpPr>
        <p:spPr>
          <a:xfrm>
            <a:off x="912629" y="598947"/>
            <a:ext cx="10515600" cy="1325563"/>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12" name="コンテンツ プレースホルダー 11"/>
          <p:cNvSpPr>
            <a:spLocks noGrp="1"/>
          </p:cNvSpPr>
          <p:nvPr>
            <p:ph sz="quarter" idx="11" hasCustomPrompt="1"/>
          </p:nvPr>
        </p:nvSpPr>
        <p:spPr>
          <a:xfrm>
            <a:off x="929641" y="2153285"/>
            <a:ext cx="3032759" cy="3790310"/>
          </a:xfrm>
        </p:spPr>
        <p:txBody>
          <a:bodyPr lIns="91440" rtlCol="0">
            <a:normAutofit/>
          </a:bodyPr>
          <a:lstStyle>
            <a:lvl1pPr>
              <a:spcBef>
                <a:spcPts val="1000"/>
              </a:spcBef>
              <a:spcAft>
                <a:spcPts val="1200"/>
              </a:spcAft>
              <a:defRPr lang="ja-JP" sz="1800">
                <a:latin typeface="Meiryo UI" panose="020B0604030504040204" pitchFamily="50" charset="-128"/>
                <a:ea typeface="Meiryo UI" panose="020B0604030504040204" pitchFamily="50" charset="-128"/>
              </a:defRPr>
            </a:lvl1pPr>
            <a:lvl2pPr>
              <a:spcBef>
                <a:spcPts val="1000"/>
              </a:spcBef>
              <a:spcAft>
                <a:spcPts val="1200"/>
              </a:spcAft>
              <a:defRPr lang="ja-JP" sz="1600">
                <a:latin typeface="Meiryo UI" panose="020B0604030504040204" pitchFamily="50" charset="-128"/>
                <a:ea typeface="Meiryo UI" panose="020B0604030504040204" pitchFamily="50" charset="-128"/>
              </a:defRPr>
            </a:lvl2pPr>
            <a:lvl3pPr>
              <a:spcBef>
                <a:spcPts val="1000"/>
              </a:spcBef>
              <a:spcAft>
                <a:spcPts val="1200"/>
              </a:spcAft>
              <a:defRPr lang="ja-JP" sz="1400">
                <a:latin typeface="Meiryo UI" panose="020B0604030504040204" pitchFamily="50" charset="-128"/>
                <a:ea typeface="Meiryo UI" panose="020B0604030504040204" pitchFamily="50" charset="-128"/>
              </a:defRPr>
            </a:lvl3pPr>
            <a:lvl4pPr>
              <a:spcBef>
                <a:spcPts val="1000"/>
              </a:spcBef>
              <a:spcAft>
                <a:spcPts val="1200"/>
              </a:spcAft>
              <a:defRPr lang="ja-JP" sz="1200">
                <a:latin typeface="Meiryo UI" panose="020B0604030504040204" pitchFamily="50" charset="-128"/>
                <a:ea typeface="Meiryo UI" panose="020B0604030504040204" pitchFamily="50" charset="-128"/>
              </a:defRPr>
            </a:lvl4pPr>
            <a:lvl5pPr>
              <a:spcBef>
                <a:spcPts val="1000"/>
              </a:spcBef>
              <a:spcAft>
                <a:spcPts val="1200"/>
              </a:spcAft>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11" name="表プレースホルダー 10"/>
          <p:cNvSpPr>
            <a:spLocks noGrp="1"/>
          </p:cNvSpPr>
          <p:nvPr>
            <p:ph type="tbl" sz="quarter" idx="10" hasCustomPrompt="1"/>
          </p:nvPr>
        </p:nvSpPr>
        <p:spPr>
          <a:xfrm>
            <a:off x="4724400" y="2170621"/>
            <a:ext cx="6553200" cy="3772974"/>
          </a:xfrm>
        </p:spPr>
        <p:txBody>
          <a:bodyPr rtlCol="0">
            <a:normAutofit/>
          </a:bodyPr>
          <a:lstStyle>
            <a:lvl1pPr>
              <a:defRPr lang="ja-JP" sz="2000">
                <a:latin typeface="Meiryo UI" panose="020B0604030504040204" pitchFamily="50" charset="-128"/>
                <a:ea typeface="Meiryo UI" panose="020B0604030504040204" pitchFamily="50" charset="-128"/>
              </a:defRPr>
            </a:lvl1pPr>
          </a:lstStyle>
          <a:p>
            <a:pPr rtl="0"/>
            <a:r>
              <a:rPr lang="ja-JP"/>
              <a:t>アイコンをクリックして表を追加</a:t>
            </a:r>
            <a:endParaRPr lang="ja-JP" dirty="0"/>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2" name="フレーム 1"/>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 2 列のレイアウト 3">
    <p:spTree>
      <p:nvGrpSpPr>
        <p:cNvPr id="1" name=""/>
        <p:cNvGrpSpPr/>
        <p:nvPr/>
      </p:nvGrpSpPr>
      <p:grpSpPr>
        <a:xfrm>
          <a:off x="0" y="0"/>
          <a:ext cx="0" cy="0"/>
          <a:chOff x="0" y="0"/>
          <a:chExt cx="0" cy="0"/>
        </a:xfrm>
      </p:grpSpPr>
      <p:sp>
        <p:nvSpPr>
          <p:cNvPr id="10" name="タイトル 9"/>
          <p:cNvSpPr>
            <a:spLocks noGrp="1"/>
          </p:cNvSpPr>
          <p:nvPr>
            <p:ph type="title" hasCustomPrompt="1"/>
          </p:nvPr>
        </p:nvSpPr>
        <p:spPr>
          <a:xfrm>
            <a:off x="929640" y="485113"/>
            <a:ext cx="10515600" cy="1531525"/>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7" name="長方形 6"/>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2" name="コンテンツ プレースホルダー 11"/>
          <p:cNvSpPr>
            <a:spLocks noGrp="1"/>
          </p:cNvSpPr>
          <p:nvPr>
            <p:ph sz="quarter" idx="10" hasCustomPrompt="1"/>
          </p:nvPr>
        </p:nvSpPr>
        <p:spPr>
          <a:xfrm>
            <a:off x="929642" y="2153285"/>
            <a:ext cx="6925660" cy="3500438"/>
          </a:xfrm>
        </p:spPr>
        <p:txBody>
          <a:bodyPr lIns="91440" rtlCol="0">
            <a:normAutofit/>
          </a:bodyPr>
          <a:lstStyle>
            <a:lvl1pPr marL="0" indent="0">
              <a:spcBef>
                <a:spcPts val="1000"/>
              </a:spcBef>
              <a:spcAft>
                <a:spcPts val="1200"/>
              </a:spcAft>
              <a:buNone/>
              <a:defRPr lang="ja-JP" sz="1800" b="0">
                <a:latin typeface="Meiryo UI" panose="020B0604030504040204" pitchFamily="50" charset="-128"/>
                <a:ea typeface="Meiryo UI" panose="020B0604030504040204" pitchFamily="50" charset="-128"/>
              </a:defRPr>
            </a:lvl1pPr>
            <a:lvl2pPr marL="228600">
              <a:spcBef>
                <a:spcPts val="1000"/>
              </a:spcBef>
              <a:spcAft>
                <a:spcPts val="1200"/>
              </a:spcAft>
              <a:defRPr lang="ja-JP" sz="1800" b="0">
                <a:latin typeface="Meiryo UI" panose="020B0604030504040204" pitchFamily="50" charset="-128"/>
                <a:ea typeface="Meiryo UI" panose="020B0604030504040204" pitchFamily="50" charset="-128"/>
              </a:defRPr>
            </a:lvl2pPr>
            <a:lvl3pPr marL="685800">
              <a:spcBef>
                <a:spcPts val="1000"/>
              </a:spcBef>
              <a:spcAft>
                <a:spcPts val="1200"/>
              </a:spcAft>
              <a:defRPr lang="ja-JP" sz="1800" b="0">
                <a:latin typeface="Meiryo UI" panose="020B0604030504040204" pitchFamily="50" charset="-128"/>
                <a:ea typeface="Meiryo UI" panose="020B0604030504040204" pitchFamily="50" charset="-128"/>
              </a:defRPr>
            </a:lvl3pPr>
            <a:lvl4pPr marL="868680">
              <a:spcBef>
                <a:spcPts val="1000"/>
              </a:spcBef>
              <a:spcAft>
                <a:spcPts val="1200"/>
              </a:spcAft>
              <a:defRPr lang="ja-JP" sz="1800" b="0">
                <a:latin typeface="Meiryo UI" panose="020B0604030504040204" pitchFamily="50" charset="-128"/>
                <a:ea typeface="Meiryo UI" panose="020B0604030504040204" pitchFamily="50" charset="-128"/>
              </a:defRPr>
            </a:lvl4pPr>
            <a:lvl5pPr marL="1143000">
              <a:spcBef>
                <a:spcPts val="1000"/>
              </a:spcBef>
              <a:spcAft>
                <a:spcPts val="1200"/>
              </a:spcAft>
              <a:defRPr lang="ja-JP" sz="1800" b="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13" name="コンテンツ プレースホルダー 11"/>
          <p:cNvSpPr>
            <a:spLocks noGrp="1"/>
          </p:cNvSpPr>
          <p:nvPr>
            <p:ph sz="quarter" idx="11" hasCustomPrompt="1"/>
          </p:nvPr>
        </p:nvSpPr>
        <p:spPr>
          <a:xfrm>
            <a:off x="8215745" y="2153285"/>
            <a:ext cx="3229495" cy="3500438"/>
          </a:xfrm>
        </p:spPr>
        <p:txBody>
          <a:bodyPr lIns="91440" rtlCol="0">
            <a:normAutofit/>
          </a:bodyPr>
          <a:lstStyle>
            <a:lvl1pPr>
              <a:spcBef>
                <a:spcPts val="1000"/>
              </a:spcBef>
              <a:spcAft>
                <a:spcPts val="1200"/>
              </a:spcAft>
              <a:defRPr lang="ja-JP" sz="1800" b="1">
                <a:latin typeface="Meiryo UI" panose="020B0604030504040204" pitchFamily="50" charset="-128"/>
                <a:ea typeface="Meiryo UI" panose="020B0604030504040204" pitchFamily="50" charset="-128"/>
              </a:defRPr>
            </a:lvl1pPr>
            <a:lvl2pPr>
              <a:spcBef>
                <a:spcPts val="1000"/>
              </a:spcBef>
              <a:spcAft>
                <a:spcPts val="1200"/>
              </a:spcAft>
              <a:defRPr lang="ja-JP" sz="1600" b="1">
                <a:latin typeface="Meiryo UI" panose="020B0604030504040204" pitchFamily="50" charset="-128"/>
                <a:ea typeface="Meiryo UI" panose="020B0604030504040204" pitchFamily="50" charset="-128"/>
              </a:defRPr>
            </a:lvl2pPr>
            <a:lvl3pPr>
              <a:spcBef>
                <a:spcPts val="1000"/>
              </a:spcBef>
              <a:spcAft>
                <a:spcPts val="1200"/>
              </a:spcAft>
              <a:defRPr lang="ja-JP" sz="1400" b="1">
                <a:latin typeface="Meiryo UI" panose="020B0604030504040204" pitchFamily="50" charset="-128"/>
                <a:ea typeface="Meiryo UI" panose="020B0604030504040204" pitchFamily="50" charset="-128"/>
              </a:defRPr>
            </a:lvl3pPr>
            <a:lvl4pPr>
              <a:spcBef>
                <a:spcPts val="1000"/>
              </a:spcBef>
              <a:spcAft>
                <a:spcPts val="1200"/>
              </a:spcAft>
              <a:defRPr lang="ja-JP" sz="1200" b="1">
                <a:latin typeface="Meiryo UI" panose="020B0604030504040204" pitchFamily="50" charset="-128"/>
                <a:ea typeface="Meiryo UI" panose="020B0604030504040204" pitchFamily="50" charset="-128"/>
              </a:defRPr>
            </a:lvl4pPr>
            <a:lvl5pPr>
              <a:spcBef>
                <a:spcPts val="1000"/>
              </a:spcBef>
              <a:spcAft>
                <a:spcPts val="1200"/>
              </a:spcAft>
              <a:defRPr lang="ja-JP" sz="1200" b="1">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2" name="フレーム 1"/>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
    <p:spTree>
      <p:nvGrpSpPr>
        <p:cNvPr id="1" name=""/>
        <p:cNvGrpSpPr/>
        <p:nvPr/>
      </p:nvGrpSpPr>
      <p:grpSpPr>
        <a:xfrm>
          <a:off x="0" y="0"/>
          <a:ext cx="0" cy="0"/>
          <a:chOff x="0" y="0"/>
          <a:chExt cx="0" cy="0"/>
        </a:xfrm>
      </p:grpSpPr>
      <p:sp>
        <p:nvSpPr>
          <p:cNvPr id="10" name="タイトル 9"/>
          <p:cNvSpPr>
            <a:spLocks noGrp="1"/>
          </p:cNvSpPr>
          <p:nvPr>
            <p:ph type="title" hasCustomPrompt="1"/>
          </p:nvPr>
        </p:nvSpPr>
        <p:spPr>
          <a:xfrm>
            <a:off x="929640" y="485113"/>
            <a:ext cx="10331450" cy="1531525"/>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9" name="表プレースホルダー 8"/>
          <p:cNvSpPr>
            <a:spLocks noGrp="1"/>
          </p:cNvSpPr>
          <p:nvPr>
            <p:ph type="tbl" sz="quarter" idx="10" hasCustomPrompt="1"/>
          </p:nvPr>
        </p:nvSpPr>
        <p:spPr>
          <a:xfrm>
            <a:off x="930275" y="2168526"/>
            <a:ext cx="10331450" cy="3939068"/>
          </a:xfrm>
        </p:spPr>
        <p:txBody>
          <a:bodyPr rtlCol="0">
            <a:normAutofit/>
          </a:bodyPr>
          <a:lstStyle>
            <a:lvl1pPr>
              <a:defRPr lang="ja-JP" sz="2400">
                <a:latin typeface="Meiryo UI" panose="020B0604030504040204" pitchFamily="50" charset="-128"/>
                <a:ea typeface="Meiryo UI" panose="020B0604030504040204" pitchFamily="50" charset="-128"/>
              </a:defRPr>
            </a:lvl1pPr>
          </a:lstStyle>
          <a:p>
            <a:pPr rtl="0"/>
            <a:r>
              <a:rPr lang="ja-JP"/>
              <a:t>アイコンをクリックして表を挿入</a:t>
            </a:r>
            <a:endParaRPr lang="ja-JP"/>
          </a:p>
        </p:txBody>
      </p:sp>
      <p:sp>
        <p:nvSpPr>
          <p:cNvPr id="8" name="長方形 7"/>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spTree>
      <p:nvGrpSpPr>
        <p:cNvPr id="1" name=""/>
        <p:cNvGrpSpPr/>
        <p:nvPr/>
      </p:nvGrpSpPr>
      <p:grpSpPr>
        <a:xfrm>
          <a:off x="0" y="0"/>
          <a:ext cx="0" cy="0"/>
          <a:chOff x="0" y="0"/>
          <a:chExt cx="0" cy="0"/>
        </a:xfrm>
      </p:grpSpPr>
      <p:sp>
        <p:nvSpPr>
          <p:cNvPr id="2" name="長方形 1"/>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7" name="タイトル 6"/>
          <p:cNvSpPr>
            <a:spLocks noGrp="1"/>
          </p:cNvSpPr>
          <p:nvPr>
            <p:ph type="title" hasCustomPrompt="1"/>
          </p:nvPr>
        </p:nvSpPr>
        <p:spPr>
          <a:xfrm>
            <a:off x="899160" y="655320"/>
            <a:ext cx="4572000" cy="5486400"/>
          </a:xfrm>
        </p:spPr>
        <p:txBody>
          <a:bodyPr rtlCol="0">
            <a:normAutofit/>
          </a:bodyPr>
          <a:lstStyle>
            <a:lvl1pPr>
              <a:defRPr lang="ja-JP" sz="48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9" name="コンテンツ プレースホルダー 8"/>
          <p:cNvSpPr>
            <a:spLocks noGrp="1"/>
          </p:cNvSpPr>
          <p:nvPr>
            <p:ph sz="quarter" idx="10" hasCustomPrompt="1"/>
          </p:nvPr>
        </p:nvSpPr>
        <p:spPr>
          <a:xfrm>
            <a:off x="6475413" y="2773680"/>
            <a:ext cx="4572000" cy="3368040"/>
          </a:xfrm>
        </p:spPr>
        <p:txBody>
          <a:bodyPr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457200" indent="0">
              <a:spcBef>
                <a:spcPts val="1000"/>
              </a:spcBef>
              <a:buNone/>
              <a:defRPr lang="ja-JP" sz="1600">
                <a:latin typeface="Meiryo UI" panose="020B0604030504040204" pitchFamily="50" charset="-128"/>
                <a:ea typeface="Meiryo UI" panose="020B0604030504040204" pitchFamily="50" charset="-128"/>
              </a:defRPr>
            </a:lvl2pPr>
            <a:lvl3pPr marL="914400" indent="0">
              <a:spcBef>
                <a:spcPts val="1000"/>
              </a:spcBef>
              <a:buNone/>
              <a:defRPr lang="ja-JP" sz="1400">
                <a:latin typeface="Meiryo UI" panose="020B0604030504040204" pitchFamily="50" charset="-128"/>
                <a:ea typeface="Meiryo UI" panose="020B0604030504040204" pitchFamily="50" charset="-128"/>
              </a:defRPr>
            </a:lvl3pPr>
            <a:lvl4pPr marL="1371600" indent="0">
              <a:spcBef>
                <a:spcPts val="1000"/>
              </a:spcBef>
              <a:buNone/>
              <a:defRPr lang="ja-JP" sz="1200">
                <a:latin typeface="Meiryo UI" panose="020B0604030504040204" pitchFamily="50" charset="-128"/>
                <a:ea typeface="Meiryo UI" panose="020B0604030504040204" pitchFamily="50" charset="-128"/>
              </a:defRPr>
            </a:lvl4pPr>
            <a:lvl5pPr marL="1828800" indent="0">
              <a:spcBef>
                <a:spcPts val="1000"/>
              </a:spcBef>
              <a:buNone/>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1">
    <p:spTree>
      <p:nvGrpSpPr>
        <p:cNvPr id="1" name=""/>
        <p:cNvGrpSpPr/>
        <p:nvPr/>
      </p:nvGrpSpPr>
      <p:grpSpPr>
        <a:xfrm>
          <a:off x="0" y="0"/>
          <a:ext cx="0" cy="0"/>
          <a:chOff x="0" y="0"/>
          <a:chExt cx="0" cy="0"/>
        </a:xfrm>
      </p:grpSpPr>
      <p:sp>
        <p:nvSpPr>
          <p:cNvPr id="2" name="長方形 1"/>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8" name="タイトル 7"/>
          <p:cNvSpPr>
            <a:spLocks noGrp="1"/>
          </p:cNvSpPr>
          <p:nvPr>
            <p:ph type="title" hasCustomPrompt="1"/>
          </p:nvPr>
        </p:nvSpPr>
        <p:spPr>
          <a:xfrm>
            <a:off x="914400" y="883920"/>
            <a:ext cx="4114800" cy="5059680"/>
          </a:xfrm>
        </p:spPr>
        <p:txBody>
          <a:bodyPr rtlCol="0">
            <a:normAutofit/>
          </a:bodyPr>
          <a:lstStyle>
            <a:lvl1pPr>
              <a:defRPr lang="ja-JP" sz="36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10" name="コンテンツ プレースホルダー 9"/>
          <p:cNvSpPr>
            <a:spLocks noGrp="1"/>
          </p:cNvSpPr>
          <p:nvPr>
            <p:ph sz="quarter" idx="10" hasCustomPrompt="1"/>
          </p:nvPr>
        </p:nvSpPr>
        <p:spPr>
          <a:xfrm>
            <a:off x="6475413" y="2438400"/>
            <a:ext cx="4799012" cy="3505200"/>
          </a:xfrm>
        </p:spPr>
        <p:txBody>
          <a:bodyPr rtlCol="0">
            <a:normAutofit/>
          </a:bodyPr>
          <a:lstStyle>
            <a:lvl1pPr marL="0" indent="0">
              <a:lnSpc>
                <a:spcPct val="125000"/>
              </a:lnSpc>
              <a:buNone/>
              <a:defRPr lang="ja-JP" sz="1800">
                <a:latin typeface="Meiryo UI" panose="020B0604030504040204" pitchFamily="50" charset="-128"/>
                <a:ea typeface="Meiryo UI" panose="020B0604030504040204" pitchFamily="50" charset="-128"/>
              </a:defRPr>
            </a:lvl1pPr>
            <a:lvl2pPr marL="457200" indent="0">
              <a:lnSpc>
                <a:spcPct val="125000"/>
              </a:lnSpc>
              <a:buNone/>
              <a:defRPr lang="ja-JP" sz="1600">
                <a:latin typeface="Meiryo UI" panose="020B0604030504040204" pitchFamily="50" charset="-128"/>
                <a:ea typeface="Meiryo UI" panose="020B0604030504040204" pitchFamily="50" charset="-128"/>
              </a:defRPr>
            </a:lvl2pPr>
            <a:lvl3pPr marL="914400" indent="0">
              <a:lnSpc>
                <a:spcPct val="125000"/>
              </a:lnSpc>
              <a:buNone/>
              <a:defRPr lang="ja-JP" sz="1400">
                <a:latin typeface="Meiryo UI" panose="020B0604030504040204" pitchFamily="50" charset="-128"/>
                <a:ea typeface="Meiryo UI" panose="020B0604030504040204" pitchFamily="50" charset="-128"/>
              </a:defRPr>
            </a:lvl3pPr>
            <a:lvl4pPr marL="1371600" indent="0">
              <a:lnSpc>
                <a:spcPct val="125000"/>
              </a:lnSpc>
              <a:buNone/>
              <a:defRPr lang="ja-JP" sz="1200">
                <a:latin typeface="Meiryo UI" panose="020B0604030504040204" pitchFamily="50" charset="-128"/>
                <a:ea typeface="Meiryo UI" panose="020B0604030504040204" pitchFamily="50" charset="-128"/>
              </a:defRPr>
            </a:lvl4pPr>
            <a:lvl5pPr marL="1828800" indent="0">
              <a:lnSpc>
                <a:spcPct val="125000"/>
              </a:lnSpc>
              <a:buNone/>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3" name="フレーム 2"/>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1">
    <p:spTree>
      <p:nvGrpSpPr>
        <p:cNvPr id="1" name=""/>
        <p:cNvGrpSpPr/>
        <p:nvPr/>
      </p:nvGrpSpPr>
      <p:grpSpPr>
        <a:xfrm>
          <a:off x="0" y="0"/>
          <a:ext cx="0" cy="0"/>
          <a:chOff x="0" y="0"/>
          <a:chExt cx="0" cy="0"/>
        </a:xfrm>
      </p:grpSpPr>
      <p:sp>
        <p:nvSpPr>
          <p:cNvPr id="2" name="長方形 1"/>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7" name="タイトル 6"/>
          <p:cNvSpPr>
            <a:spLocks noGrp="1"/>
          </p:cNvSpPr>
          <p:nvPr>
            <p:ph type="title" hasCustomPrompt="1"/>
          </p:nvPr>
        </p:nvSpPr>
        <p:spPr>
          <a:xfrm>
            <a:off x="6478742" y="914399"/>
            <a:ext cx="4798858" cy="5029199"/>
          </a:xfrm>
        </p:spPr>
        <p:txBody>
          <a:bodyPr rtlCol="0">
            <a:normAutofit/>
          </a:bodyPr>
          <a:lstStyle>
            <a:lvl1pPr>
              <a:defRPr lang="ja-JP" sz="48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9" name="図プレースホルダー 8"/>
          <p:cNvSpPr>
            <a:spLocks noGrp="1"/>
          </p:cNvSpPr>
          <p:nvPr>
            <p:ph type="pic" sz="quarter" idx="10" hasCustomPrompt="1"/>
          </p:nvPr>
        </p:nvSpPr>
        <p:spPr>
          <a:xfrm>
            <a:off x="0" y="914400"/>
            <a:ext cx="5713413" cy="5029200"/>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t>アイコンをクリックして画像を追加</a:t>
            </a:r>
            <a:endParaRPr lang="ja-JP" dirty="0"/>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テキスト、画像">
    <p:spTree>
      <p:nvGrpSpPr>
        <p:cNvPr id="1" name=""/>
        <p:cNvGrpSpPr/>
        <p:nvPr/>
      </p:nvGrpSpPr>
      <p:grpSpPr>
        <a:xfrm>
          <a:off x="0" y="0"/>
          <a:ext cx="0" cy="0"/>
          <a:chOff x="0" y="0"/>
          <a:chExt cx="0" cy="0"/>
        </a:xfrm>
      </p:grpSpPr>
      <p:sp>
        <p:nvSpPr>
          <p:cNvPr id="9" name="タイトル 8"/>
          <p:cNvSpPr>
            <a:spLocks noGrp="1"/>
          </p:cNvSpPr>
          <p:nvPr>
            <p:ph type="title" hasCustomPrompt="1"/>
          </p:nvPr>
        </p:nvSpPr>
        <p:spPr>
          <a:xfrm>
            <a:off x="914399" y="853439"/>
            <a:ext cx="4802373" cy="2833689"/>
          </a:xfrm>
        </p:spPr>
        <p:txBody>
          <a:bodyPr rIns="914400" rtlCol="0" anchor="b"/>
          <a:lstStyle>
            <a:lvl1pPr>
              <a:defRPr lang="ja-JP" sz="48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11" name="コンテンツ プレースホルダー 10"/>
          <p:cNvSpPr>
            <a:spLocks noGrp="1"/>
          </p:cNvSpPr>
          <p:nvPr>
            <p:ph sz="quarter" idx="11" hasCustomPrompt="1"/>
          </p:nvPr>
        </p:nvSpPr>
        <p:spPr>
          <a:xfrm>
            <a:off x="914400" y="3931919"/>
            <a:ext cx="4802735" cy="2072641"/>
          </a:xfrm>
        </p:spPr>
        <p:txBody>
          <a:bodyPr rtlCol="0">
            <a:normAutofit/>
          </a:bodyPr>
          <a:lstStyle>
            <a:lvl1pPr marL="0" indent="0">
              <a:lnSpc>
                <a:spcPct val="125000"/>
              </a:lnSpc>
              <a:spcBef>
                <a:spcPts val="0"/>
              </a:spcBef>
              <a:buNone/>
              <a:defRPr lang="ja-JP" sz="1800">
                <a:latin typeface="Meiryo UI" panose="020B0604030504040204" pitchFamily="50" charset="-128"/>
                <a:ea typeface="Meiryo UI" panose="020B0604030504040204" pitchFamily="50" charset="-128"/>
              </a:defRPr>
            </a:lvl1pPr>
            <a:lvl2pPr marL="457200" indent="0">
              <a:lnSpc>
                <a:spcPct val="125000"/>
              </a:lnSpc>
              <a:spcBef>
                <a:spcPts val="0"/>
              </a:spcBef>
              <a:buNone/>
              <a:defRPr lang="ja-JP" sz="1600">
                <a:latin typeface="Meiryo UI" panose="020B0604030504040204" pitchFamily="50" charset="-128"/>
                <a:ea typeface="Meiryo UI" panose="020B0604030504040204" pitchFamily="50" charset="-128"/>
              </a:defRPr>
            </a:lvl2pPr>
            <a:lvl3pPr marL="914400" indent="0">
              <a:lnSpc>
                <a:spcPct val="125000"/>
              </a:lnSpc>
              <a:spcBef>
                <a:spcPts val="0"/>
              </a:spcBef>
              <a:buNone/>
              <a:defRPr lang="ja-JP" sz="1400">
                <a:latin typeface="Meiryo UI" panose="020B0604030504040204" pitchFamily="50" charset="-128"/>
                <a:ea typeface="Meiryo UI" panose="020B0604030504040204" pitchFamily="50" charset="-128"/>
              </a:defRPr>
            </a:lvl3pPr>
            <a:lvl4pPr marL="1371600" indent="0">
              <a:lnSpc>
                <a:spcPct val="125000"/>
              </a:lnSpc>
              <a:spcBef>
                <a:spcPts val="0"/>
              </a:spcBef>
              <a:buNone/>
              <a:defRPr lang="ja-JP" sz="1200">
                <a:latin typeface="Meiryo UI" panose="020B0604030504040204" pitchFamily="50" charset="-128"/>
                <a:ea typeface="Meiryo UI" panose="020B0604030504040204" pitchFamily="50" charset="-128"/>
              </a:defRPr>
            </a:lvl4pPr>
            <a:lvl5pPr marL="1828800" indent="0">
              <a:lnSpc>
                <a:spcPct val="125000"/>
              </a:lnSpc>
              <a:spcBef>
                <a:spcPts val="0"/>
              </a:spcBef>
              <a:buNone/>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12" name="図プレースホルダー 11"/>
          <p:cNvSpPr>
            <a:spLocks noGrp="1"/>
          </p:cNvSpPr>
          <p:nvPr>
            <p:ph type="pic" sz="quarter" idx="10" hasCustomPrompt="1"/>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rtlCol="0">
            <a:no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t>アイコンをクリックして画像を追加</a:t>
            </a:r>
            <a:endParaRPr lang="ja-JP" dirty="0"/>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13" name="フレーム 12"/>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タイトル 7"/>
          <p:cNvSpPr>
            <a:spLocks noGrp="1"/>
          </p:cNvSpPr>
          <p:nvPr>
            <p:ph type="title" hasCustomPrompt="1"/>
          </p:nvPr>
        </p:nvSpPr>
        <p:spPr>
          <a:xfrm>
            <a:off x="914400" y="1020445"/>
            <a:ext cx="4114800" cy="5029200"/>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9" name="コンテンツ プレースホルダー 10"/>
          <p:cNvSpPr>
            <a:spLocks noGrp="1"/>
          </p:cNvSpPr>
          <p:nvPr>
            <p:ph sz="quarter" idx="11" hasCustomPrompt="1"/>
          </p:nvPr>
        </p:nvSpPr>
        <p:spPr>
          <a:xfrm>
            <a:off x="6475227" y="1020445"/>
            <a:ext cx="4802735" cy="5029200"/>
          </a:xfrm>
        </p:spPr>
        <p:txBody>
          <a:bodyPr rtlCol="0" anchor="ctr">
            <a:normAutofit/>
          </a:bodyPr>
          <a:lstStyle>
            <a:lvl1pPr marL="228600" indent="-228600">
              <a:lnSpc>
                <a:spcPct val="125000"/>
              </a:lnSpc>
              <a:spcBef>
                <a:spcPts val="0"/>
              </a:spcBef>
              <a:spcAft>
                <a:spcPts val="1200"/>
              </a:spcAft>
              <a:buFont typeface="Arial" panose="020B0604020202020204" pitchFamily="34" charset="0"/>
              <a:buChar char="•"/>
              <a:defRPr lang="ja-JP" sz="1800">
                <a:latin typeface="Meiryo UI" panose="020B0604030504040204" pitchFamily="50" charset="-128"/>
                <a:ea typeface="Meiryo UI" panose="020B0604030504040204" pitchFamily="50" charset="-128"/>
              </a:defRPr>
            </a:lvl1pPr>
            <a:lvl2pPr marL="411480" indent="-228600">
              <a:lnSpc>
                <a:spcPct val="125000"/>
              </a:lnSpc>
              <a:spcBef>
                <a:spcPts val="0"/>
              </a:spcBef>
              <a:spcAft>
                <a:spcPts val="1200"/>
              </a:spcAft>
              <a:buFont typeface="Arial" panose="020B0604020202020204" pitchFamily="34" charset="0"/>
              <a:buChar char="•"/>
              <a:defRPr lang="ja-JP" sz="1600">
                <a:latin typeface="Meiryo UI" panose="020B0604030504040204" pitchFamily="50" charset="-128"/>
                <a:ea typeface="Meiryo UI" panose="020B0604030504040204" pitchFamily="50" charset="-128"/>
              </a:defRPr>
            </a:lvl2pPr>
            <a:lvl3pPr marL="594360" indent="-228600">
              <a:lnSpc>
                <a:spcPct val="125000"/>
              </a:lnSpc>
              <a:spcBef>
                <a:spcPts val="0"/>
              </a:spcBef>
              <a:spcAft>
                <a:spcPts val="1200"/>
              </a:spcAft>
              <a:buFont typeface="Arial" panose="020B0604020202020204" pitchFamily="34" charset="0"/>
              <a:buChar char="•"/>
              <a:defRPr lang="ja-JP" sz="1400">
                <a:latin typeface="Meiryo UI" panose="020B0604030504040204" pitchFamily="50" charset="-128"/>
                <a:ea typeface="Meiryo UI" panose="020B0604030504040204" pitchFamily="50" charset="-128"/>
              </a:defRPr>
            </a:lvl3pPr>
            <a:lvl4pPr marL="777240" indent="-228600">
              <a:lnSpc>
                <a:spcPct val="125000"/>
              </a:lnSpc>
              <a:spcBef>
                <a:spcPts val="0"/>
              </a:spcBef>
              <a:spcAft>
                <a:spcPts val="1200"/>
              </a:spcAft>
              <a:buFont typeface="Arial" panose="020B0604020202020204" pitchFamily="34" charset="0"/>
              <a:buChar char="•"/>
              <a:defRPr lang="ja-JP" sz="1200">
                <a:latin typeface="Meiryo UI" panose="020B0604030504040204" pitchFamily="50" charset="-128"/>
                <a:ea typeface="Meiryo UI" panose="020B0604030504040204" pitchFamily="50" charset="-128"/>
              </a:defRPr>
            </a:lvl4pPr>
            <a:lvl5pPr marL="960120" indent="-228600">
              <a:lnSpc>
                <a:spcPct val="125000"/>
              </a:lnSpc>
              <a:spcBef>
                <a:spcPts val="0"/>
              </a:spcBef>
              <a:spcAft>
                <a:spcPts val="1200"/>
              </a:spcAft>
              <a:buFont typeface="Arial" panose="020B0604020202020204" pitchFamily="34" charset="0"/>
              <a:buChar char="•"/>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2" name="長方形 1"/>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6" name="フレーム 5"/>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タイトル 7"/>
          <p:cNvSpPr>
            <a:spLocks noGrp="1"/>
          </p:cNvSpPr>
          <p:nvPr>
            <p:ph type="title" hasCustomPrompt="1"/>
          </p:nvPr>
        </p:nvSpPr>
        <p:spPr>
          <a:xfrm>
            <a:off x="914400" y="900741"/>
            <a:ext cx="4802372" cy="2788919"/>
          </a:xfrm>
        </p:spPr>
        <p:txBody>
          <a:bodyPr rtlCol="0" anchor="b">
            <a:normAutofit/>
          </a:bodyPr>
          <a:lstStyle>
            <a:lvl1pPr>
              <a:defRPr lang="ja-JP" sz="48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9" name="コンテンツ プレースホルダー 10"/>
          <p:cNvSpPr>
            <a:spLocks noGrp="1"/>
          </p:cNvSpPr>
          <p:nvPr>
            <p:ph sz="quarter" idx="11" hasCustomPrompt="1"/>
          </p:nvPr>
        </p:nvSpPr>
        <p:spPr>
          <a:xfrm>
            <a:off x="914400" y="3825239"/>
            <a:ext cx="4802735" cy="2072641"/>
          </a:xfrm>
        </p:spPr>
        <p:txBody>
          <a:bodyPr rtlCol="0">
            <a:normAutofit/>
          </a:bodyPr>
          <a:lstStyle>
            <a:lvl1pPr marL="0" indent="0">
              <a:lnSpc>
                <a:spcPct val="125000"/>
              </a:lnSpc>
              <a:spcBef>
                <a:spcPts val="0"/>
              </a:spcBef>
              <a:buNone/>
              <a:defRPr lang="ja-JP" sz="1800">
                <a:latin typeface="Meiryo UI" panose="020B0604030504040204" pitchFamily="50" charset="-128"/>
                <a:ea typeface="Meiryo UI" panose="020B0604030504040204" pitchFamily="50" charset="-128"/>
              </a:defRPr>
            </a:lvl1pPr>
            <a:lvl2pPr marL="457200" indent="0">
              <a:lnSpc>
                <a:spcPct val="125000"/>
              </a:lnSpc>
              <a:spcBef>
                <a:spcPts val="0"/>
              </a:spcBef>
              <a:buNone/>
              <a:defRPr lang="ja-JP" sz="1600">
                <a:latin typeface="Meiryo UI" panose="020B0604030504040204" pitchFamily="50" charset="-128"/>
                <a:ea typeface="Meiryo UI" panose="020B0604030504040204" pitchFamily="50" charset="-128"/>
              </a:defRPr>
            </a:lvl2pPr>
            <a:lvl3pPr marL="914400" indent="0">
              <a:lnSpc>
                <a:spcPct val="125000"/>
              </a:lnSpc>
              <a:spcBef>
                <a:spcPts val="0"/>
              </a:spcBef>
              <a:buNone/>
              <a:defRPr lang="ja-JP" sz="1400">
                <a:latin typeface="Meiryo UI" panose="020B0604030504040204" pitchFamily="50" charset="-128"/>
                <a:ea typeface="Meiryo UI" panose="020B0604030504040204" pitchFamily="50" charset="-128"/>
              </a:defRPr>
            </a:lvl3pPr>
            <a:lvl4pPr marL="1371600" indent="0">
              <a:lnSpc>
                <a:spcPct val="125000"/>
              </a:lnSpc>
              <a:spcBef>
                <a:spcPts val="0"/>
              </a:spcBef>
              <a:buNone/>
              <a:defRPr lang="ja-JP" sz="1200">
                <a:latin typeface="Meiryo UI" panose="020B0604030504040204" pitchFamily="50" charset="-128"/>
                <a:ea typeface="Meiryo UI" panose="020B0604030504040204" pitchFamily="50" charset="-128"/>
              </a:defRPr>
            </a:lvl4pPr>
            <a:lvl5pPr marL="1828800" indent="0">
              <a:lnSpc>
                <a:spcPct val="125000"/>
              </a:lnSpc>
              <a:spcBef>
                <a:spcPts val="0"/>
              </a:spcBef>
              <a:buNone/>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3" name="図プレースホルダー 2"/>
          <p:cNvSpPr>
            <a:spLocks noGrp="1"/>
          </p:cNvSpPr>
          <p:nvPr>
            <p:ph type="pic" sz="quarter" idx="10" hasCustomPrompt="1"/>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rtlCol="0">
            <a:no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t>アイコンをクリックして画像を追加</a:t>
            </a:r>
            <a:endParaRPr lang="ja-JP" dirty="0"/>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6" name="フレーム 5"/>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列のレイアウト 1">
    <p:spTree>
      <p:nvGrpSpPr>
        <p:cNvPr id="1" name=""/>
        <p:cNvGrpSpPr/>
        <p:nvPr/>
      </p:nvGrpSpPr>
      <p:grpSpPr>
        <a:xfrm>
          <a:off x="0" y="0"/>
          <a:ext cx="0" cy="0"/>
          <a:chOff x="0" y="0"/>
          <a:chExt cx="0" cy="0"/>
        </a:xfrm>
      </p:grpSpPr>
      <p:sp>
        <p:nvSpPr>
          <p:cNvPr id="10" name="タイトル 9"/>
          <p:cNvSpPr>
            <a:spLocks noGrp="1"/>
          </p:cNvSpPr>
          <p:nvPr>
            <p:ph type="title" hasCustomPrompt="1"/>
          </p:nvPr>
        </p:nvSpPr>
        <p:spPr>
          <a:xfrm>
            <a:off x="929640" y="485113"/>
            <a:ext cx="10515600" cy="1531525"/>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7" name="長方形 6"/>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2" name="コンテンツ プレースホルダー 11"/>
          <p:cNvSpPr>
            <a:spLocks noGrp="1"/>
          </p:cNvSpPr>
          <p:nvPr>
            <p:ph sz="quarter" idx="10" hasCustomPrompt="1"/>
          </p:nvPr>
        </p:nvSpPr>
        <p:spPr>
          <a:xfrm>
            <a:off x="929640" y="2153285"/>
            <a:ext cx="4953001" cy="3500438"/>
          </a:xfrm>
        </p:spPr>
        <p:txBody>
          <a:bodyPr lIns="91440" rtlCol="0">
            <a:normAutofit/>
          </a:bodyPr>
          <a:lstStyle>
            <a:lvl1pPr>
              <a:spcBef>
                <a:spcPts val="1000"/>
              </a:spcBef>
              <a:spcAft>
                <a:spcPts val="1200"/>
              </a:spcAft>
              <a:defRPr lang="ja-JP" sz="1800">
                <a:latin typeface="Meiryo UI" panose="020B0604030504040204" pitchFamily="50" charset="-128"/>
                <a:ea typeface="Meiryo UI" panose="020B0604030504040204" pitchFamily="50" charset="-128"/>
              </a:defRPr>
            </a:lvl1pPr>
            <a:lvl2pPr>
              <a:spcBef>
                <a:spcPts val="1000"/>
              </a:spcBef>
              <a:spcAft>
                <a:spcPts val="1200"/>
              </a:spcAft>
              <a:defRPr lang="ja-JP" sz="1600">
                <a:latin typeface="Meiryo UI" panose="020B0604030504040204" pitchFamily="50" charset="-128"/>
                <a:ea typeface="Meiryo UI" panose="020B0604030504040204" pitchFamily="50" charset="-128"/>
              </a:defRPr>
            </a:lvl2pPr>
            <a:lvl3pPr>
              <a:spcBef>
                <a:spcPts val="1000"/>
              </a:spcBef>
              <a:spcAft>
                <a:spcPts val="1200"/>
              </a:spcAft>
              <a:defRPr lang="ja-JP" sz="1400">
                <a:latin typeface="Meiryo UI" panose="020B0604030504040204" pitchFamily="50" charset="-128"/>
                <a:ea typeface="Meiryo UI" panose="020B0604030504040204" pitchFamily="50" charset="-128"/>
              </a:defRPr>
            </a:lvl3pPr>
            <a:lvl4pPr>
              <a:spcBef>
                <a:spcPts val="1000"/>
              </a:spcBef>
              <a:spcAft>
                <a:spcPts val="1200"/>
              </a:spcAft>
              <a:defRPr lang="ja-JP" sz="1200">
                <a:latin typeface="Meiryo UI" panose="020B0604030504040204" pitchFamily="50" charset="-128"/>
                <a:ea typeface="Meiryo UI" panose="020B0604030504040204" pitchFamily="50" charset="-128"/>
              </a:defRPr>
            </a:lvl4pPr>
            <a:lvl5pPr>
              <a:spcBef>
                <a:spcPts val="1000"/>
              </a:spcBef>
              <a:spcAft>
                <a:spcPts val="1200"/>
              </a:spcAft>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13" name="コンテンツ プレースホルダー 11"/>
          <p:cNvSpPr>
            <a:spLocks noGrp="1"/>
          </p:cNvSpPr>
          <p:nvPr>
            <p:ph sz="quarter" idx="11" hasCustomPrompt="1"/>
          </p:nvPr>
        </p:nvSpPr>
        <p:spPr>
          <a:xfrm>
            <a:off x="6309360" y="2153285"/>
            <a:ext cx="5135880" cy="3500438"/>
          </a:xfrm>
        </p:spPr>
        <p:txBody>
          <a:bodyPr lIns="91440" rtlCol="0">
            <a:normAutofit/>
          </a:bodyPr>
          <a:lstStyle>
            <a:lvl1pPr>
              <a:spcBef>
                <a:spcPts val="1000"/>
              </a:spcBef>
              <a:spcAft>
                <a:spcPts val="1200"/>
              </a:spcAft>
              <a:defRPr lang="ja-JP" sz="1800">
                <a:latin typeface="Meiryo UI" panose="020B0604030504040204" pitchFamily="50" charset="-128"/>
                <a:ea typeface="Meiryo UI" panose="020B0604030504040204" pitchFamily="50" charset="-128"/>
              </a:defRPr>
            </a:lvl1pPr>
            <a:lvl2pPr>
              <a:spcBef>
                <a:spcPts val="1000"/>
              </a:spcBef>
              <a:spcAft>
                <a:spcPts val="1200"/>
              </a:spcAft>
              <a:defRPr lang="ja-JP" sz="1600">
                <a:latin typeface="Meiryo UI" panose="020B0604030504040204" pitchFamily="50" charset="-128"/>
                <a:ea typeface="Meiryo UI" panose="020B0604030504040204" pitchFamily="50" charset="-128"/>
              </a:defRPr>
            </a:lvl2pPr>
            <a:lvl3pPr>
              <a:spcBef>
                <a:spcPts val="1000"/>
              </a:spcBef>
              <a:spcAft>
                <a:spcPts val="1200"/>
              </a:spcAft>
              <a:defRPr lang="ja-JP" sz="1400">
                <a:latin typeface="Meiryo UI" panose="020B0604030504040204" pitchFamily="50" charset="-128"/>
                <a:ea typeface="Meiryo UI" panose="020B0604030504040204" pitchFamily="50" charset="-128"/>
              </a:defRPr>
            </a:lvl3pPr>
            <a:lvl4pPr>
              <a:spcBef>
                <a:spcPts val="1000"/>
              </a:spcBef>
              <a:spcAft>
                <a:spcPts val="1200"/>
              </a:spcAft>
              <a:defRPr lang="ja-JP" sz="1200">
                <a:latin typeface="Meiryo UI" panose="020B0604030504040204" pitchFamily="50" charset="-128"/>
                <a:ea typeface="Meiryo UI" panose="020B0604030504040204" pitchFamily="50" charset="-128"/>
              </a:defRPr>
            </a:lvl4pPr>
            <a:lvl5pPr>
              <a:spcBef>
                <a:spcPts val="1000"/>
              </a:spcBef>
              <a:spcAft>
                <a:spcPts val="1200"/>
              </a:spcAft>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2" name="フレーム 1"/>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 2 列のレイアウト 2">
    <p:spTree>
      <p:nvGrpSpPr>
        <p:cNvPr id="1" name=""/>
        <p:cNvGrpSpPr/>
        <p:nvPr/>
      </p:nvGrpSpPr>
      <p:grpSpPr>
        <a:xfrm>
          <a:off x="0" y="0"/>
          <a:ext cx="0" cy="0"/>
          <a:chOff x="0" y="0"/>
          <a:chExt cx="0" cy="0"/>
        </a:xfrm>
      </p:grpSpPr>
      <p:sp>
        <p:nvSpPr>
          <p:cNvPr id="10" name="タイトル 9"/>
          <p:cNvSpPr>
            <a:spLocks noGrp="1"/>
          </p:cNvSpPr>
          <p:nvPr>
            <p:ph type="title" hasCustomPrompt="1"/>
          </p:nvPr>
        </p:nvSpPr>
        <p:spPr>
          <a:xfrm>
            <a:off x="929640" y="485113"/>
            <a:ext cx="10515600" cy="1531525"/>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7" name="長方形 6"/>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2" name="コンテンツ プレースホルダー 11"/>
          <p:cNvSpPr>
            <a:spLocks noGrp="1"/>
          </p:cNvSpPr>
          <p:nvPr>
            <p:ph sz="quarter" idx="10" hasCustomPrompt="1"/>
          </p:nvPr>
        </p:nvSpPr>
        <p:spPr>
          <a:xfrm>
            <a:off x="929641" y="2153285"/>
            <a:ext cx="3261359" cy="3500438"/>
          </a:xfrm>
        </p:spPr>
        <p:txBody>
          <a:bodyPr lIns="91440" rtlCol="0">
            <a:normAutofit/>
          </a:bodyPr>
          <a:lstStyle>
            <a:lvl1pPr>
              <a:spcBef>
                <a:spcPts val="1000"/>
              </a:spcBef>
              <a:spcAft>
                <a:spcPts val="1200"/>
              </a:spcAft>
              <a:defRPr lang="ja-JP" sz="1800" b="1">
                <a:latin typeface="Meiryo UI" panose="020B0604030504040204" pitchFamily="50" charset="-128"/>
                <a:ea typeface="Meiryo UI" panose="020B0604030504040204" pitchFamily="50" charset="-128"/>
              </a:defRPr>
            </a:lvl1pPr>
            <a:lvl2pPr>
              <a:spcBef>
                <a:spcPts val="1000"/>
              </a:spcBef>
              <a:spcAft>
                <a:spcPts val="1200"/>
              </a:spcAft>
              <a:defRPr lang="ja-JP" sz="1600" b="1">
                <a:latin typeface="Meiryo UI" panose="020B0604030504040204" pitchFamily="50" charset="-128"/>
                <a:ea typeface="Meiryo UI" panose="020B0604030504040204" pitchFamily="50" charset="-128"/>
              </a:defRPr>
            </a:lvl2pPr>
            <a:lvl3pPr>
              <a:spcBef>
                <a:spcPts val="1000"/>
              </a:spcBef>
              <a:spcAft>
                <a:spcPts val="1200"/>
              </a:spcAft>
              <a:defRPr lang="ja-JP" sz="1400" b="1">
                <a:latin typeface="Meiryo UI" panose="020B0604030504040204" pitchFamily="50" charset="-128"/>
                <a:ea typeface="Meiryo UI" panose="020B0604030504040204" pitchFamily="50" charset="-128"/>
              </a:defRPr>
            </a:lvl3pPr>
            <a:lvl4pPr>
              <a:spcBef>
                <a:spcPts val="1000"/>
              </a:spcBef>
              <a:spcAft>
                <a:spcPts val="1200"/>
              </a:spcAft>
              <a:defRPr lang="ja-JP" sz="1200" b="1">
                <a:latin typeface="Meiryo UI" panose="020B0604030504040204" pitchFamily="50" charset="-128"/>
                <a:ea typeface="Meiryo UI" panose="020B0604030504040204" pitchFamily="50" charset="-128"/>
              </a:defRPr>
            </a:lvl4pPr>
            <a:lvl5pPr>
              <a:spcBef>
                <a:spcPts val="1000"/>
              </a:spcBef>
              <a:spcAft>
                <a:spcPts val="1200"/>
              </a:spcAft>
              <a:defRPr lang="ja-JP" sz="1200" b="1">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13" name="コンテンツ プレースホルダー 11"/>
          <p:cNvSpPr>
            <a:spLocks noGrp="1"/>
          </p:cNvSpPr>
          <p:nvPr>
            <p:ph sz="quarter" idx="11" hasCustomPrompt="1"/>
          </p:nvPr>
        </p:nvSpPr>
        <p:spPr>
          <a:xfrm>
            <a:off x="4480560" y="2153285"/>
            <a:ext cx="6964680" cy="3500438"/>
          </a:xfrm>
        </p:spPr>
        <p:txBody>
          <a:bodyPr lIns="91440" rtlCol="0">
            <a:normAutofit/>
          </a:bodyPr>
          <a:lstStyle>
            <a:lvl1pPr>
              <a:spcBef>
                <a:spcPts val="1000"/>
              </a:spcBef>
              <a:spcAft>
                <a:spcPts val="1200"/>
              </a:spcAft>
              <a:defRPr lang="ja-JP" sz="1800">
                <a:latin typeface="Meiryo UI" panose="020B0604030504040204" pitchFamily="50" charset="-128"/>
                <a:ea typeface="Meiryo UI" panose="020B0604030504040204" pitchFamily="50" charset="-128"/>
              </a:defRPr>
            </a:lvl1pPr>
            <a:lvl2pPr>
              <a:spcBef>
                <a:spcPts val="1000"/>
              </a:spcBef>
              <a:spcAft>
                <a:spcPts val="1200"/>
              </a:spcAft>
              <a:defRPr lang="ja-JP" sz="1600">
                <a:latin typeface="Meiryo UI" panose="020B0604030504040204" pitchFamily="50" charset="-128"/>
                <a:ea typeface="Meiryo UI" panose="020B0604030504040204" pitchFamily="50" charset="-128"/>
              </a:defRPr>
            </a:lvl2pPr>
            <a:lvl3pPr>
              <a:spcBef>
                <a:spcPts val="1000"/>
              </a:spcBef>
              <a:spcAft>
                <a:spcPts val="1200"/>
              </a:spcAft>
              <a:defRPr lang="ja-JP" sz="1400">
                <a:latin typeface="Meiryo UI" panose="020B0604030504040204" pitchFamily="50" charset="-128"/>
                <a:ea typeface="Meiryo UI" panose="020B0604030504040204" pitchFamily="50" charset="-128"/>
              </a:defRPr>
            </a:lvl3pPr>
            <a:lvl4pPr>
              <a:spcBef>
                <a:spcPts val="1000"/>
              </a:spcBef>
              <a:spcAft>
                <a:spcPts val="1200"/>
              </a:spcAft>
              <a:defRPr lang="ja-JP" sz="1200">
                <a:latin typeface="Meiryo UI" panose="020B0604030504040204" pitchFamily="50" charset="-128"/>
                <a:ea typeface="Meiryo UI" panose="020B0604030504040204" pitchFamily="50" charset="-128"/>
              </a:defRPr>
            </a:lvl4pPr>
            <a:lvl5pPr>
              <a:spcBef>
                <a:spcPts val="1000"/>
              </a:spcBef>
              <a:spcAft>
                <a:spcPts val="1200"/>
              </a:spcAft>
              <a:defRPr lang="ja-JP" sz="12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2" name="フレーム 1"/>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画像とコンテンツ">
    <p:spTree>
      <p:nvGrpSpPr>
        <p:cNvPr id="1" name=""/>
        <p:cNvGrpSpPr/>
        <p:nvPr/>
      </p:nvGrpSpPr>
      <p:grpSpPr>
        <a:xfrm>
          <a:off x="0" y="0"/>
          <a:ext cx="0" cy="0"/>
          <a:chOff x="0" y="0"/>
          <a:chExt cx="0" cy="0"/>
        </a:xfrm>
      </p:grpSpPr>
      <p:sp>
        <p:nvSpPr>
          <p:cNvPr id="10" name="タイトル 9"/>
          <p:cNvSpPr>
            <a:spLocks noGrp="1"/>
          </p:cNvSpPr>
          <p:nvPr>
            <p:ph type="title" hasCustomPrompt="1"/>
          </p:nvPr>
        </p:nvSpPr>
        <p:spPr>
          <a:xfrm>
            <a:off x="916169" y="614812"/>
            <a:ext cx="10359659" cy="1325563"/>
          </a:xfrm>
        </p:spPr>
        <p:txBody>
          <a:bodyPr rtlCol="0">
            <a:normAutofit/>
          </a:bodyPr>
          <a:lstStyle>
            <a:lvl1pPr>
              <a:defRPr lang="ja-JP" sz="3600">
                <a:latin typeface="Meiryo UI" panose="020B0604030504040204" pitchFamily="50" charset="-128"/>
                <a:ea typeface="Meiryo UI" panose="020B0604030504040204" pitchFamily="50" charset="-128"/>
              </a:defRPr>
            </a:lvl1pPr>
          </a:lstStyle>
          <a:p>
            <a:pPr rtl="0"/>
            <a:r>
              <a:rPr lang="ja-JP"/>
              <a:t>クリックしてタイトルを追加</a:t>
            </a:r>
            <a:endParaRPr lang="ja-JP"/>
          </a:p>
        </p:txBody>
      </p:sp>
      <p:sp>
        <p:nvSpPr>
          <p:cNvPr id="3" name="図プレースホルダー 2"/>
          <p:cNvSpPr>
            <a:spLocks noGrp="1"/>
          </p:cNvSpPr>
          <p:nvPr>
            <p:ph type="pic" sz="quarter" idx="11" hasCustomPrompt="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rtlCol="0">
            <a:no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t>アイコンをクリックして画像を追加</a:t>
            </a:r>
            <a:endParaRPr lang="ja-JP" dirty="0"/>
          </a:p>
        </p:txBody>
      </p:sp>
      <p:sp>
        <p:nvSpPr>
          <p:cNvPr id="12" name="コンテンツ プレースホルダー 11"/>
          <p:cNvSpPr>
            <a:spLocks noGrp="1"/>
          </p:cNvSpPr>
          <p:nvPr>
            <p:ph sz="quarter" idx="10" hasCustomPrompt="1"/>
          </p:nvPr>
        </p:nvSpPr>
        <p:spPr>
          <a:xfrm>
            <a:off x="6475413" y="2153285"/>
            <a:ext cx="4799012" cy="3790315"/>
          </a:xfrm>
        </p:spPr>
        <p:txBody>
          <a:bodyPr rtlCol="0">
            <a:normAutofit/>
          </a:bodyPr>
          <a:lstStyle>
            <a:lvl1pPr>
              <a:lnSpc>
                <a:spcPct val="95000"/>
              </a:lnSpc>
              <a:spcBef>
                <a:spcPts val="1000"/>
              </a:spcBef>
              <a:spcAft>
                <a:spcPts val="1200"/>
              </a:spcAft>
              <a:defRPr lang="ja-JP" sz="2000">
                <a:latin typeface="Meiryo UI" panose="020B0604030504040204" pitchFamily="50" charset="-128"/>
                <a:ea typeface="Meiryo UI" panose="020B0604030504040204" pitchFamily="50" charset="-128"/>
              </a:defRPr>
            </a:lvl1pPr>
            <a:lvl2pPr>
              <a:lnSpc>
                <a:spcPct val="95000"/>
              </a:lnSpc>
              <a:spcBef>
                <a:spcPts val="1000"/>
              </a:spcBef>
              <a:spcAft>
                <a:spcPts val="1200"/>
              </a:spcAft>
              <a:defRPr lang="ja-JP" sz="1800">
                <a:latin typeface="Meiryo UI" panose="020B0604030504040204" pitchFamily="50" charset="-128"/>
                <a:ea typeface="Meiryo UI" panose="020B0604030504040204" pitchFamily="50" charset="-128"/>
              </a:defRPr>
            </a:lvl2pPr>
            <a:lvl3pPr>
              <a:lnSpc>
                <a:spcPct val="95000"/>
              </a:lnSpc>
              <a:spcBef>
                <a:spcPts val="1000"/>
              </a:spcBef>
              <a:spcAft>
                <a:spcPts val="1200"/>
              </a:spcAft>
              <a:defRPr lang="ja-JP" sz="1600">
                <a:latin typeface="Meiryo UI" panose="020B0604030504040204" pitchFamily="50" charset="-128"/>
                <a:ea typeface="Meiryo UI" panose="020B0604030504040204" pitchFamily="50" charset="-128"/>
              </a:defRPr>
            </a:lvl3pPr>
            <a:lvl4pPr>
              <a:lnSpc>
                <a:spcPct val="95000"/>
              </a:lnSpc>
              <a:spcBef>
                <a:spcPts val="1000"/>
              </a:spcBef>
              <a:spcAft>
                <a:spcPts val="1200"/>
              </a:spcAft>
              <a:defRPr lang="ja-JP" sz="1400">
                <a:latin typeface="Meiryo UI" panose="020B0604030504040204" pitchFamily="50" charset="-128"/>
                <a:ea typeface="Meiryo UI" panose="020B0604030504040204" pitchFamily="50" charset="-128"/>
              </a:defRPr>
            </a:lvl4pPr>
            <a:lvl5pPr>
              <a:lnSpc>
                <a:spcPct val="95000"/>
              </a:lnSpc>
              <a:spcBef>
                <a:spcPts val="1000"/>
              </a:spcBef>
              <a:spcAft>
                <a:spcPts val="1200"/>
              </a:spcAft>
              <a:defRPr lang="ja-JP" sz="1400">
                <a:latin typeface="Meiryo UI" panose="020B0604030504040204" pitchFamily="50" charset="-128"/>
                <a:ea typeface="Meiryo UI" panose="020B0604030504040204" pitchFamily="50" charset="-128"/>
              </a:defRPr>
            </a:lvl5pPr>
          </a:lstStyle>
          <a:p>
            <a:pPr lvl="0" rtl="0"/>
            <a:r>
              <a:rPr lang="ja-JP"/>
              <a:t>クリックしてコンテンツを追加</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6" name="長方形 5"/>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4" name="フッター プレースホルダー 4"/>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スライド番号プレースホルダー 5"/>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
        <p:nvSpPr>
          <p:cNvPr id="7" name="フレーム 6"/>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ja-JP"/>
            </a:defPPr>
          </a:lstStyle>
          <a:p>
            <a:pPr rtl="0"/>
            <a:r>
              <a:rPr lang="ja-JP"/>
              <a:t>マスター タイトルの書式設定</a:t>
            </a:r>
            <a:endParaRPr lang="ja-JP"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endParaRPr lang="ja-JP"/>
          </a:p>
          <a:p>
            <a:pPr lvl="1" rtl="0"/>
            <a:r>
              <a:rPr lang="ja-JP"/>
              <a:t>第 2 レベル</a:t>
            </a:r>
            <a:endParaRPr lang="ja-JP"/>
          </a:p>
          <a:p>
            <a:pPr lvl="2" rtl="0"/>
            <a:r>
              <a:rPr lang="ja-JP"/>
              <a:t>第 3 レベル</a:t>
            </a:r>
            <a:endParaRPr lang="ja-JP"/>
          </a:p>
          <a:p>
            <a:pPr lvl="3" rtl="0"/>
            <a:r>
              <a:rPr lang="ja-JP"/>
              <a:t>第 4 レベル</a:t>
            </a:r>
            <a:endParaRPr lang="ja-JP"/>
          </a:p>
          <a:p>
            <a:pPr lvl="4" rtl="0"/>
            <a:r>
              <a:rPr lang="ja-JP"/>
              <a:t>第 5 レベル</a:t>
            </a:r>
            <a:endParaRPr lang="ja-JP"/>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ja-JP" sz="1200">
                <a:solidFill>
                  <a:schemeClr val="bg2">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ja-JP" sz="1200">
                <a:solidFill>
                  <a:schemeClr val="bg2">
                    <a:lumMod val="50000"/>
                  </a:schemeClr>
                </a:solidFill>
                <a:latin typeface="Meiryo UI" panose="020B0604030504040204" pitchFamily="50" charset="-128"/>
                <a:ea typeface="Meiryo UI" panose="020B0604030504040204" pitchFamily="50" charset="-128"/>
              </a:defRPr>
            </a:lvl1pPr>
          </a:lstStyle>
          <a:p>
            <a:fld id="{B5CEABB6-07DC-46E8-9B57-56EC44A396E5}" type="slidenum">
              <a:rPr lang="en-US" altLang="ja-JP" smtClean="0"/>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lang="ja-JP" sz="4400"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ja-JP" sz="280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ja-JP" sz="2400" kern="120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ja-JP" sz="2000" kern="120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ja-JP" sz="1800" kern="1200">
          <a:solidFill>
            <a:schemeClr val="tx1"/>
          </a:solidFill>
          <a:latin typeface="+mn-ea"/>
          <a:ea typeface="+mn-ea"/>
          <a:cs typeface="+mn-cs"/>
        </a:defRPr>
      </a:lvl9pPr>
    </p:bodyStyle>
    <p:otherStyle>
      <a:defPPr>
        <a:defRPr lang="ja-JP"/>
      </a:defPPr>
      <a:lvl1pPr marL="0" algn="l" defTabSz="914400" rtl="0" eaLnBrk="1" latinLnBrk="0" hangingPunct="1">
        <a:defRPr lang="ja-JP" sz="1800" kern="1200">
          <a:solidFill>
            <a:schemeClr val="tx1"/>
          </a:solidFill>
          <a:latin typeface="+mn-ea"/>
          <a:ea typeface="+mn-ea"/>
          <a:cs typeface="+mn-cs"/>
        </a:defRPr>
      </a:lvl1pPr>
      <a:lvl2pPr marL="457200" algn="l" defTabSz="914400" rtl="0" eaLnBrk="1" latinLnBrk="0" hangingPunct="1">
        <a:defRPr lang="ja-JP" sz="1800" kern="1200">
          <a:solidFill>
            <a:schemeClr val="tx1"/>
          </a:solidFill>
          <a:latin typeface="+mn-ea"/>
          <a:ea typeface="+mn-ea"/>
          <a:cs typeface="+mn-cs"/>
        </a:defRPr>
      </a:lvl2pPr>
      <a:lvl3pPr marL="914400" algn="l" defTabSz="914400" rtl="0" eaLnBrk="1" latinLnBrk="0" hangingPunct="1">
        <a:defRPr lang="ja-JP" sz="1800" kern="1200">
          <a:solidFill>
            <a:schemeClr val="tx1"/>
          </a:solidFill>
          <a:latin typeface="+mn-ea"/>
          <a:ea typeface="+mn-ea"/>
          <a:cs typeface="+mn-cs"/>
        </a:defRPr>
      </a:lvl3pPr>
      <a:lvl4pPr marL="1371600" algn="l" defTabSz="914400" rtl="0" eaLnBrk="1" latinLnBrk="0" hangingPunct="1">
        <a:defRPr lang="ja-JP" sz="1800" kern="1200">
          <a:solidFill>
            <a:schemeClr val="tx1"/>
          </a:solidFill>
          <a:latin typeface="+mn-ea"/>
          <a:ea typeface="+mn-ea"/>
          <a:cs typeface="+mn-cs"/>
        </a:defRPr>
      </a:lvl4pPr>
      <a:lvl5pPr marL="1828800" algn="l" defTabSz="914400" rtl="0" eaLnBrk="1" latinLnBrk="0" hangingPunct="1">
        <a:defRPr lang="ja-JP" sz="1800" kern="1200">
          <a:solidFill>
            <a:schemeClr val="tx1"/>
          </a:solidFill>
          <a:latin typeface="+mn-ea"/>
          <a:ea typeface="+mn-ea"/>
          <a:cs typeface="+mn-cs"/>
        </a:defRPr>
      </a:lvl5pPr>
      <a:lvl6pPr marL="2286000" algn="l" defTabSz="914400" rtl="0" eaLnBrk="1" latinLnBrk="0" hangingPunct="1">
        <a:defRPr lang="ja-JP" sz="1800" kern="1200">
          <a:solidFill>
            <a:schemeClr val="tx1"/>
          </a:solidFill>
          <a:latin typeface="+mn-ea"/>
          <a:ea typeface="+mn-ea"/>
          <a:cs typeface="+mn-cs"/>
        </a:defRPr>
      </a:lvl6pPr>
      <a:lvl7pPr marL="2743200" algn="l" defTabSz="914400" rtl="0" eaLnBrk="1" latinLnBrk="0" hangingPunct="1">
        <a:defRPr lang="ja-JP" sz="1800" kern="1200">
          <a:solidFill>
            <a:schemeClr val="tx1"/>
          </a:solidFill>
          <a:latin typeface="+mn-ea"/>
          <a:ea typeface="+mn-ea"/>
          <a:cs typeface="+mn-cs"/>
        </a:defRPr>
      </a:lvl7pPr>
      <a:lvl8pPr marL="3200400" algn="l" defTabSz="914400" rtl="0" eaLnBrk="1" latinLnBrk="0" hangingPunct="1">
        <a:defRPr lang="ja-JP" sz="1800" kern="1200">
          <a:solidFill>
            <a:schemeClr val="tx1"/>
          </a:solidFill>
          <a:latin typeface="+mn-ea"/>
          <a:ea typeface="+mn-ea"/>
          <a:cs typeface="+mn-cs"/>
        </a:defRPr>
      </a:lvl8pPr>
      <a:lvl9pPr marL="3657600" algn="l" defTabSz="914400" rtl="0" eaLnBrk="1" latinLnBrk="0" hangingPunct="1">
        <a:defRPr lang="ja-JP" sz="1800" kern="1200">
          <a:solidFill>
            <a:schemeClr val="tx1"/>
          </a:solidFill>
          <a:latin typeface="+mn-ea"/>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プレースホルダー 9" descr="いくつかの鉢植え"/>
          <p:cNvPicPr>
            <a:picLocks noGrp="1" noChangeAspect="1"/>
          </p:cNvPicPr>
          <p:nvPr>
            <p:ph type="pic" sz="quarter" idx="10"/>
          </p:nvPr>
        </p:nvPicPr>
        <p:blipFill>
          <a:blip r:embed="rId1"/>
          <a:srcRect l="15" r="15"/>
          <a:stretch>
            <a:fillRect/>
          </a:stretch>
        </p:blipFill>
        <p:spPr>
          <a:xfrm>
            <a:off x="458788" y="457200"/>
            <a:ext cx="11274425" cy="5943600"/>
          </a:xfrm>
        </p:spPr>
      </p:pic>
      <p:sp>
        <p:nvSpPr>
          <p:cNvPr id="3" name="タイトル 2"/>
          <p:cNvSpPr>
            <a:spLocks noGrp="1"/>
          </p:cNvSpPr>
          <p:nvPr>
            <p:ph type="title"/>
          </p:nvPr>
        </p:nvSpPr>
        <p:spPr>
          <a:xfrm>
            <a:off x="459105" y="669290"/>
            <a:ext cx="11000740" cy="365760"/>
          </a:xfrm>
        </p:spPr>
        <p:txBody>
          <a:bodyPr rtlCol="0">
            <a:normAutofit fontScale="90000"/>
          </a:bodyPr>
          <a:lstStyle>
            <a:defPPr>
              <a:defRPr lang="ja-JP"/>
            </a:defPPr>
          </a:lstStyle>
          <a:p>
            <a:pPr rtl="0"/>
            <a:r>
              <a:rPr altLang="en-US">
                <a:solidFill>
                  <a:schemeClr val="tx1"/>
                </a:solidFill>
              </a:rPr>
              <a:t>美肌アドバイザー</a:t>
            </a:r>
            <a:r>
              <a:rPr altLang="en-US">
                <a:gradFill>
                  <a:gsLst>
                    <a:gs pos="0">
                      <a:srgbClr val="14CD68"/>
                    </a:gs>
                    <a:gs pos="100000">
                      <a:srgbClr val="0B6E38"/>
                    </a:gs>
                  </a:gsLst>
                  <a:lin scaled="0"/>
                </a:gradFill>
              </a:rPr>
              <a:t>　並木規子</a:t>
            </a:r>
            <a:r>
              <a:rPr altLang="en-US">
                <a:solidFill>
                  <a:schemeClr val="tx1"/>
                </a:solidFill>
              </a:rPr>
              <a:t>さんを推薦します</a:t>
            </a:r>
            <a:r>
              <a:rPr altLang="en-US">
                <a:solidFill>
                  <a:schemeClr val="tx1"/>
                </a:solidFill>
              </a:rPr>
              <a:t>！</a:t>
            </a:r>
            <a:endParaRPr altLang="en-US">
              <a:solidFill>
                <a:schemeClr val="tx1"/>
              </a:solidFill>
            </a:endParaRPr>
          </a:p>
        </p:txBody>
      </p:sp>
      <p:sp>
        <p:nvSpPr>
          <p:cNvPr id="2" name="テキストボックス 1"/>
          <p:cNvSpPr txBox="1"/>
          <p:nvPr/>
        </p:nvSpPr>
        <p:spPr>
          <a:xfrm>
            <a:off x="459740" y="1035050"/>
            <a:ext cx="11336655" cy="1822450"/>
          </a:xfrm>
          <a:prstGeom prst="rect">
            <a:avLst/>
          </a:prstGeom>
          <a:noFill/>
        </p:spPr>
        <p:txBody>
          <a:bodyPr wrap="square" rtlCol="0">
            <a:noAutofit/>
          </a:bodyPr>
          <a:p>
            <a:r>
              <a:rPr lang="ja-JP" altLang="en-US"/>
              <a:t>並木さんのオールハンドフェイシャルエステの体験が受けられるという事で、並木さんにご連絡・・・「予約しますね！」と</a:t>
            </a:r>
            <a:r>
              <a:rPr lang="ja-JP" altLang="en-US"/>
              <a:t>ご快諾を</a:t>
            </a:r>
            <a:r>
              <a:rPr lang="ja-JP" altLang="en-US"/>
              <a:t>いただきました。</a:t>
            </a:r>
            <a:endParaRPr lang="ja-JP" altLang="en-US"/>
          </a:p>
          <a:p>
            <a:r>
              <a:rPr lang="ja-JP" altLang="en-US"/>
              <a:t>私はてっきりデパートの</a:t>
            </a:r>
            <a:r>
              <a:rPr lang="en-US" altLang="ja-JP"/>
              <a:t>1</a:t>
            </a:r>
            <a:r>
              <a:rPr altLang="en-US"/>
              <a:t>階でカウンター越しにちょちょっと触れられる程度の内容かと思っていたので「予約」という事に申し訳なさすら感じてしまいました。そんな大掛かりな・・・と</a:t>
            </a:r>
            <a:r>
              <a:rPr altLang="en-US"/>
              <a:t>。</a:t>
            </a:r>
            <a:endParaRPr altLang="en-US"/>
          </a:p>
          <a:p>
            <a:r>
              <a:rPr altLang="en-US"/>
              <a:t>当日、とても清潔感のあるビルの</a:t>
            </a:r>
            <a:r>
              <a:rPr lang="en-US" altLang="ja-JP"/>
              <a:t>1</a:t>
            </a:r>
            <a:r>
              <a:rPr altLang="en-US"/>
              <a:t>階でソワソワしてたら・・・大変丁寧に迎えて下さり、肌の知識を</a:t>
            </a:r>
            <a:r>
              <a:rPr altLang="en-US"/>
              <a:t>分かり易く教えてくれました</a:t>
            </a:r>
            <a:r>
              <a:rPr altLang="en-US"/>
              <a:t>。</a:t>
            </a:r>
            <a:endParaRPr altLang="en-US"/>
          </a:p>
          <a:p>
            <a:r>
              <a:rPr altLang="en-US"/>
              <a:t>体験は</a:t>
            </a:r>
            <a:r>
              <a:rPr lang="en-US" altLang="ja-JP"/>
              <a:t>5000</a:t>
            </a:r>
            <a:r>
              <a:rPr altLang="en-US"/>
              <a:t>円・・・しかしそれで受けられる内容を凌駕する程の施術をしていただきました。本来ならばもっと出しても！と</a:t>
            </a:r>
            <a:r>
              <a:rPr altLang="en-US"/>
              <a:t>。</a:t>
            </a:r>
            <a:endParaRPr altLang="en-US"/>
          </a:p>
          <a:p>
            <a:endParaRPr altLang="en-US"/>
          </a:p>
        </p:txBody>
      </p:sp>
      <p:pic>
        <p:nvPicPr>
          <p:cNvPr id="5" name="図形 4" descr="Snapshot"/>
          <p:cNvPicPr>
            <a:picLocks noChangeAspect="1"/>
          </p:cNvPicPr>
          <p:nvPr/>
        </p:nvPicPr>
        <p:blipFill>
          <a:blip r:embed="rId2"/>
          <a:stretch>
            <a:fillRect/>
          </a:stretch>
        </p:blipFill>
        <p:spPr>
          <a:xfrm>
            <a:off x="459740" y="2731770"/>
            <a:ext cx="6745605" cy="3794760"/>
          </a:xfrm>
          <a:prstGeom prst="rect">
            <a:avLst/>
          </a:prstGeom>
        </p:spPr>
      </p:pic>
      <p:sp>
        <p:nvSpPr>
          <p:cNvPr id="6" name="テキストボックス 5"/>
          <p:cNvSpPr txBox="1"/>
          <p:nvPr/>
        </p:nvSpPr>
        <p:spPr>
          <a:xfrm>
            <a:off x="7222490" y="2857500"/>
            <a:ext cx="4511040" cy="697865"/>
          </a:xfrm>
          <a:prstGeom prst="rect">
            <a:avLst/>
          </a:prstGeom>
          <a:noFill/>
        </p:spPr>
        <p:txBody>
          <a:bodyPr wrap="square" rtlCol="0">
            <a:noAutofit/>
          </a:bodyPr>
          <a:p>
            <a:r>
              <a:rPr lang="ja-JP" altLang="en-US"/>
              <a:t>☜明りの変化は少しありますが、肌の透明感や鼻回りなどの美肌感がグッと引きあがりました</a:t>
            </a:r>
            <a:r>
              <a:rPr lang="ja-JP" altLang="en-US"/>
              <a:t>。</a:t>
            </a:r>
            <a:endParaRPr lang="ja-JP" altLang="en-US"/>
          </a:p>
          <a:p>
            <a:endParaRPr lang="ja-JP" altLang="en-US"/>
          </a:p>
          <a:p>
            <a:endParaRPr altLang="en-US"/>
          </a:p>
        </p:txBody>
      </p:sp>
      <p:sp>
        <p:nvSpPr>
          <p:cNvPr id="7" name="テキストボックス 6"/>
          <p:cNvSpPr txBox="1"/>
          <p:nvPr/>
        </p:nvSpPr>
        <p:spPr>
          <a:xfrm>
            <a:off x="8068945" y="3555365"/>
            <a:ext cx="3727450" cy="2846705"/>
          </a:xfrm>
          <a:prstGeom prst="rect">
            <a:avLst/>
          </a:prstGeom>
          <a:noFill/>
        </p:spPr>
        <p:txBody>
          <a:bodyPr wrap="square" rtlCol="0">
            <a:noAutofit/>
          </a:bodyPr>
          <a:p>
            <a:r>
              <a:rPr lang="ja-JP" altLang="en-US"/>
              <a:t>所属されているワミレス</a:t>
            </a:r>
            <a:r>
              <a:rPr lang="en-US" altLang="ja-JP"/>
              <a:t>(wamiles)</a:t>
            </a:r>
            <a:r>
              <a:rPr altLang="en-US"/>
              <a:t>は</a:t>
            </a:r>
            <a:endParaRPr altLang="en-US"/>
          </a:p>
          <a:p>
            <a:r>
              <a:rPr lang="en-US" altLang="ja-JP"/>
              <a:t>CM</a:t>
            </a:r>
            <a:r>
              <a:rPr altLang="en-US"/>
              <a:t>を打たれないそうで、その分を</a:t>
            </a:r>
            <a:r>
              <a:rPr altLang="en-US">
                <a:solidFill>
                  <a:srgbClr val="FF0000"/>
                </a:solidFill>
              </a:rPr>
              <a:t>美の研究に費やす！</a:t>
            </a:r>
            <a:r>
              <a:rPr altLang="en-US"/>
              <a:t>という、努力と熱量が高い企業さん</a:t>
            </a:r>
            <a:r>
              <a:rPr altLang="en-US"/>
              <a:t>だそうです。</a:t>
            </a:r>
            <a:endParaRPr altLang="en-US"/>
          </a:p>
          <a:p>
            <a:endParaRPr altLang="en-US"/>
          </a:p>
          <a:p>
            <a:r>
              <a:rPr altLang="en-US"/>
              <a:t>対面するお仕事の場合は特に、第一印象アップの礎になる事請け合いです</a:t>
            </a:r>
            <a:r>
              <a:rPr altLang="en-US"/>
              <a:t>。</a:t>
            </a:r>
            <a:endParaRPr altLang="en-US"/>
          </a:p>
          <a:p>
            <a:r>
              <a:rPr altLang="en-US"/>
              <a:t>このような素晴らしい機会をいただけた事に感謝し、皆様にも推薦いたします</a:t>
            </a:r>
            <a:r>
              <a:rPr altLang="en-US"/>
              <a:t>　　　　　　　　　　　　　　　　　　　　　</a:t>
            </a:r>
            <a:endParaRPr altLang="en-US"/>
          </a:p>
          <a:p>
            <a:r>
              <a:rPr altLang="en-US"/>
              <a:t>　　　　　　　　　　　ナレーター蒼谷</a:t>
            </a:r>
            <a:r>
              <a:rPr altLang="en-US"/>
              <a:t>和樹</a:t>
            </a:r>
            <a:endParaRPr altLang="en-US"/>
          </a:p>
        </p:txBody>
      </p:sp>
    </p:spTree>
  </p:cSld>
  <p:clrMapOvr>
    <a:masterClrMapping/>
  </p:clrMapOvr>
</p:sld>
</file>

<file path=ppt/theme/theme1.xml><?xml version="1.0" encoding="utf-8"?>
<a:theme xmlns:a="http://schemas.openxmlformats.org/drawingml/2006/main" name="ユーザー設定">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eiryo UI"/>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eiryo UI"/>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c t : c o n t e n t T y p e S c h e m a   c t : _ = " "   m a : _ = " "   m a : c o n t e n t T y p e N a m e = " D o c u m e n t "   m a : c o n t e n t T y p e I D = " 0 x 0 1 0 1 0 0 7 9 F 1 1 1 E D 3 5 F 8 C C 4 7 9 4 4 9 6 0 9 E 8 A 0 9 2 3 A 6 "   m a : c o n t e n t T y p e V e r s i o n = " 2 8 "   m a : c o n t e n t T y p e D e s c r i p t i o n = " C r e a t e   a   n e w   d o c u m e n t . "   m a : c o n t e n t T y p e S c o p e = " "   m a : v e r s i o n I D = " 6 0 f 5 a 4 f 2 d 2 b 0 a b a d c f 5 3 2 d 4 8 e b f 9 c b 7 1 "   x m l n s : c t = " h t t p : / / s c h e m a s . m i c r o s o f t . c o m / o f f i c e / 2 0 0 6 / m e t a d a t a / c o n t e n t T y p e "   x m l n s : m a = " h t t p : / / s c h e m a s . m i c r o s o f t . c o m / o f f i c e / 2 0 0 6 / m e t a d a t a / p r o p e r t i e s / m e t a A t t r i b u t e s " >  
 < x s d : s c h e m a   t a r g e t N a m e s p a c e = " h t t p : / / s c h e m a s . m i c r o s o f t . c o m / o f f i c e / 2 0 0 6 / m e t a d a t a / p r o p e r t i e s "   m a : r o o t = " t r u e "   m a : f i e l d s I D = " 7 d d 7 8 1 2 9 e 6 a 1 8 1 1 f 8 4 8 0 7 a d 1 1 c 6 5 1 5 3 1 " 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S t a t u s "   m i n O c c u r s = " 0 " / >  
 < x s d : e l e m e n t   r e f = " n s 2 : I m a g e "   m i n O c c u r s = " 0 " / > 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1 : _ i p _ U n i f i e d C o m p l i a n c e P o l i c y P r o p e r t i e s "   m i n O c c u r s = " 0 " / >  
 < x s d : e l e m e n t   r e f = " n s 1 : _ i p _ U n i f i e d C o m p l i a n c e P o l i c y U I A c t i o n "   m i n O c c u r s = " 0 " / >  
 < x s d : e l e m e n t   r e f = " n s 4 : T a x C a t c h A l l "   m i n O c c u r s = " 0 " / >  
 < x s d : e l e m e n t   r e f = " n s 2 : I m a g e T a g s T a x H T F i e l d "   m i n O c c u r s = " 0 " / >  
 < x s d : e l e m e n t   r e f = " n s 2 : M e d i a S e r v i c e L o c a t i o n "   m i n O c c u r s = " 0 " / >  
 < x s d : e l e m e n t   r e f = " n s 2 : M e d i a L e n g t h I n S e c o n d s "   m i n O c c u r s = " 0 " / >  
 < x s d : e l e m e n t   r e f = " n s 2 : B a c k g r o u n d "   m i n O c c u r s = " 0 " / >  
 < x s d : e l e m e n t   r e f = " n s 2 : M e d i a S e r v i c e S e a r c h P r o p e r t i e s "   m i n O c c u r s = " 0 " / >  
 < x s d : e l e m e n t   r e f = " n s 2 : M e d i a S e r v i c e D o c T a g s "   m i n O c c u r s = " 0 " / >  
 < x s d : e l e m e n t   r e f = " n s 2 : M e d i a S e r v i c e O b j e c t D e t e c t o r V e r s i o n s "   m i n O c c u r s = " 0 " / >  
 < x s d : e l e m e n t   r e f = " n s 2 : M e d i a S e r v i c e S y s t e m T a g s " 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m a : r e a d O n l y = " f a l s e " >  
 < x s d : s i m p l e T y p e >  
 < x s d : r e s t r i c t i o n   b a s e = " d m s : N o t e " / >  
 < / x s d : s i m p l e T y p e >  
 < / x s d : e l e m e n t >  
 < x s d : e l e m e n t   n a m e = " _ i p _ U n i f i e d C o m p l i a n c e P o l i c y U I A c t i o n "   m a : i n d e x = " 2 1 "   n i l l a b l e = " t r u e "   m a : d i s p l a y N a m e = " U n i f i e d   C o m p l i a n c e   P o l i c y   U I   A c t i o n "   m a : h i d d e n = " t r u e "   m a : i n t e r n a l N a m e = " _ i p _ U n i f i e d C o m p l i a n c e P o l i c y U I A c t i o n "   m a : r e a d O n l y = " f a l s e " > 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t a t u s "   m a : i n d e x = " 2 "   n i l l a b l e = " t r u e "   m a : d i s p l a y N a m e = " S t a t u s "   m a : d e f a u l t = " N o t   s t a r t e d "   m a : f o r m a t = " D r o p d o w n "   m a : i n t e r n a l N a m e = " S t a t u s "   m a : r e a d O n l y = " f a l s e " >  
 < x s d : s i m p l e T y p e >  
 < x s d : r e s t r i c t i o n   b a s e = " d m s : C h o i c e " >  
 < x s d : e n u m e r a t i o n   v a l u e = " N o t   s t a r t e d " / >  
 < x s d : e n u m e r a t i o n   v a l u e = " I n   P r o g r e s s " / >  
 < x s d : e n u m e r a t i o n   v a l u e = " C o m p l e t e d " / >  
 < / x s d : r e s t r i c t i o n >  
 < / x s d : s i m p l e T y p e >  
 < / x s d : e l e m e n t >  
 < x s d : e l e m e n t   n a m e = " I m a g e "   m a : i n d e x = " 3 "   n i l l a b l e = " t r u e "   m a : d i s p l a y N a m e = " I m a g e "   m a : f o r m a t = " I m a g e "   m a : i n t e r n a l N a m e = " I m a g e "   m a : r e a d O n l y = " f a l s 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h i d d e n = " t r u e "   m a : i n t e r n a l N a m e = " M e d i a S e r v i c e O C R "   m a : r e a d O n l y = " t r u e " >  
 < x s d : s i m p l e T y p e >  
 < x s d : r e s t r i c t i o n   b a s e = " d m s : N o t e " / >  
 < / x s d : s i m p l e T y p e >  
 < / x s d : e l e m e n t >  
 < x s d : e l e m e n t   n a m e = " M e d i a S e r v i c e A u t o T a g s "   m a : i n d e x = " 1 1 "   n i l l a b l e = " t r u e "   m a : d i s p l a y N a m e = " M e d i a S e r v i c e A u t o T a g s "   m a : h i d d e n = " t r u e " 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h i d d e n = " t r u e "   m a : i n t e r n a l N a m e = " M e d i a S e r v i c e K e y P o i n t s "   m a : r e a d O n l y = " f a l s e " >  
 < x s d : s i m p l e T y p e >  
 < x s d : r e s t r i c t i o n   b a s e = " d m s : N o t e " / >  
 < / x s d : s i m p l e T y p e >  
 < / x s d : e l e m e n t >  
 < x s d : e l e m e n t   n a m e = " M e d i a S e r v i c e D a t e T a k e n "   m a : i n d e x = " 1 8 "   n i l l a b l e = " t r u e "   m a : d i s p l a y N a m e = " M e d i a S e r v i c e D a t e T a k e n "   m a : h i d d e n = " t r u e "   m a : i n t e r n a l N a m e = " M e d i a S e r v i c e D a t e T a k e n "   m a : r e a d O n l y = " t r u e " >  
 < x s d : s i m p l e T y p e >  
 < x s d : r e s t r i c t i o n   b a s e = " d m s : T e x t " / >  
 < / x s d : s i m p l e T y p e >  
 < / x s d : e l e m e n t >  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
 < x s d : c o m p l e x T y p e >  
 < x s d : s e q u e n c e >  
 < x s d : e l e m e n t   r e f = " p c : T e r m s "   m i n O c c u r s = " 0 "   m a x O c c u r s = " 1 " > < / x s d : e l e m e n t >  
 < / x s d : s e q u e n c e >  
 < / x s d : c o m p l e x T y p e >  
 < / x s d : e l e m e n t >  
 < x s d : e l e m e n t   n a m e = " M e d i a S e r v i c e L o c a t i o n "   m a : i n d e x = " 2 6 "   n i l l a b l e = " t r u e "   m a : d i s p l a y N a m e = " L o c a t i o n "   m a : h i d d e n = " t r u e "   m a : i n t e r n a l N a m e = " M e d i a S e r v i c e L o c a t i o n "   m a : r e a d O n l y = " t r u e " >  
 < x s d : s i m p l e T y p e >  
 < x s d : r e s t r i c t i o n   b a s e = " d m s : T e x t " / >  
 < / x s d : s i m p l e T y p e >  
 < / x s d : e l e m e n t >  
 < x s d : e l e m e n t   n a m e = " M e d i a L e n g t h I n S e c o n d s "   m a : i n d e x = " 2 7 "   n i l l a b l e = " t r u e "   m a : d i s p l a y N a m e = " M e d i a L e n g t h I n S e c o n d s "   m a : h i d d e n = " t r u e "   m a : i n t e r n a l N a m e = " M e d i a L e n g t h I n S e c o n d s "   m a : r e a d O n l y = " t r u e " >  
 < x s d : s i m p l e T y p e >  
 < x s d : r e s t r i c t i o n   b a s e = " d m s : U n k n o w n " / >  
 < / x s d : s i m p l e T y p e >  
 < / x s d : e l e m e n t >  
 < x s d : e l e m e n t   n a m e = " B a c k g r o u n d "   m a : i n d e x = " 2 8 "   n i l l a b l e = " t r u e "   m a : d i s p l a y N a m e = " B a c k g r o u n d "   m a : d e f a u l t = " 0 "   m a : f o r m a t = " D r o p d o w n "   m a : i n t e r n a l N a m e = " B a c k g r o u n d " >  
 < x s d : s i m p l e T y p e >  
 < x s d : r e s t r i c t i o n   b a s e = " d m s : B o o l e a n " / >  
 < / x s d : s i m p l e T y p e >  
 < / x s d : e l e m e n t >  
 < x s d : e l e m e n t   n a m e = " M e d i a S e r v i c e S e a r c h P r o p e r t i e s "   m a : i n d e x = " 2 9 "   n i l l a b l e = " t r u e "   m a : d i s p l a y N a m e = " M e d i a S e r v i c e S e a r c h P r o p e r t i e s "   m a : h i d d e n = " t r u e "   m a : i n t e r n a l N a m e = " M e d i a S e r v i c e S e a r c h P r o p e r t i e s "   m a : r e a d O n l y = " t r u e " >  
 < x s d : s i m p l e T y p e >  
 < x s d : r e s t r i c t i o n   b a s e = " d m s : N o t e " / >  
 < / x s d : s i m p l e T y p e >  
 < / x s d : e l e m e n t >  
 < x s d : e l e m e n t   n a m e = " M e d i a S e r v i c e D o c T a g s "   m a : i n d e x = " 3 0 "   n i l l a b l e = " t r u e "   m a : d i s p l a y N a m e = " M e d i a S e r v i c e D o c T a g s "   m a : h i d d e n = " t r u e "   m a : i n t e r n a l N a m e = " M e d i a S e r v i c e D o c T a g s "   m a : r e a d O n l y = " t r u e " >  
 < x s d : s i m p l e T y p e >  
 < x s d : r e s t r i c t i o n   b a s e = " d m s : N o t e " / >  
 < / x s d : s i m p l e T y p e >  
 < / x s d : e l e m e n t >  
 < x s d : e l e m e n t   n a m e = " M e d i a S e r v i c e O b j e c t D e t e c t o r V e r s i o n s "   m a : i n d e x = " 3 1 "   n i l l a b l e = " t r u e "   m a : d i s p l a y N a m e = " M e d i a S e r v i c e O b j e c t D e t e c t o r V e r s i o n s "   m a : d e s c r i p t i o n = " "   m a : h i d d e n = " t r u e "   m a : i n d e x e d = " t r u e "   m a : i n t e r n a l N a m e = " M e d i a S e r v i c e O b j e c t D e t e c t o r V e r s i o n s "   m a : r e a d O n l y = " t r u e " >  
 < x s d : s i m p l e T y p e >  
 < x s d : r e s t r i c t i o n   b a s e = " d m s : T e x t " / >  
 < / x s d : s i m p l e T y p e >  
 < / x s d : e l e m e n t >  
 < x s d : e l e m e n t   n a m e = " M e d i a S e r v i c e S y s t e m T a g s "   m a : i n d e x = " 3 2 "   n i l l a b l e = " t r u e "   m a : d i s p l a y N a m e = " M e d i a S e r v i c e S y s t e m T a g s "   m a : h i d d e n = " t r u e "   m a : i n t e r n a l N a m e = " M e d i a S e r v i c e S y s t e m T a g s "   m a : r e a d O n l y = " t r u e " >  
 < x s d : s i m p l e T y p e >  
 < x s d : r e s t r i c t i o n   b a s e = " d m s : N o t e " / >  
 < / x s d : s i m p l e 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h i d d e n = " t r u e " 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h i d d e n = " t r u e "   m a : i n t e r n a l N a m e = " S h a r e d W i t h D e t a i l s "   m a : r e a d O n l y = " t r u e " >  
 < x s d : s i m p l e T y p e >  
 < x s d : r e s t r i c t i o n   b a s e = " d m s : N o t e " / > 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3 "   n i l l a b l e = " t r u e "   m a : d i s p l a y N a m e = " T a x o n o m y   C a t c h   A l l   C o l u m n "   m a : h i d d e n = " t r u e "   m a : l i s t = " { 3 f 6 b f c b c - 3 d b 3 - 4 a e 6 - b d 7 6 - 3 2 6 f 0 7 9 8 a d 2 8 } "   m a : i n t e r n a l N a m e = " T a x C a t c h A l l "   m a : r e a d O n l y = " f a l s e " 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d i s p l a y N a m e = " C o n t e n t   T y p e " / >  
 < x s d : e l e m e n t   r e f = " d c : t i t l e "   m i n O c c u r s = " 0 "   m a x O c c u r s = " 1 "   m a : i n d e x = " 1 " 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x m l   v e r s i o n = " 1 . 0 " ? > < p : p r o p e r t i e s   x m l n s : p = " h t t p : / / s c h e m a s . m i c r o s o f t . c o m / o f f i c e / 2 0 0 6 / m e t a d a t a / p r o p e r t i e s "   x m l n s : x s i = " h t t p : / / w w w . w 3 . o r g / 2 0 0 1 / X M L S c h e m a - i n s t a n c e "   x m l n s : p c = " h t t p : / / s c h e m a s . m i c r o s o f t . c o m / o f f i c e / i n f o p a t h / 2 0 0 7 / P a r t n e r C o n t r o l s " > < d o c u m e n t M a n a g e m e n t > < _ i p _ U n i f i e d C o m p l i a n c e P o l i c y U I A c t i o n   x m l n s = " h t t p : / / s c h e m a s . m i c r o s o f t . c o m / s h a r e p o i n t / v 3 "   x s i : n i l = " t r u e " / > < I m a g e   x m l n s = " 7 1 a f 3 2 4 3 - 3 d d 4 - 4 a 8 d - 8 c 0 d - d d 7 6 d a 1 f 0 2 a 5 " > < U r l   x s i : n i l = " t r u e " > < / U r l > < D e s c r i p t i o n   x s i : n i l = " t r u e " > < / D e s c r i p t i o n > < / I m a g e > < S t a t u s   x m l n s = " 7 1 a f 3 2 4 3 - 3 d d 4 - 4 a 8 d - 8 c 0 d - d d 7 6 d a 1 f 0 2 a 5 " > N o t   s t a r t e d < / S t a t u s > < B a c k g r o u n d   x m l n s = " 7 1 a f 3 2 4 3 - 3 d d 4 - 4 a 8 d - 8 c 0 d - d d 7 6 d a 1 f 0 2 a 5 " > f a l s e < / B a c k g r o u n d > < _ i p _ U n i f i e d C o m p l i a n c e P o l i c y P r o p e r t i e s   x m l n s = " h t t p : / / s c h e m a s . m i c r o s o f t . c o m / s h a r e p o i n t / v 3 "   x s i : n i l = " t r u e " / > < I m a g e T a g s T a x H T F i e l d   x m l n s = " 7 1 a f 3 2 4 3 - 3 d d 4 - 4 a 8 d - 8 c 0 d - d d 7 6 d a 1 f 0 2 a 5 " > < T e r m s   x m l n s = " h t t p : / / s c h e m a s . m i c r o s o f t . c o m / o f f i c e / i n f o p a t h / 2 0 0 7 / P a r t n e r C o n t r o l s " > < / T e r m s > < / I m a g e T a g s T a x H T F i e l d > < T a x C a t c h A l l   x m l n s = " 2 3 0 e 9 d f 3 - b e 6 5 - 4 c 7 3 - a 9 3 b - d 1 2 3 6 e b d 6 7 7 e "   x s i : n i l = " t r u e " / > < M e d i a S e r v i c e K e y P o i n t s   x m l n s = " 7 1 a f 3 2 4 3 - 3 d d 4 - 4 a 8 d - 8 c 0 d - d d 7 6 d a 1 f 0 2 a 5 "   x s i : n i l = " t r u e " / > < / d o c u m e n t M a n a g e m e n t > < / p : p r o p e r t i e s > 
</file>

<file path=customXml/item3.xml>��< ? m s o - c o n t e n t T y p e ? > < F o r m T e m p l a t e s   x m l n s = " h t t p : / / s c h e m a s . m i c r o s o f t . c o m / s h a r e p o i n t / v 3 / c o n t e n t t y p e / f o r m s " > < D i s p l a y > D o c u m e n t L i b r a r y F o r m < / D i s p l a y > < E d i t > D o c u m e n t L i b r a r y F o r m < / E d i t > < N e w > D o c u m e n t L i b r a r y F o r m < / N e w > < / F o r m T e m p l a t e s > 
</file>

<file path=customXml/itemProps1.xml><?xml version="1.0" encoding="utf-8"?>
<ds:datastoreItem xmlns:ds="http://schemas.openxmlformats.org/officeDocument/2006/customXml" ds:itemID="{32E4FA29-61E2-42A6-9537-732ED628B68D}">
  <ds:schemaRefs/>
</ds:datastoreItem>
</file>

<file path=customXml/itemProps2.xml><?xml version="1.0" encoding="utf-8"?>
<ds:datastoreItem xmlns:ds="http://schemas.openxmlformats.org/officeDocument/2006/customXml" ds:itemID="{337CDA33-9251-49D0-A51A-7888AA3E0635}">
  <ds:schemaRefs/>
</ds:datastoreItem>
</file>

<file path=customXml/itemProps3.xml><?xml version="1.0" encoding="utf-8"?>
<ds:datastoreItem xmlns:ds="http://schemas.openxmlformats.org/officeDocument/2006/customXml" ds:itemID="{3F796806-D3A7-49C6-9335-B8A0B9307F8E}">
  <ds:schemaRefs/>
</ds:datastoreItem>
</file>

<file path=docProps/app.xml><?xml version="1.0" encoding="utf-8"?>
<Properties xmlns="http://schemas.openxmlformats.org/officeDocument/2006/extended-properties" xmlns:vt="http://schemas.openxmlformats.org/officeDocument/2006/docPropsVTypes">
  <TotalTime>0</TotalTime>
  <Words>516</Words>
  <Application>WPS Presentation</Application>
  <PresentationFormat>ワイド画面</PresentationFormat>
  <Paragraphs>19</Paragraphs>
  <Slides>1</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ＭＳ Ｐゴシック</vt:lpstr>
      <vt:lpstr>Wingdings</vt:lpstr>
      <vt:lpstr>Meiryo UI</vt:lpstr>
      <vt:lpstr>Microsoft YaHei</vt:lpstr>
      <vt:lpstr>ＭＳ Ｐゴシック</vt:lpstr>
      <vt:lpstr>Arial Unicode MS</vt:lpstr>
      <vt:lpstr>ユーザー設定</vt:lpstr>
      <vt:lpstr>ピッチ デッキ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美肌アドバイザー　並木規子さんを推薦します！</dc:title>
  <dc:creator/>
  <cp:lastModifiedBy>souya</cp:lastModifiedBy>
  <cp:revision>1</cp:revision>
  <dcterms:created xsi:type="dcterms:W3CDTF">2025-01-22T02:11:14Z</dcterms:created>
  <dcterms:modified xsi:type="dcterms:W3CDTF">2025-01-22T02:11:14Z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ICV">
    <vt:lpwstr>5CB48DA1A5344EA6BA4DE7FC676E0476_13</vt:lpwstr>
  </property>
  <property fmtid="{D5CDD505-2E9C-101B-9397-08002B2CF9AE}" pid="5" name="KSOProductBuildVer">
    <vt:lpwstr>1041-12.2.0.17562</vt:lpwstr>
  </property>
</Properties>
</file>