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_24122412_k@yahoo.co.jp" userId="e290cc042531ba95" providerId="LiveId" clId="{80CC6411-31BA-438C-AFAA-3D0E385680AC}"/>
    <pc:docChg chg="undo custSel delSld modSld">
      <pc:chgData name="h_24122412_k@yahoo.co.jp" userId="e290cc042531ba95" providerId="LiveId" clId="{80CC6411-31BA-438C-AFAA-3D0E385680AC}" dt="2025-02-17T15:16:43.056" v="365" actId="403"/>
      <pc:docMkLst>
        <pc:docMk/>
      </pc:docMkLst>
      <pc:sldChg chg="del">
        <pc:chgData name="h_24122412_k@yahoo.co.jp" userId="e290cc042531ba95" providerId="LiveId" clId="{80CC6411-31BA-438C-AFAA-3D0E385680AC}" dt="2025-02-17T07:16:41.653" v="110" actId="2696"/>
        <pc:sldMkLst>
          <pc:docMk/>
          <pc:sldMk cId="2807486918" sldId="256"/>
        </pc:sldMkLst>
      </pc:sldChg>
      <pc:sldChg chg="del">
        <pc:chgData name="h_24122412_k@yahoo.co.jp" userId="e290cc042531ba95" providerId="LiveId" clId="{80CC6411-31BA-438C-AFAA-3D0E385680AC}" dt="2025-02-17T07:16:46.669" v="111" actId="2696"/>
        <pc:sldMkLst>
          <pc:docMk/>
          <pc:sldMk cId="3213526304" sldId="257"/>
        </pc:sldMkLst>
      </pc:sldChg>
      <pc:sldChg chg="addSp modSp mod">
        <pc:chgData name="h_24122412_k@yahoo.co.jp" userId="e290cc042531ba95" providerId="LiveId" clId="{80CC6411-31BA-438C-AFAA-3D0E385680AC}" dt="2025-02-17T15:16:43.056" v="365" actId="403"/>
        <pc:sldMkLst>
          <pc:docMk/>
          <pc:sldMk cId="1575227640" sldId="258"/>
        </pc:sldMkLst>
        <pc:spChg chg="mod">
          <ac:chgData name="h_24122412_k@yahoo.co.jp" userId="e290cc042531ba95" providerId="LiveId" clId="{80CC6411-31BA-438C-AFAA-3D0E385680AC}" dt="2025-02-17T15:11:50.594" v="325" actId="403"/>
          <ac:spMkLst>
            <pc:docMk/>
            <pc:sldMk cId="1575227640" sldId="258"/>
            <ac:spMk id="2" creationId="{CD6E60A3-510E-50BA-9F4D-A65052B7964A}"/>
          </ac:spMkLst>
        </pc:spChg>
        <pc:spChg chg="mod">
          <ac:chgData name="h_24122412_k@yahoo.co.jp" userId="e290cc042531ba95" providerId="LiveId" clId="{80CC6411-31BA-438C-AFAA-3D0E385680AC}" dt="2025-02-17T15:16:43.056" v="365" actId="403"/>
          <ac:spMkLst>
            <pc:docMk/>
            <pc:sldMk cId="1575227640" sldId="258"/>
            <ac:spMk id="3" creationId="{8B129C77-9F7C-F9F0-0692-955E6C92A5EA}"/>
          </ac:spMkLst>
        </pc:spChg>
        <pc:spChg chg="add mod">
          <ac:chgData name="h_24122412_k@yahoo.co.jp" userId="e290cc042531ba95" providerId="LiveId" clId="{80CC6411-31BA-438C-AFAA-3D0E385680AC}" dt="2025-02-17T15:12:07.468" v="355" actId="20577"/>
          <ac:spMkLst>
            <pc:docMk/>
            <pc:sldMk cId="1575227640" sldId="258"/>
            <ac:spMk id="4" creationId="{F785ADDD-42C9-CF2E-640C-5FA155FB27E0}"/>
          </ac:spMkLst>
        </pc:spChg>
        <pc:spChg chg="mod">
          <ac:chgData name="h_24122412_k@yahoo.co.jp" userId="e290cc042531ba95" providerId="LiveId" clId="{80CC6411-31BA-438C-AFAA-3D0E385680AC}" dt="2025-02-17T15:16:13.777" v="361" actId="1076"/>
          <ac:spMkLst>
            <pc:docMk/>
            <pc:sldMk cId="1575227640" sldId="258"/>
            <ac:spMk id="5" creationId="{37CF0C9C-4DA9-AA17-D2D7-7B55F3F9C7EC}"/>
          </ac:spMkLst>
        </pc:spChg>
        <pc:spChg chg="add mod">
          <ac:chgData name="h_24122412_k@yahoo.co.jp" userId="e290cc042531ba95" providerId="LiveId" clId="{80CC6411-31BA-438C-AFAA-3D0E385680AC}" dt="2025-02-17T15:09:10.188" v="298" actId="1582"/>
          <ac:spMkLst>
            <pc:docMk/>
            <pc:sldMk cId="1575227640" sldId="258"/>
            <ac:spMk id="6" creationId="{A58CBD87-F4F3-2A62-8F94-4D7640C9769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FD7C92-CAC5-21AA-998C-EEC9F46D7E4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894A561-F4C0-1817-6383-86A6F6EA24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F4BE7E1-134D-6C5C-1186-2BF43753FA0D}"/>
              </a:ext>
            </a:extLst>
          </p:cNvPr>
          <p:cNvSpPr>
            <a:spLocks noGrp="1"/>
          </p:cNvSpPr>
          <p:nvPr>
            <p:ph type="dt" sz="half" idx="10"/>
          </p:nvPr>
        </p:nvSpPr>
        <p:spPr/>
        <p:txBody>
          <a:bodyPr/>
          <a:lstStyle/>
          <a:p>
            <a:fld id="{91B2241A-49AC-4D2D-99E8-4CDDBF5B6693}" type="datetimeFigureOut">
              <a:rPr kumimoji="1" lang="ja-JP" altLang="en-US" smtClean="0"/>
              <a:t>2025/2/18</a:t>
            </a:fld>
            <a:endParaRPr kumimoji="1" lang="ja-JP" altLang="en-US"/>
          </a:p>
        </p:txBody>
      </p:sp>
      <p:sp>
        <p:nvSpPr>
          <p:cNvPr id="5" name="フッター プレースホルダー 4">
            <a:extLst>
              <a:ext uri="{FF2B5EF4-FFF2-40B4-BE49-F238E27FC236}">
                <a16:creationId xmlns:a16="http://schemas.microsoft.com/office/drawing/2014/main" id="{ACFAC684-944E-3E0D-58E9-D16709D0D58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F051B7F-46E2-AE6B-C606-39B127A2337E}"/>
              </a:ext>
            </a:extLst>
          </p:cNvPr>
          <p:cNvSpPr>
            <a:spLocks noGrp="1"/>
          </p:cNvSpPr>
          <p:nvPr>
            <p:ph type="sldNum" sz="quarter" idx="12"/>
          </p:nvPr>
        </p:nvSpPr>
        <p:spPr/>
        <p:txBody>
          <a:bodyPr/>
          <a:lstStyle/>
          <a:p>
            <a:fld id="{0C5F6CE6-A7FA-4112-990A-EA9B2FE237AE}" type="slidenum">
              <a:rPr kumimoji="1" lang="ja-JP" altLang="en-US" smtClean="0"/>
              <a:t>‹#›</a:t>
            </a:fld>
            <a:endParaRPr kumimoji="1" lang="ja-JP" altLang="en-US"/>
          </a:p>
        </p:txBody>
      </p:sp>
    </p:spTree>
    <p:extLst>
      <p:ext uri="{BB962C8B-B14F-4D97-AF65-F5344CB8AC3E}">
        <p14:creationId xmlns:p14="http://schemas.microsoft.com/office/powerpoint/2010/main" val="3116024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D18621-F558-37AD-199A-00092ED67D2A}"/>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2E9D13E-D151-791C-6E90-7F4FBFBB83D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85BFFF0-7456-D1DA-B5A0-5A14EF30C2A1}"/>
              </a:ext>
            </a:extLst>
          </p:cNvPr>
          <p:cNvSpPr>
            <a:spLocks noGrp="1"/>
          </p:cNvSpPr>
          <p:nvPr>
            <p:ph type="dt" sz="half" idx="10"/>
          </p:nvPr>
        </p:nvSpPr>
        <p:spPr/>
        <p:txBody>
          <a:bodyPr/>
          <a:lstStyle/>
          <a:p>
            <a:fld id="{91B2241A-49AC-4D2D-99E8-4CDDBF5B6693}" type="datetimeFigureOut">
              <a:rPr kumimoji="1" lang="ja-JP" altLang="en-US" smtClean="0"/>
              <a:t>2025/2/18</a:t>
            </a:fld>
            <a:endParaRPr kumimoji="1" lang="ja-JP" altLang="en-US"/>
          </a:p>
        </p:txBody>
      </p:sp>
      <p:sp>
        <p:nvSpPr>
          <p:cNvPr id="5" name="フッター プレースホルダー 4">
            <a:extLst>
              <a:ext uri="{FF2B5EF4-FFF2-40B4-BE49-F238E27FC236}">
                <a16:creationId xmlns:a16="http://schemas.microsoft.com/office/drawing/2014/main" id="{EC68343F-37C1-985C-7612-A8DFF97B2F8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C15BBC4-64B5-6E27-2742-0B7427BAFF53}"/>
              </a:ext>
            </a:extLst>
          </p:cNvPr>
          <p:cNvSpPr>
            <a:spLocks noGrp="1"/>
          </p:cNvSpPr>
          <p:nvPr>
            <p:ph type="sldNum" sz="quarter" idx="12"/>
          </p:nvPr>
        </p:nvSpPr>
        <p:spPr/>
        <p:txBody>
          <a:bodyPr/>
          <a:lstStyle/>
          <a:p>
            <a:fld id="{0C5F6CE6-A7FA-4112-990A-EA9B2FE237AE}" type="slidenum">
              <a:rPr kumimoji="1" lang="ja-JP" altLang="en-US" smtClean="0"/>
              <a:t>‹#›</a:t>
            </a:fld>
            <a:endParaRPr kumimoji="1" lang="ja-JP" altLang="en-US"/>
          </a:p>
        </p:txBody>
      </p:sp>
    </p:spTree>
    <p:extLst>
      <p:ext uri="{BB962C8B-B14F-4D97-AF65-F5344CB8AC3E}">
        <p14:creationId xmlns:p14="http://schemas.microsoft.com/office/powerpoint/2010/main" val="761220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7668410-4326-168D-47F7-851718977F0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22A3075-CC0B-41E8-8540-542CEBD629F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5A44CC1-C631-9411-9FD6-83E05C1DBB1A}"/>
              </a:ext>
            </a:extLst>
          </p:cNvPr>
          <p:cNvSpPr>
            <a:spLocks noGrp="1"/>
          </p:cNvSpPr>
          <p:nvPr>
            <p:ph type="dt" sz="half" idx="10"/>
          </p:nvPr>
        </p:nvSpPr>
        <p:spPr/>
        <p:txBody>
          <a:bodyPr/>
          <a:lstStyle/>
          <a:p>
            <a:fld id="{91B2241A-49AC-4D2D-99E8-4CDDBF5B6693}" type="datetimeFigureOut">
              <a:rPr kumimoji="1" lang="ja-JP" altLang="en-US" smtClean="0"/>
              <a:t>2025/2/18</a:t>
            </a:fld>
            <a:endParaRPr kumimoji="1" lang="ja-JP" altLang="en-US"/>
          </a:p>
        </p:txBody>
      </p:sp>
      <p:sp>
        <p:nvSpPr>
          <p:cNvPr id="5" name="フッター プレースホルダー 4">
            <a:extLst>
              <a:ext uri="{FF2B5EF4-FFF2-40B4-BE49-F238E27FC236}">
                <a16:creationId xmlns:a16="http://schemas.microsoft.com/office/drawing/2014/main" id="{929BC10D-B543-0C6A-4AF1-2BC01965FF9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640964-B785-7269-5842-3FC04A13E91A}"/>
              </a:ext>
            </a:extLst>
          </p:cNvPr>
          <p:cNvSpPr>
            <a:spLocks noGrp="1"/>
          </p:cNvSpPr>
          <p:nvPr>
            <p:ph type="sldNum" sz="quarter" idx="12"/>
          </p:nvPr>
        </p:nvSpPr>
        <p:spPr/>
        <p:txBody>
          <a:bodyPr/>
          <a:lstStyle/>
          <a:p>
            <a:fld id="{0C5F6CE6-A7FA-4112-990A-EA9B2FE237AE}" type="slidenum">
              <a:rPr kumimoji="1" lang="ja-JP" altLang="en-US" smtClean="0"/>
              <a:t>‹#›</a:t>
            </a:fld>
            <a:endParaRPr kumimoji="1" lang="ja-JP" altLang="en-US"/>
          </a:p>
        </p:txBody>
      </p:sp>
    </p:spTree>
    <p:extLst>
      <p:ext uri="{BB962C8B-B14F-4D97-AF65-F5344CB8AC3E}">
        <p14:creationId xmlns:p14="http://schemas.microsoft.com/office/powerpoint/2010/main" val="3772255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054171-1779-E5D3-8E2A-82D4F5F3929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B6ED2D4-E293-C737-3E28-F6889437AF4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3BD7DE1-6F91-3E8F-25E0-B865072594E7}"/>
              </a:ext>
            </a:extLst>
          </p:cNvPr>
          <p:cNvSpPr>
            <a:spLocks noGrp="1"/>
          </p:cNvSpPr>
          <p:nvPr>
            <p:ph type="dt" sz="half" idx="10"/>
          </p:nvPr>
        </p:nvSpPr>
        <p:spPr/>
        <p:txBody>
          <a:bodyPr/>
          <a:lstStyle/>
          <a:p>
            <a:fld id="{91B2241A-49AC-4D2D-99E8-4CDDBF5B6693}" type="datetimeFigureOut">
              <a:rPr kumimoji="1" lang="ja-JP" altLang="en-US" smtClean="0"/>
              <a:t>2025/2/18</a:t>
            </a:fld>
            <a:endParaRPr kumimoji="1" lang="ja-JP" altLang="en-US"/>
          </a:p>
        </p:txBody>
      </p:sp>
      <p:sp>
        <p:nvSpPr>
          <p:cNvPr id="5" name="フッター プレースホルダー 4">
            <a:extLst>
              <a:ext uri="{FF2B5EF4-FFF2-40B4-BE49-F238E27FC236}">
                <a16:creationId xmlns:a16="http://schemas.microsoft.com/office/drawing/2014/main" id="{ACD5373B-46D1-473D-DC4F-55F53E5491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BF38F3F-18B2-23F0-44BA-25FBFCF29D29}"/>
              </a:ext>
            </a:extLst>
          </p:cNvPr>
          <p:cNvSpPr>
            <a:spLocks noGrp="1"/>
          </p:cNvSpPr>
          <p:nvPr>
            <p:ph type="sldNum" sz="quarter" idx="12"/>
          </p:nvPr>
        </p:nvSpPr>
        <p:spPr/>
        <p:txBody>
          <a:bodyPr/>
          <a:lstStyle/>
          <a:p>
            <a:fld id="{0C5F6CE6-A7FA-4112-990A-EA9B2FE237AE}" type="slidenum">
              <a:rPr kumimoji="1" lang="ja-JP" altLang="en-US" smtClean="0"/>
              <a:t>‹#›</a:t>
            </a:fld>
            <a:endParaRPr kumimoji="1" lang="ja-JP" altLang="en-US"/>
          </a:p>
        </p:txBody>
      </p:sp>
    </p:spTree>
    <p:extLst>
      <p:ext uri="{BB962C8B-B14F-4D97-AF65-F5344CB8AC3E}">
        <p14:creationId xmlns:p14="http://schemas.microsoft.com/office/powerpoint/2010/main" val="2542655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A1C17A-4996-CF1A-E829-59D8D7431FF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6613D2-DF79-F056-4D08-CED1E871EF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6BC0223-60DC-252D-DC71-CFF6DC43F08C}"/>
              </a:ext>
            </a:extLst>
          </p:cNvPr>
          <p:cNvSpPr>
            <a:spLocks noGrp="1"/>
          </p:cNvSpPr>
          <p:nvPr>
            <p:ph type="dt" sz="half" idx="10"/>
          </p:nvPr>
        </p:nvSpPr>
        <p:spPr/>
        <p:txBody>
          <a:bodyPr/>
          <a:lstStyle/>
          <a:p>
            <a:fld id="{91B2241A-49AC-4D2D-99E8-4CDDBF5B6693}" type="datetimeFigureOut">
              <a:rPr kumimoji="1" lang="ja-JP" altLang="en-US" smtClean="0"/>
              <a:t>2025/2/18</a:t>
            </a:fld>
            <a:endParaRPr kumimoji="1" lang="ja-JP" altLang="en-US"/>
          </a:p>
        </p:txBody>
      </p:sp>
      <p:sp>
        <p:nvSpPr>
          <p:cNvPr id="5" name="フッター プレースホルダー 4">
            <a:extLst>
              <a:ext uri="{FF2B5EF4-FFF2-40B4-BE49-F238E27FC236}">
                <a16:creationId xmlns:a16="http://schemas.microsoft.com/office/drawing/2014/main" id="{F271E528-F5F5-D2CA-41E4-45661F5AE5C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20AD8F1-142B-642E-3D27-F4749BD99995}"/>
              </a:ext>
            </a:extLst>
          </p:cNvPr>
          <p:cNvSpPr>
            <a:spLocks noGrp="1"/>
          </p:cNvSpPr>
          <p:nvPr>
            <p:ph type="sldNum" sz="quarter" idx="12"/>
          </p:nvPr>
        </p:nvSpPr>
        <p:spPr/>
        <p:txBody>
          <a:bodyPr/>
          <a:lstStyle/>
          <a:p>
            <a:fld id="{0C5F6CE6-A7FA-4112-990A-EA9B2FE237AE}" type="slidenum">
              <a:rPr kumimoji="1" lang="ja-JP" altLang="en-US" smtClean="0"/>
              <a:t>‹#›</a:t>
            </a:fld>
            <a:endParaRPr kumimoji="1" lang="ja-JP" altLang="en-US"/>
          </a:p>
        </p:txBody>
      </p:sp>
    </p:spTree>
    <p:extLst>
      <p:ext uri="{BB962C8B-B14F-4D97-AF65-F5344CB8AC3E}">
        <p14:creationId xmlns:p14="http://schemas.microsoft.com/office/powerpoint/2010/main" val="1375382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C10D85-B6BD-22BD-B21B-1F6F4F780A3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408F45C-7CAA-73F5-59FB-08C2D3D6F39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03701AD-5F9A-5A15-149F-30FB2E0897BF}"/>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3F2CBFE-52C8-DD1B-5299-52BFD6321DE5}"/>
              </a:ext>
            </a:extLst>
          </p:cNvPr>
          <p:cNvSpPr>
            <a:spLocks noGrp="1"/>
          </p:cNvSpPr>
          <p:nvPr>
            <p:ph type="dt" sz="half" idx="10"/>
          </p:nvPr>
        </p:nvSpPr>
        <p:spPr/>
        <p:txBody>
          <a:bodyPr/>
          <a:lstStyle/>
          <a:p>
            <a:fld id="{91B2241A-49AC-4D2D-99E8-4CDDBF5B6693}" type="datetimeFigureOut">
              <a:rPr kumimoji="1" lang="ja-JP" altLang="en-US" smtClean="0"/>
              <a:t>2025/2/18</a:t>
            </a:fld>
            <a:endParaRPr kumimoji="1" lang="ja-JP" altLang="en-US"/>
          </a:p>
        </p:txBody>
      </p:sp>
      <p:sp>
        <p:nvSpPr>
          <p:cNvPr id="6" name="フッター プレースホルダー 5">
            <a:extLst>
              <a:ext uri="{FF2B5EF4-FFF2-40B4-BE49-F238E27FC236}">
                <a16:creationId xmlns:a16="http://schemas.microsoft.com/office/drawing/2014/main" id="{0C9DDF6F-36CA-86DA-C04D-E6A6FEC1460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B6ACFAB-C744-FD9A-CB66-350956C34113}"/>
              </a:ext>
            </a:extLst>
          </p:cNvPr>
          <p:cNvSpPr>
            <a:spLocks noGrp="1"/>
          </p:cNvSpPr>
          <p:nvPr>
            <p:ph type="sldNum" sz="quarter" idx="12"/>
          </p:nvPr>
        </p:nvSpPr>
        <p:spPr/>
        <p:txBody>
          <a:bodyPr/>
          <a:lstStyle/>
          <a:p>
            <a:fld id="{0C5F6CE6-A7FA-4112-990A-EA9B2FE237AE}" type="slidenum">
              <a:rPr kumimoji="1" lang="ja-JP" altLang="en-US" smtClean="0"/>
              <a:t>‹#›</a:t>
            </a:fld>
            <a:endParaRPr kumimoji="1" lang="ja-JP" altLang="en-US"/>
          </a:p>
        </p:txBody>
      </p:sp>
    </p:spTree>
    <p:extLst>
      <p:ext uri="{BB962C8B-B14F-4D97-AF65-F5344CB8AC3E}">
        <p14:creationId xmlns:p14="http://schemas.microsoft.com/office/powerpoint/2010/main" val="1833812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E4F334-6ADB-38E3-E2FE-92C5E0AC3E6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55C4C8F-D8A9-0A0B-E9A8-3F37833831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AD01503-CF00-97E1-B52B-77A18C8171F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0A22A10-6B7D-D3C9-EB33-568DBECC8C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A5BB43C-85DA-A0F7-E136-BFC515242A1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FFECB0C-061B-ED6D-3485-CE69BA322C18}"/>
              </a:ext>
            </a:extLst>
          </p:cNvPr>
          <p:cNvSpPr>
            <a:spLocks noGrp="1"/>
          </p:cNvSpPr>
          <p:nvPr>
            <p:ph type="dt" sz="half" idx="10"/>
          </p:nvPr>
        </p:nvSpPr>
        <p:spPr/>
        <p:txBody>
          <a:bodyPr/>
          <a:lstStyle/>
          <a:p>
            <a:fld id="{91B2241A-49AC-4D2D-99E8-4CDDBF5B6693}" type="datetimeFigureOut">
              <a:rPr kumimoji="1" lang="ja-JP" altLang="en-US" smtClean="0"/>
              <a:t>2025/2/18</a:t>
            </a:fld>
            <a:endParaRPr kumimoji="1" lang="ja-JP" altLang="en-US"/>
          </a:p>
        </p:txBody>
      </p:sp>
      <p:sp>
        <p:nvSpPr>
          <p:cNvPr id="8" name="フッター プレースホルダー 7">
            <a:extLst>
              <a:ext uri="{FF2B5EF4-FFF2-40B4-BE49-F238E27FC236}">
                <a16:creationId xmlns:a16="http://schemas.microsoft.com/office/drawing/2014/main" id="{6AA6DCDD-1D73-FC50-23C8-9A51A2DB411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3737B96-D4F2-CE1C-E8A5-074061E607C9}"/>
              </a:ext>
            </a:extLst>
          </p:cNvPr>
          <p:cNvSpPr>
            <a:spLocks noGrp="1"/>
          </p:cNvSpPr>
          <p:nvPr>
            <p:ph type="sldNum" sz="quarter" idx="12"/>
          </p:nvPr>
        </p:nvSpPr>
        <p:spPr/>
        <p:txBody>
          <a:bodyPr/>
          <a:lstStyle/>
          <a:p>
            <a:fld id="{0C5F6CE6-A7FA-4112-990A-EA9B2FE237AE}" type="slidenum">
              <a:rPr kumimoji="1" lang="ja-JP" altLang="en-US" smtClean="0"/>
              <a:t>‹#›</a:t>
            </a:fld>
            <a:endParaRPr kumimoji="1" lang="ja-JP" altLang="en-US"/>
          </a:p>
        </p:txBody>
      </p:sp>
    </p:spTree>
    <p:extLst>
      <p:ext uri="{BB962C8B-B14F-4D97-AF65-F5344CB8AC3E}">
        <p14:creationId xmlns:p14="http://schemas.microsoft.com/office/powerpoint/2010/main" val="944295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C4891F-BE64-0FBB-5A05-F1F26A120E5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EFA1475-02CC-6609-5771-2D126D93289B}"/>
              </a:ext>
            </a:extLst>
          </p:cNvPr>
          <p:cNvSpPr>
            <a:spLocks noGrp="1"/>
          </p:cNvSpPr>
          <p:nvPr>
            <p:ph type="dt" sz="half" idx="10"/>
          </p:nvPr>
        </p:nvSpPr>
        <p:spPr/>
        <p:txBody>
          <a:bodyPr/>
          <a:lstStyle/>
          <a:p>
            <a:fld id="{91B2241A-49AC-4D2D-99E8-4CDDBF5B6693}" type="datetimeFigureOut">
              <a:rPr kumimoji="1" lang="ja-JP" altLang="en-US" smtClean="0"/>
              <a:t>2025/2/18</a:t>
            </a:fld>
            <a:endParaRPr kumimoji="1" lang="ja-JP" altLang="en-US"/>
          </a:p>
        </p:txBody>
      </p:sp>
      <p:sp>
        <p:nvSpPr>
          <p:cNvPr id="4" name="フッター プレースホルダー 3">
            <a:extLst>
              <a:ext uri="{FF2B5EF4-FFF2-40B4-BE49-F238E27FC236}">
                <a16:creationId xmlns:a16="http://schemas.microsoft.com/office/drawing/2014/main" id="{0071AE86-9015-2444-1C23-54184CFFD46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E2A7103-3913-39ED-BA36-6581B4848E2B}"/>
              </a:ext>
            </a:extLst>
          </p:cNvPr>
          <p:cNvSpPr>
            <a:spLocks noGrp="1"/>
          </p:cNvSpPr>
          <p:nvPr>
            <p:ph type="sldNum" sz="quarter" idx="12"/>
          </p:nvPr>
        </p:nvSpPr>
        <p:spPr/>
        <p:txBody>
          <a:bodyPr/>
          <a:lstStyle/>
          <a:p>
            <a:fld id="{0C5F6CE6-A7FA-4112-990A-EA9B2FE237AE}" type="slidenum">
              <a:rPr kumimoji="1" lang="ja-JP" altLang="en-US" smtClean="0"/>
              <a:t>‹#›</a:t>
            </a:fld>
            <a:endParaRPr kumimoji="1" lang="ja-JP" altLang="en-US"/>
          </a:p>
        </p:txBody>
      </p:sp>
    </p:spTree>
    <p:extLst>
      <p:ext uri="{BB962C8B-B14F-4D97-AF65-F5344CB8AC3E}">
        <p14:creationId xmlns:p14="http://schemas.microsoft.com/office/powerpoint/2010/main" val="2263784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173170F-CF5F-EF3D-BA10-3B96B8313804}"/>
              </a:ext>
            </a:extLst>
          </p:cNvPr>
          <p:cNvSpPr>
            <a:spLocks noGrp="1"/>
          </p:cNvSpPr>
          <p:nvPr>
            <p:ph type="dt" sz="half" idx="10"/>
          </p:nvPr>
        </p:nvSpPr>
        <p:spPr/>
        <p:txBody>
          <a:bodyPr/>
          <a:lstStyle/>
          <a:p>
            <a:fld id="{91B2241A-49AC-4D2D-99E8-4CDDBF5B6693}" type="datetimeFigureOut">
              <a:rPr kumimoji="1" lang="ja-JP" altLang="en-US" smtClean="0"/>
              <a:t>2025/2/18</a:t>
            </a:fld>
            <a:endParaRPr kumimoji="1" lang="ja-JP" altLang="en-US"/>
          </a:p>
        </p:txBody>
      </p:sp>
      <p:sp>
        <p:nvSpPr>
          <p:cNvPr id="3" name="フッター プレースホルダー 2">
            <a:extLst>
              <a:ext uri="{FF2B5EF4-FFF2-40B4-BE49-F238E27FC236}">
                <a16:creationId xmlns:a16="http://schemas.microsoft.com/office/drawing/2014/main" id="{1FA5D791-9DEA-A14B-39D4-0F1A3688E96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B1A13B5-46A0-D1E5-7C37-D2D1DD4E8D6F}"/>
              </a:ext>
            </a:extLst>
          </p:cNvPr>
          <p:cNvSpPr>
            <a:spLocks noGrp="1"/>
          </p:cNvSpPr>
          <p:nvPr>
            <p:ph type="sldNum" sz="quarter" idx="12"/>
          </p:nvPr>
        </p:nvSpPr>
        <p:spPr/>
        <p:txBody>
          <a:bodyPr/>
          <a:lstStyle/>
          <a:p>
            <a:fld id="{0C5F6CE6-A7FA-4112-990A-EA9B2FE237AE}" type="slidenum">
              <a:rPr kumimoji="1" lang="ja-JP" altLang="en-US" smtClean="0"/>
              <a:t>‹#›</a:t>
            </a:fld>
            <a:endParaRPr kumimoji="1" lang="ja-JP" altLang="en-US"/>
          </a:p>
        </p:txBody>
      </p:sp>
    </p:spTree>
    <p:extLst>
      <p:ext uri="{BB962C8B-B14F-4D97-AF65-F5344CB8AC3E}">
        <p14:creationId xmlns:p14="http://schemas.microsoft.com/office/powerpoint/2010/main" val="1047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C677A0-34DA-E7B7-016A-C3F94B29D99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11932BA-66E9-8208-F44D-F70A19874A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3EF0215-BBA3-6FFA-F153-087F92A1AE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84B78AC-4150-1A44-D058-47BD0D156B2E}"/>
              </a:ext>
            </a:extLst>
          </p:cNvPr>
          <p:cNvSpPr>
            <a:spLocks noGrp="1"/>
          </p:cNvSpPr>
          <p:nvPr>
            <p:ph type="dt" sz="half" idx="10"/>
          </p:nvPr>
        </p:nvSpPr>
        <p:spPr/>
        <p:txBody>
          <a:bodyPr/>
          <a:lstStyle/>
          <a:p>
            <a:fld id="{91B2241A-49AC-4D2D-99E8-4CDDBF5B6693}" type="datetimeFigureOut">
              <a:rPr kumimoji="1" lang="ja-JP" altLang="en-US" smtClean="0"/>
              <a:t>2025/2/18</a:t>
            </a:fld>
            <a:endParaRPr kumimoji="1" lang="ja-JP" altLang="en-US"/>
          </a:p>
        </p:txBody>
      </p:sp>
      <p:sp>
        <p:nvSpPr>
          <p:cNvPr id="6" name="フッター プレースホルダー 5">
            <a:extLst>
              <a:ext uri="{FF2B5EF4-FFF2-40B4-BE49-F238E27FC236}">
                <a16:creationId xmlns:a16="http://schemas.microsoft.com/office/drawing/2014/main" id="{AB60DAF5-811C-F654-DE6E-F8948A82FA6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243F63A-F679-AA9D-13F0-73A0540997E9}"/>
              </a:ext>
            </a:extLst>
          </p:cNvPr>
          <p:cNvSpPr>
            <a:spLocks noGrp="1"/>
          </p:cNvSpPr>
          <p:nvPr>
            <p:ph type="sldNum" sz="quarter" idx="12"/>
          </p:nvPr>
        </p:nvSpPr>
        <p:spPr/>
        <p:txBody>
          <a:bodyPr/>
          <a:lstStyle/>
          <a:p>
            <a:fld id="{0C5F6CE6-A7FA-4112-990A-EA9B2FE237AE}" type="slidenum">
              <a:rPr kumimoji="1" lang="ja-JP" altLang="en-US" smtClean="0"/>
              <a:t>‹#›</a:t>
            </a:fld>
            <a:endParaRPr kumimoji="1" lang="ja-JP" altLang="en-US"/>
          </a:p>
        </p:txBody>
      </p:sp>
    </p:spTree>
    <p:extLst>
      <p:ext uri="{BB962C8B-B14F-4D97-AF65-F5344CB8AC3E}">
        <p14:creationId xmlns:p14="http://schemas.microsoft.com/office/powerpoint/2010/main" val="734126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C72A64-D10E-E604-8489-83DAD5F24AE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25F168B-EAE9-5995-B5A4-232FD0FAF3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C8BD4EC0-4CFB-E5DB-CD68-196202E89A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FB9D897-C09A-BEC8-00B4-12EAAB3E03CC}"/>
              </a:ext>
            </a:extLst>
          </p:cNvPr>
          <p:cNvSpPr>
            <a:spLocks noGrp="1"/>
          </p:cNvSpPr>
          <p:nvPr>
            <p:ph type="dt" sz="half" idx="10"/>
          </p:nvPr>
        </p:nvSpPr>
        <p:spPr/>
        <p:txBody>
          <a:bodyPr/>
          <a:lstStyle/>
          <a:p>
            <a:fld id="{91B2241A-49AC-4D2D-99E8-4CDDBF5B6693}" type="datetimeFigureOut">
              <a:rPr kumimoji="1" lang="ja-JP" altLang="en-US" smtClean="0"/>
              <a:t>2025/2/18</a:t>
            </a:fld>
            <a:endParaRPr kumimoji="1" lang="ja-JP" altLang="en-US"/>
          </a:p>
        </p:txBody>
      </p:sp>
      <p:sp>
        <p:nvSpPr>
          <p:cNvPr id="6" name="フッター プレースホルダー 5">
            <a:extLst>
              <a:ext uri="{FF2B5EF4-FFF2-40B4-BE49-F238E27FC236}">
                <a16:creationId xmlns:a16="http://schemas.microsoft.com/office/drawing/2014/main" id="{C26C7098-4F13-8A5B-D37A-FDC8C78A088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76A82E4-4FE9-4048-9D3F-694C87F27C4F}"/>
              </a:ext>
            </a:extLst>
          </p:cNvPr>
          <p:cNvSpPr>
            <a:spLocks noGrp="1"/>
          </p:cNvSpPr>
          <p:nvPr>
            <p:ph type="sldNum" sz="quarter" idx="12"/>
          </p:nvPr>
        </p:nvSpPr>
        <p:spPr/>
        <p:txBody>
          <a:bodyPr/>
          <a:lstStyle/>
          <a:p>
            <a:fld id="{0C5F6CE6-A7FA-4112-990A-EA9B2FE237AE}" type="slidenum">
              <a:rPr kumimoji="1" lang="ja-JP" altLang="en-US" smtClean="0"/>
              <a:t>‹#›</a:t>
            </a:fld>
            <a:endParaRPr kumimoji="1" lang="ja-JP" altLang="en-US"/>
          </a:p>
        </p:txBody>
      </p:sp>
    </p:spTree>
    <p:extLst>
      <p:ext uri="{BB962C8B-B14F-4D97-AF65-F5344CB8AC3E}">
        <p14:creationId xmlns:p14="http://schemas.microsoft.com/office/powerpoint/2010/main" val="2861313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0A33071-F4F9-E606-7FF8-1D8FBA0CCB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31E87A3-C0EB-9CB1-17B9-37B92C60D5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823407A-5532-5955-A5C4-A3BF43E996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B2241A-49AC-4D2D-99E8-4CDDBF5B6693}" type="datetimeFigureOut">
              <a:rPr kumimoji="1" lang="ja-JP" altLang="en-US" smtClean="0"/>
              <a:t>2025/2/18</a:t>
            </a:fld>
            <a:endParaRPr kumimoji="1" lang="ja-JP" altLang="en-US"/>
          </a:p>
        </p:txBody>
      </p:sp>
      <p:sp>
        <p:nvSpPr>
          <p:cNvPr id="5" name="フッター プレースホルダー 4">
            <a:extLst>
              <a:ext uri="{FF2B5EF4-FFF2-40B4-BE49-F238E27FC236}">
                <a16:creationId xmlns:a16="http://schemas.microsoft.com/office/drawing/2014/main" id="{8EC43476-D639-7879-8B9F-326601B635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CD8C6F3-BC19-0D35-64A8-BA2E467BEB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5F6CE6-A7FA-4112-990A-EA9B2FE237AE}" type="slidenum">
              <a:rPr kumimoji="1" lang="ja-JP" altLang="en-US" smtClean="0"/>
              <a:t>‹#›</a:t>
            </a:fld>
            <a:endParaRPr kumimoji="1" lang="ja-JP" altLang="en-US"/>
          </a:p>
        </p:txBody>
      </p:sp>
    </p:spTree>
    <p:extLst>
      <p:ext uri="{BB962C8B-B14F-4D97-AF65-F5344CB8AC3E}">
        <p14:creationId xmlns:p14="http://schemas.microsoft.com/office/powerpoint/2010/main" val="25165240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D6E60A3-510E-50BA-9F4D-A65052B7964A}"/>
              </a:ext>
            </a:extLst>
          </p:cNvPr>
          <p:cNvSpPr txBox="1"/>
          <p:nvPr/>
        </p:nvSpPr>
        <p:spPr>
          <a:xfrm>
            <a:off x="868135" y="1156166"/>
            <a:ext cx="10455729" cy="461665"/>
          </a:xfrm>
          <a:prstGeom prst="rect">
            <a:avLst/>
          </a:prstGeom>
          <a:noFill/>
        </p:spPr>
        <p:txBody>
          <a:bodyPr wrap="square" rtlCol="0">
            <a:spAutoFit/>
          </a:bodyPr>
          <a:lstStyle/>
          <a:p>
            <a:r>
              <a:rPr lang="en-US" altLang="ja-JP" sz="2400" b="1" i="0" dirty="0">
                <a:solidFill>
                  <a:srgbClr val="2D2D2D"/>
                </a:solidFill>
                <a:effectLst/>
                <a:latin typeface="Lato" panose="020F0502020204030204" pitchFamily="34" charset="0"/>
              </a:rPr>
              <a:t>【</a:t>
            </a:r>
            <a:r>
              <a:rPr lang="ja-JP" altLang="en-US" sz="2400" b="1" i="0" dirty="0">
                <a:solidFill>
                  <a:srgbClr val="2D2D2D"/>
                </a:solidFill>
                <a:effectLst/>
                <a:latin typeface="Lato" panose="020F0502020204030204" pitchFamily="34" charset="0"/>
              </a:rPr>
              <a:t>創造を具現化するデザインコンサル</a:t>
            </a:r>
            <a:r>
              <a:rPr lang="en-US" altLang="ja-JP" sz="2400" b="1" i="0" dirty="0">
                <a:solidFill>
                  <a:srgbClr val="2D2D2D"/>
                </a:solidFill>
                <a:effectLst/>
                <a:latin typeface="Lato" panose="020F0502020204030204" pitchFamily="34" charset="0"/>
              </a:rPr>
              <a:t>】</a:t>
            </a:r>
            <a:r>
              <a:rPr lang="ja-JP" altLang="en-US" sz="2000" b="0" i="0" dirty="0">
                <a:solidFill>
                  <a:srgbClr val="2D2D2D"/>
                </a:solidFill>
                <a:effectLst/>
                <a:latin typeface="Lato" panose="020F0502020204030204" pitchFamily="34" charset="0"/>
              </a:rPr>
              <a:t>の</a:t>
            </a:r>
            <a:r>
              <a:rPr lang="ja-JP" altLang="en-US" sz="2400" b="1" i="0" dirty="0">
                <a:solidFill>
                  <a:srgbClr val="2D2D2D"/>
                </a:solidFill>
                <a:effectLst/>
                <a:latin typeface="Lato" panose="020F0502020204030204" pitchFamily="34" charset="0"/>
              </a:rPr>
              <a:t>宮下  武三</a:t>
            </a:r>
            <a:r>
              <a:rPr lang="ja-JP" altLang="en-US" sz="2000" b="0" i="0" dirty="0">
                <a:solidFill>
                  <a:srgbClr val="2D2D2D"/>
                </a:solidFill>
                <a:effectLst/>
                <a:latin typeface="Lato" panose="020F0502020204030204" pitchFamily="34" charset="0"/>
              </a:rPr>
              <a:t>さんを</a:t>
            </a:r>
            <a:r>
              <a:rPr lang="ja-JP" altLang="en-US" sz="2400" b="1" i="0" dirty="0">
                <a:solidFill>
                  <a:srgbClr val="2D2D2D"/>
                </a:solidFill>
                <a:effectLst/>
                <a:latin typeface="Lato" panose="020F0502020204030204" pitchFamily="34" charset="0"/>
              </a:rPr>
              <a:t>おススメ</a:t>
            </a:r>
            <a:r>
              <a:rPr lang="ja-JP" altLang="en-US" sz="2000" b="0" i="0" dirty="0">
                <a:solidFill>
                  <a:srgbClr val="2D2D2D"/>
                </a:solidFill>
                <a:effectLst/>
                <a:latin typeface="Lato" panose="020F0502020204030204" pitchFamily="34" charset="0"/>
              </a:rPr>
              <a:t>します！</a:t>
            </a:r>
            <a:endParaRPr lang="en-US" altLang="ja-JP" sz="2000" b="0" i="0" dirty="0">
              <a:solidFill>
                <a:srgbClr val="2D2D2D"/>
              </a:solidFill>
              <a:effectLst/>
              <a:latin typeface="Lato" panose="020F0502020204030204" pitchFamily="34" charset="0"/>
            </a:endParaRPr>
          </a:p>
        </p:txBody>
      </p:sp>
      <p:sp>
        <p:nvSpPr>
          <p:cNvPr id="3" name="テキスト ボックス 2">
            <a:extLst>
              <a:ext uri="{FF2B5EF4-FFF2-40B4-BE49-F238E27FC236}">
                <a16:creationId xmlns:a16="http://schemas.microsoft.com/office/drawing/2014/main" id="{8B129C77-9F7C-F9F0-0692-955E6C92A5EA}"/>
              </a:ext>
            </a:extLst>
          </p:cNvPr>
          <p:cNvSpPr txBox="1"/>
          <p:nvPr/>
        </p:nvSpPr>
        <p:spPr>
          <a:xfrm>
            <a:off x="585216" y="2013897"/>
            <a:ext cx="11299372" cy="4524315"/>
          </a:xfrm>
          <a:prstGeom prst="rect">
            <a:avLst/>
          </a:prstGeom>
          <a:noFill/>
        </p:spPr>
        <p:txBody>
          <a:bodyPr wrap="square" rtlCol="0">
            <a:spAutoFit/>
          </a:bodyPr>
          <a:lstStyle/>
          <a:p>
            <a:r>
              <a:rPr lang="ja-JP" altLang="en-US" b="1" dirty="0"/>
              <a:t>お願いした名刺のデザインはスッキリしていてとても見やすい物になっており、交換した方から高確率で</a:t>
            </a:r>
            <a:endParaRPr lang="en-US" altLang="ja-JP" b="1" dirty="0"/>
          </a:p>
          <a:p>
            <a:r>
              <a:rPr lang="en-US" altLang="ja-JP" sz="2000" b="1" dirty="0"/>
              <a:t>『</a:t>
            </a:r>
            <a:r>
              <a:rPr lang="ja-JP" altLang="en-US" sz="2000" b="1" dirty="0"/>
              <a:t>良い名刺ですね</a:t>
            </a:r>
            <a:r>
              <a:rPr lang="en-US" altLang="ja-JP" sz="2000" b="1" dirty="0"/>
              <a:t>』</a:t>
            </a:r>
            <a:r>
              <a:rPr lang="ja-JP" altLang="en-US" b="1" dirty="0"/>
              <a:t>と言ってもらえます。そこからコミュニケーションが生まれます。</a:t>
            </a:r>
            <a:endParaRPr lang="en-US" altLang="ja-JP" b="1" dirty="0"/>
          </a:p>
          <a:p>
            <a:endParaRPr kumimoji="1" lang="en-US" altLang="ja-JP" b="1" dirty="0"/>
          </a:p>
          <a:p>
            <a:r>
              <a:rPr kumimoji="1" lang="ja-JP" altLang="en-US" b="1" dirty="0"/>
              <a:t>そんな名刺をデザインしてくれた宮下さんは、石川県でもよく聞くイベントや広告のデザインに携わっている方でとても有名です。</a:t>
            </a:r>
            <a:endParaRPr kumimoji="1" lang="en-US" altLang="ja-JP" b="1" dirty="0"/>
          </a:p>
          <a:p>
            <a:r>
              <a:rPr lang="ja-JP" altLang="en-US" b="1" dirty="0"/>
              <a:t>「あれも宮下さんが手掛けたんですか！？」と思うものもあります。</a:t>
            </a:r>
            <a:endParaRPr lang="en-US" altLang="ja-JP" b="1" dirty="0"/>
          </a:p>
          <a:p>
            <a:endParaRPr kumimoji="1" lang="en-US" altLang="ja-JP" b="1" dirty="0"/>
          </a:p>
          <a:p>
            <a:r>
              <a:rPr lang="ja-JP" altLang="en-US" b="1" dirty="0"/>
              <a:t>しっかりと打ち合わせをしてその企業のブランディングを考え、</a:t>
            </a:r>
            <a:r>
              <a:rPr lang="en-US" altLang="ja-JP" b="1" dirty="0"/>
              <a:t>HP</a:t>
            </a:r>
            <a:r>
              <a:rPr lang="ja-JP" altLang="en-US" b="1" dirty="0"/>
              <a:t>から企業パンフやチラシ、名刺に至るまで一貫性を持たせたデザインをされているので、今後全てのデザインをお願いする予定です。</a:t>
            </a:r>
            <a:endParaRPr lang="en-US" altLang="ja-JP" b="1" dirty="0"/>
          </a:p>
          <a:p>
            <a:endParaRPr kumimoji="1" lang="en-US" altLang="ja-JP" b="1" dirty="0"/>
          </a:p>
          <a:p>
            <a:r>
              <a:rPr lang="ja-JP" altLang="en-US" b="1" dirty="0"/>
              <a:t>あと、言うまでもなくセンスが良いので、バイクのカスタムの相談までしています</a:t>
            </a:r>
            <a:r>
              <a:rPr lang="en-US" altLang="ja-JP" b="1" dirty="0"/>
              <a:t>(</a:t>
            </a:r>
            <a:r>
              <a:rPr lang="ja-JP" altLang="en-US" b="1" dirty="0"/>
              <a:t>笑</a:t>
            </a:r>
            <a:r>
              <a:rPr lang="en-US" altLang="ja-JP" b="1" dirty="0"/>
              <a:t>)</a:t>
            </a:r>
            <a:endParaRPr kumimoji="1" lang="en-US" altLang="ja-JP" b="1" dirty="0"/>
          </a:p>
          <a:p>
            <a:endParaRPr lang="en-US" altLang="ja-JP" b="1" dirty="0"/>
          </a:p>
          <a:p>
            <a:r>
              <a:rPr kumimoji="1" lang="ja-JP" altLang="en-US" b="1" dirty="0"/>
              <a:t>人間性、面倒見の良さ、趣味の多さ。</a:t>
            </a:r>
            <a:endParaRPr kumimoji="1" lang="en-US" altLang="ja-JP" b="1" dirty="0"/>
          </a:p>
          <a:p>
            <a:r>
              <a:rPr kumimoji="1" lang="ja-JP" altLang="en-US" b="1" dirty="0"/>
              <a:t>とことん追求しているので造詣が深く経験値も豊富なので頼りになります。</a:t>
            </a:r>
            <a:endParaRPr kumimoji="1" lang="en-US" altLang="ja-JP" b="1" dirty="0"/>
          </a:p>
          <a:p>
            <a:r>
              <a:rPr kumimoji="1" lang="ja-JP" altLang="en-US" b="1" dirty="0"/>
              <a:t>それらがデザインに活かされていると感じます。</a:t>
            </a:r>
            <a:endParaRPr kumimoji="1" lang="en-US" altLang="ja-JP" b="1" dirty="0"/>
          </a:p>
          <a:p>
            <a:r>
              <a:rPr lang="ja-JP" altLang="en-US" b="1" dirty="0"/>
              <a:t>まだまだありますが、スペースが足りないです。</a:t>
            </a:r>
            <a:endParaRPr kumimoji="1" lang="ja-JP" altLang="en-US" b="1" dirty="0"/>
          </a:p>
        </p:txBody>
      </p:sp>
      <p:sp>
        <p:nvSpPr>
          <p:cNvPr id="5" name="テキスト ボックス 4">
            <a:extLst>
              <a:ext uri="{FF2B5EF4-FFF2-40B4-BE49-F238E27FC236}">
                <a16:creationId xmlns:a16="http://schemas.microsoft.com/office/drawing/2014/main" id="{37CF0C9C-4DA9-AA17-D2D7-7B55F3F9C7EC}"/>
              </a:ext>
            </a:extLst>
          </p:cNvPr>
          <p:cNvSpPr txBox="1"/>
          <p:nvPr/>
        </p:nvSpPr>
        <p:spPr>
          <a:xfrm>
            <a:off x="8605156" y="6249440"/>
            <a:ext cx="7173687" cy="369332"/>
          </a:xfrm>
          <a:prstGeom prst="rect">
            <a:avLst/>
          </a:prstGeom>
          <a:noFill/>
        </p:spPr>
        <p:txBody>
          <a:bodyPr wrap="square" rtlCol="0">
            <a:spAutoFit/>
          </a:bodyPr>
          <a:lstStyle/>
          <a:p>
            <a:r>
              <a:rPr kumimoji="1" lang="ja-JP" altLang="en-US" b="1" dirty="0"/>
              <a:t>合同会社</a:t>
            </a:r>
            <a:r>
              <a:rPr kumimoji="1" lang="en-US" altLang="ja-JP" b="1" dirty="0"/>
              <a:t>comrade  </a:t>
            </a:r>
            <a:r>
              <a:rPr kumimoji="1" lang="ja-JP" altLang="en-US" b="1" dirty="0"/>
              <a:t>堀　敬亮</a:t>
            </a:r>
          </a:p>
        </p:txBody>
      </p:sp>
      <p:sp>
        <p:nvSpPr>
          <p:cNvPr id="4" name="テキスト ボックス 3">
            <a:extLst>
              <a:ext uri="{FF2B5EF4-FFF2-40B4-BE49-F238E27FC236}">
                <a16:creationId xmlns:a16="http://schemas.microsoft.com/office/drawing/2014/main" id="{F785ADDD-42C9-CF2E-640C-5FA155FB27E0}"/>
              </a:ext>
            </a:extLst>
          </p:cNvPr>
          <p:cNvSpPr txBox="1"/>
          <p:nvPr/>
        </p:nvSpPr>
        <p:spPr>
          <a:xfrm>
            <a:off x="868136" y="261648"/>
            <a:ext cx="10455728" cy="830997"/>
          </a:xfrm>
          <a:prstGeom prst="rect">
            <a:avLst/>
          </a:prstGeom>
          <a:noFill/>
        </p:spPr>
        <p:txBody>
          <a:bodyPr wrap="square" rtlCol="0">
            <a:spAutoFit/>
          </a:bodyPr>
          <a:lstStyle/>
          <a:p>
            <a:r>
              <a:rPr lang="ja-JP" altLang="en-US" sz="2400" b="1" dirty="0"/>
              <a:t>　ペーパーレス</a:t>
            </a:r>
            <a:r>
              <a:rPr lang="ja-JP" altLang="en-US" sz="2000" dirty="0"/>
              <a:t>が</a:t>
            </a:r>
            <a:r>
              <a:rPr lang="ja-JP" altLang="en-US" sz="2400" b="1" dirty="0"/>
              <a:t>叫ばれる今、あえてアナログ</a:t>
            </a:r>
            <a:r>
              <a:rPr lang="ja-JP" altLang="en-US" sz="2000" dirty="0"/>
              <a:t>の</a:t>
            </a:r>
            <a:r>
              <a:rPr lang="ja-JP" altLang="en-US" sz="2400" b="1" dirty="0"/>
              <a:t>名刺</a:t>
            </a:r>
            <a:r>
              <a:rPr lang="ja-JP" altLang="en-US" sz="2000" dirty="0"/>
              <a:t>に</a:t>
            </a:r>
            <a:r>
              <a:rPr lang="ja-JP" altLang="en-US" sz="2400" b="1" dirty="0"/>
              <a:t>こだわりたい！</a:t>
            </a:r>
            <a:endParaRPr lang="en-US" altLang="ja-JP" sz="2400" b="1" dirty="0"/>
          </a:p>
          <a:p>
            <a:r>
              <a:rPr lang="ja-JP" altLang="en-US" sz="2400" b="1" dirty="0"/>
              <a:t>　そんな方に</a:t>
            </a:r>
            <a:endParaRPr kumimoji="1" lang="ja-JP" altLang="en-US" sz="2400" b="1" dirty="0"/>
          </a:p>
        </p:txBody>
      </p:sp>
      <p:sp>
        <p:nvSpPr>
          <p:cNvPr id="6" name="四角形: 角を丸くする 5">
            <a:extLst>
              <a:ext uri="{FF2B5EF4-FFF2-40B4-BE49-F238E27FC236}">
                <a16:creationId xmlns:a16="http://schemas.microsoft.com/office/drawing/2014/main" id="{A58CBD87-F4F3-2A62-8F94-4D7640C9769B}"/>
              </a:ext>
            </a:extLst>
          </p:cNvPr>
          <p:cNvSpPr/>
          <p:nvPr/>
        </p:nvSpPr>
        <p:spPr>
          <a:xfrm>
            <a:off x="585216" y="215482"/>
            <a:ext cx="10738648" cy="1402349"/>
          </a:xfrm>
          <a:prstGeom prst="roundRect">
            <a:avLst/>
          </a:prstGeom>
          <a:noFill/>
          <a:ln w="762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7522764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230</Words>
  <Application>Microsoft Office PowerPoint</Application>
  <PresentationFormat>ワイド画面</PresentationFormat>
  <Paragraphs>18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游ゴシック Light</vt:lpstr>
      <vt:lpstr>Arial</vt:lpstr>
      <vt:lpstr>Lato</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h_24122412_k@yahoo.co.jp</dc:creator>
  <cp:lastModifiedBy>h_24122412_k@yahoo.co.jp</cp:lastModifiedBy>
  <cp:revision>1</cp:revision>
  <dcterms:created xsi:type="dcterms:W3CDTF">2025-02-03T10:31:36Z</dcterms:created>
  <dcterms:modified xsi:type="dcterms:W3CDTF">2025-02-17T15:16:59Z</dcterms:modified>
</cp:coreProperties>
</file>