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5" d="100"/>
          <a:sy n="85" d="100"/>
        </p:scale>
        <p:origin x="59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229B9114-DBAC-448B-9CC6-E7E78C5BA30C}"/>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319BE764-7C74-4C5B-940C-218351401F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620342A3-9BA3-4067-83D8-62E3D14844E3}"/>
              </a:ext>
            </a:extLst>
          </p:cNvPr>
          <p:cNvSpPr>
            <a:spLocks noGrp="1"/>
          </p:cNvSpPr>
          <p:nvPr>
            <p:ph type="dt" sz="half" idx="10"/>
          </p:nvPr>
        </p:nvSpPr>
        <p:spPr/>
        <p:txBody>
          <a:bodyPr/>
          <a:lstStyle/>
          <a:p>
            <a:fld id="{EE378F52-FD70-42C9-969E-37261347A7A2}" type="datetimeFigureOut">
              <a:rPr kumimoji="1" lang="ja-JP" altLang="en-US" smtClean="0"/>
              <a:t>2025/3/3</a:t>
            </a:fld>
            <a:endParaRPr kumimoji="1" lang="ja-JP" altLang="en-US"/>
          </a:p>
        </p:txBody>
      </p:sp>
      <p:sp>
        <p:nvSpPr>
          <p:cNvPr id="5" name="フッター プレースホルダー 4">
            <a:extLst>
              <a:ext uri="{FF2B5EF4-FFF2-40B4-BE49-F238E27FC236}">
                <a16:creationId xmlns:a16="http://schemas.microsoft.com/office/drawing/2014/main" id="{1B7DDB2F-3375-4C5B-9BB0-A6CC8224B58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308E90E-E45D-4112-8748-6D2C9D8A3ABC}"/>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4055262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F67177-5CA3-42CC-BE13-2E1188901AF7}"/>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E8E7496B-F9A1-4CFF-AA8D-7D28A50C34EE}"/>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6C10EC7-EA88-41F8-8093-AADFD1B9E40D}"/>
              </a:ext>
            </a:extLst>
          </p:cNvPr>
          <p:cNvSpPr>
            <a:spLocks noGrp="1"/>
          </p:cNvSpPr>
          <p:nvPr>
            <p:ph type="dt" sz="half" idx="10"/>
          </p:nvPr>
        </p:nvSpPr>
        <p:spPr/>
        <p:txBody>
          <a:bodyPr/>
          <a:lstStyle/>
          <a:p>
            <a:fld id="{EE378F52-FD70-42C9-969E-37261347A7A2}" type="datetimeFigureOut">
              <a:rPr kumimoji="1" lang="ja-JP" altLang="en-US" smtClean="0"/>
              <a:t>2025/3/3</a:t>
            </a:fld>
            <a:endParaRPr kumimoji="1" lang="ja-JP" altLang="en-US"/>
          </a:p>
        </p:txBody>
      </p:sp>
      <p:sp>
        <p:nvSpPr>
          <p:cNvPr id="5" name="フッター プレースホルダー 4">
            <a:extLst>
              <a:ext uri="{FF2B5EF4-FFF2-40B4-BE49-F238E27FC236}">
                <a16:creationId xmlns:a16="http://schemas.microsoft.com/office/drawing/2014/main" id="{ED72F2CD-4556-47A4-AEC6-3F6A57A253A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C4405760-3D21-432B-80B7-F2CBE2EBCFB4}"/>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1034565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14EFE222-4E8D-4333-9B4A-D179E7A8E1DE}"/>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35B9B1C9-7F53-401E-8920-9ECF50EAD960}"/>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669096BA-2501-428A-823F-89F8DCB52437}"/>
              </a:ext>
            </a:extLst>
          </p:cNvPr>
          <p:cNvSpPr>
            <a:spLocks noGrp="1"/>
          </p:cNvSpPr>
          <p:nvPr>
            <p:ph type="dt" sz="half" idx="10"/>
          </p:nvPr>
        </p:nvSpPr>
        <p:spPr/>
        <p:txBody>
          <a:bodyPr/>
          <a:lstStyle/>
          <a:p>
            <a:fld id="{EE378F52-FD70-42C9-969E-37261347A7A2}" type="datetimeFigureOut">
              <a:rPr kumimoji="1" lang="ja-JP" altLang="en-US" smtClean="0"/>
              <a:t>2025/3/3</a:t>
            </a:fld>
            <a:endParaRPr kumimoji="1" lang="ja-JP" altLang="en-US"/>
          </a:p>
        </p:txBody>
      </p:sp>
      <p:sp>
        <p:nvSpPr>
          <p:cNvPr id="5" name="フッター プレースホルダー 4">
            <a:extLst>
              <a:ext uri="{FF2B5EF4-FFF2-40B4-BE49-F238E27FC236}">
                <a16:creationId xmlns:a16="http://schemas.microsoft.com/office/drawing/2014/main" id="{154BC9A2-F095-49BD-9E95-1E6726EEE3EF}"/>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B3F8E04-44A8-4BD1-B254-D46B2AF51B0F}"/>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30231810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F50F09E-6C2C-4C8F-BA5C-5478C6CC940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22DA5E52-5C1C-4F6D-AE8B-A03B7B05127A}"/>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8086C9-765F-4967-82A0-21AAB24C5BE9}"/>
              </a:ext>
            </a:extLst>
          </p:cNvPr>
          <p:cNvSpPr>
            <a:spLocks noGrp="1"/>
          </p:cNvSpPr>
          <p:nvPr>
            <p:ph type="dt" sz="half" idx="10"/>
          </p:nvPr>
        </p:nvSpPr>
        <p:spPr/>
        <p:txBody>
          <a:bodyPr/>
          <a:lstStyle/>
          <a:p>
            <a:fld id="{EE378F52-FD70-42C9-969E-37261347A7A2}" type="datetimeFigureOut">
              <a:rPr kumimoji="1" lang="ja-JP" altLang="en-US" smtClean="0"/>
              <a:t>2025/3/3</a:t>
            </a:fld>
            <a:endParaRPr kumimoji="1" lang="ja-JP" altLang="en-US"/>
          </a:p>
        </p:txBody>
      </p:sp>
      <p:sp>
        <p:nvSpPr>
          <p:cNvPr id="5" name="フッター プレースホルダー 4">
            <a:extLst>
              <a:ext uri="{FF2B5EF4-FFF2-40B4-BE49-F238E27FC236}">
                <a16:creationId xmlns:a16="http://schemas.microsoft.com/office/drawing/2014/main" id="{A37A4C1A-07C4-40D1-9516-8D6EB9E8CF36}"/>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3B08572-E978-4708-8365-602988C91956}"/>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14310939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4DB547C-8055-411E-B942-BB97143606DE}"/>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AABF5BDD-8C91-4616-BF5A-DD60A1DC893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BE23D2CF-5FAA-4145-BFB7-44EF1E599B16}"/>
              </a:ext>
            </a:extLst>
          </p:cNvPr>
          <p:cNvSpPr>
            <a:spLocks noGrp="1"/>
          </p:cNvSpPr>
          <p:nvPr>
            <p:ph type="dt" sz="half" idx="10"/>
          </p:nvPr>
        </p:nvSpPr>
        <p:spPr/>
        <p:txBody>
          <a:bodyPr/>
          <a:lstStyle/>
          <a:p>
            <a:fld id="{EE378F52-FD70-42C9-969E-37261347A7A2}" type="datetimeFigureOut">
              <a:rPr kumimoji="1" lang="ja-JP" altLang="en-US" smtClean="0"/>
              <a:t>2025/3/3</a:t>
            </a:fld>
            <a:endParaRPr kumimoji="1" lang="ja-JP" altLang="en-US"/>
          </a:p>
        </p:txBody>
      </p:sp>
      <p:sp>
        <p:nvSpPr>
          <p:cNvPr id="5" name="フッター プレースホルダー 4">
            <a:extLst>
              <a:ext uri="{FF2B5EF4-FFF2-40B4-BE49-F238E27FC236}">
                <a16:creationId xmlns:a16="http://schemas.microsoft.com/office/drawing/2014/main" id="{A2B26DDA-AB41-4491-B648-CAC17E1BD89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263E25C-1189-4D69-B70E-7472238AB58D}"/>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3257991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EA0C437-08FF-426D-A1E6-356EC2006176}"/>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67086D0-348E-4FCA-AE77-9E640C6DDD7E}"/>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9A99764-F574-4381-836F-6DDE77E32B3A}"/>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247A8FB-F0D6-4009-8AD0-A7AA2475660E}"/>
              </a:ext>
            </a:extLst>
          </p:cNvPr>
          <p:cNvSpPr>
            <a:spLocks noGrp="1"/>
          </p:cNvSpPr>
          <p:nvPr>
            <p:ph type="dt" sz="half" idx="10"/>
          </p:nvPr>
        </p:nvSpPr>
        <p:spPr/>
        <p:txBody>
          <a:bodyPr/>
          <a:lstStyle/>
          <a:p>
            <a:fld id="{EE378F52-FD70-42C9-969E-37261347A7A2}" type="datetimeFigureOut">
              <a:rPr kumimoji="1" lang="ja-JP" altLang="en-US" smtClean="0"/>
              <a:t>2025/3/3</a:t>
            </a:fld>
            <a:endParaRPr kumimoji="1" lang="ja-JP" altLang="en-US"/>
          </a:p>
        </p:txBody>
      </p:sp>
      <p:sp>
        <p:nvSpPr>
          <p:cNvPr id="6" name="フッター プレースホルダー 5">
            <a:extLst>
              <a:ext uri="{FF2B5EF4-FFF2-40B4-BE49-F238E27FC236}">
                <a16:creationId xmlns:a16="http://schemas.microsoft.com/office/drawing/2014/main" id="{AB066798-DB3D-4056-8420-6A547FBA47C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42D6A367-6F05-4ADB-9E84-1448D31FE688}"/>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20702108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D936A8A-2B85-428B-A04F-3904A971172E}"/>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F626CD9-F3B3-43B0-8812-AE12EF0B5AD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E857062D-76BA-4541-AA8B-3E19B77C6634}"/>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40CB03B-6D3F-4B90-8634-4B2A05FFE9C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F5EF04C4-C35C-4F45-B471-CF2BF122E1E7}"/>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12EECF69-B0FA-491C-8F89-C4E29C783E5D}"/>
              </a:ext>
            </a:extLst>
          </p:cNvPr>
          <p:cNvSpPr>
            <a:spLocks noGrp="1"/>
          </p:cNvSpPr>
          <p:nvPr>
            <p:ph type="dt" sz="half" idx="10"/>
          </p:nvPr>
        </p:nvSpPr>
        <p:spPr/>
        <p:txBody>
          <a:bodyPr/>
          <a:lstStyle/>
          <a:p>
            <a:fld id="{EE378F52-FD70-42C9-969E-37261347A7A2}" type="datetimeFigureOut">
              <a:rPr kumimoji="1" lang="ja-JP" altLang="en-US" smtClean="0"/>
              <a:t>2025/3/3</a:t>
            </a:fld>
            <a:endParaRPr kumimoji="1" lang="ja-JP" altLang="en-US"/>
          </a:p>
        </p:txBody>
      </p:sp>
      <p:sp>
        <p:nvSpPr>
          <p:cNvPr id="8" name="フッター プレースホルダー 7">
            <a:extLst>
              <a:ext uri="{FF2B5EF4-FFF2-40B4-BE49-F238E27FC236}">
                <a16:creationId xmlns:a16="http://schemas.microsoft.com/office/drawing/2014/main" id="{15D00854-E397-4F33-88E4-2741FBA6D5B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BC787F65-6633-41EE-91A1-BE23E437BB91}"/>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2689494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4224E0B4-0C6F-4C24-95AB-D3F996D6E030}"/>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FC92C02-CFA4-4ECC-8F40-43C000F0758F}"/>
              </a:ext>
            </a:extLst>
          </p:cNvPr>
          <p:cNvSpPr>
            <a:spLocks noGrp="1"/>
          </p:cNvSpPr>
          <p:nvPr>
            <p:ph type="dt" sz="half" idx="10"/>
          </p:nvPr>
        </p:nvSpPr>
        <p:spPr/>
        <p:txBody>
          <a:bodyPr/>
          <a:lstStyle/>
          <a:p>
            <a:fld id="{EE378F52-FD70-42C9-969E-37261347A7A2}" type="datetimeFigureOut">
              <a:rPr kumimoji="1" lang="ja-JP" altLang="en-US" smtClean="0"/>
              <a:t>2025/3/3</a:t>
            </a:fld>
            <a:endParaRPr kumimoji="1" lang="ja-JP" altLang="en-US"/>
          </a:p>
        </p:txBody>
      </p:sp>
      <p:sp>
        <p:nvSpPr>
          <p:cNvPr id="4" name="フッター プレースホルダー 3">
            <a:extLst>
              <a:ext uri="{FF2B5EF4-FFF2-40B4-BE49-F238E27FC236}">
                <a16:creationId xmlns:a16="http://schemas.microsoft.com/office/drawing/2014/main" id="{4366C143-87C0-4E32-9142-26FADF7E023A}"/>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ECDAB903-ED3D-4D1B-873B-C13A6A3D9476}"/>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4587701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C167863B-689E-4F1F-9F8D-8AAA8A1F31EF}"/>
              </a:ext>
            </a:extLst>
          </p:cNvPr>
          <p:cNvSpPr>
            <a:spLocks noGrp="1"/>
          </p:cNvSpPr>
          <p:nvPr>
            <p:ph type="dt" sz="half" idx="10"/>
          </p:nvPr>
        </p:nvSpPr>
        <p:spPr/>
        <p:txBody>
          <a:bodyPr/>
          <a:lstStyle/>
          <a:p>
            <a:fld id="{EE378F52-FD70-42C9-969E-37261347A7A2}" type="datetimeFigureOut">
              <a:rPr kumimoji="1" lang="ja-JP" altLang="en-US" smtClean="0"/>
              <a:t>2025/3/3</a:t>
            </a:fld>
            <a:endParaRPr kumimoji="1" lang="ja-JP" altLang="en-US"/>
          </a:p>
        </p:txBody>
      </p:sp>
      <p:sp>
        <p:nvSpPr>
          <p:cNvPr id="3" name="フッター プレースホルダー 2">
            <a:extLst>
              <a:ext uri="{FF2B5EF4-FFF2-40B4-BE49-F238E27FC236}">
                <a16:creationId xmlns:a16="http://schemas.microsoft.com/office/drawing/2014/main" id="{C40579CB-FB45-48F2-B273-7CC7A90151CE}"/>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4E31A287-FB1B-4ABF-9C5F-E702BCFF83E8}"/>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7798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9A3213-0700-460A-9659-5A0BA9F6863E}"/>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20BA2D3-9A96-48EE-AAD3-E7E014199DA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525FDFE9-A1D8-4883-B30C-B3677CA587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C40A89B-A3B7-4588-A1CE-955FB7A04396}"/>
              </a:ext>
            </a:extLst>
          </p:cNvPr>
          <p:cNvSpPr>
            <a:spLocks noGrp="1"/>
          </p:cNvSpPr>
          <p:nvPr>
            <p:ph type="dt" sz="half" idx="10"/>
          </p:nvPr>
        </p:nvSpPr>
        <p:spPr/>
        <p:txBody>
          <a:bodyPr/>
          <a:lstStyle/>
          <a:p>
            <a:fld id="{EE378F52-FD70-42C9-969E-37261347A7A2}" type="datetimeFigureOut">
              <a:rPr kumimoji="1" lang="ja-JP" altLang="en-US" smtClean="0"/>
              <a:t>2025/3/3</a:t>
            </a:fld>
            <a:endParaRPr kumimoji="1" lang="ja-JP" altLang="en-US"/>
          </a:p>
        </p:txBody>
      </p:sp>
      <p:sp>
        <p:nvSpPr>
          <p:cNvPr id="6" name="フッター プレースホルダー 5">
            <a:extLst>
              <a:ext uri="{FF2B5EF4-FFF2-40B4-BE49-F238E27FC236}">
                <a16:creationId xmlns:a16="http://schemas.microsoft.com/office/drawing/2014/main" id="{661C6237-54FC-484E-9C45-053FA4EC8C0F}"/>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7AA9285-66A9-4381-8F37-2CD44FDC193F}"/>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581645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2616219-B8A9-480C-AF12-FF91FEB0335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4440020F-B68B-492B-A8B3-CC0782F196B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8DFD1223-4C74-4A06-9650-853C1914EE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A479CAF-0BAA-4558-A1B0-3054AC499789}"/>
              </a:ext>
            </a:extLst>
          </p:cNvPr>
          <p:cNvSpPr>
            <a:spLocks noGrp="1"/>
          </p:cNvSpPr>
          <p:nvPr>
            <p:ph type="dt" sz="half" idx="10"/>
          </p:nvPr>
        </p:nvSpPr>
        <p:spPr/>
        <p:txBody>
          <a:bodyPr/>
          <a:lstStyle/>
          <a:p>
            <a:fld id="{EE378F52-FD70-42C9-969E-37261347A7A2}" type="datetimeFigureOut">
              <a:rPr kumimoji="1" lang="ja-JP" altLang="en-US" smtClean="0"/>
              <a:t>2025/3/3</a:t>
            </a:fld>
            <a:endParaRPr kumimoji="1" lang="ja-JP" altLang="en-US"/>
          </a:p>
        </p:txBody>
      </p:sp>
      <p:sp>
        <p:nvSpPr>
          <p:cNvPr id="6" name="フッター プレースホルダー 5">
            <a:extLst>
              <a:ext uri="{FF2B5EF4-FFF2-40B4-BE49-F238E27FC236}">
                <a16:creationId xmlns:a16="http://schemas.microsoft.com/office/drawing/2014/main" id="{6251FA36-C8B7-4679-B943-3583203DD3C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3117B26A-C917-4B19-B6B5-BF4F954702A5}"/>
              </a:ext>
            </a:extLst>
          </p:cNvPr>
          <p:cNvSpPr>
            <a:spLocks noGrp="1"/>
          </p:cNvSpPr>
          <p:nvPr>
            <p:ph type="sldNum" sz="quarter" idx="12"/>
          </p:nvPr>
        </p:nvSpPr>
        <p:spPr/>
        <p:txBody>
          <a:body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272070703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FB7A3F66-D195-4C7E-8B6D-4DB78445AD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42465453-891C-4BAE-91C9-C9DBB6E82D9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383C329-432F-405B-A1C2-1D4EED95FC9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78F52-FD70-42C9-969E-37261347A7A2}" type="datetimeFigureOut">
              <a:rPr kumimoji="1" lang="ja-JP" altLang="en-US" smtClean="0"/>
              <a:t>2025/3/3</a:t>
            </a:fld>
            <a:endParaRPr kumimoji="1" lang="ja-JP" altLang="en-US"/>
          </a:p>
        </p:txBody>
      </p:sp>
      <p:sp>
        <p:nvSpPr>
          <p:cNvPr id="5" name="フッター プレースホルダー 4">
            <a:extLst>
              <a:ext uri="{FF2B5EF4-FFF2-40B4-BE49-F238E27FC236}">
                <a16:creationId xmlns:a16="http://schemas.microsoft.com/office/drawing/2014/main" id="{CCE99D35-DEA3-4177-BBF2-3AA8F1DC78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996B897-D764-472E-9671-DC63B146316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2EB7DA-C28F-4B25-B76E-9A2A22CD7CEA}" type="slidenum">
              <a:rPr kumimoji="1" lang="ja-JP" altLang="en-US" smtClean="0"/>
              <a:t>‹#›</a:t>
            </a:fld>
            <a:endParaRPr kumimoji="1" lang="ja-JP" altLang="en-US"/>
          </a:p>
        </p:txBody>
      </p:sp>
    </p:spTree>
    <p:extLst>
      <p:ext uri="{BB962C8B-B14F-4D97-AF65-F5344CB8AC3E}">
        <p14:creationId xmlns:p14="http://schemas.microsoft.com/office/powerpoint/2010/main" val="9428999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図 8" descr="花の絵&#10;&#10;中程度の精度で自動的に生成された説明">
            <a:extLst>
              <a:ext uri="{FF2B5EF4-FFF2-40B4-BE49-F238E27FC236}">
                <a16:creationId xmlns:a16="http://schemas.microsoft.com/office/drawing/2014/main" id="{815E74BB-5E21-490D-9565-7BCA6A2A50F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 name="字幕 2">
            <a:extLst>
              <a:ext uri="{FF2B5EF4-FFF2-40B4-BE49-F238E27FC236}">
                <a16:creationId xmlns:a16="http://schemas.microsoft.com/office/drawing/2014/main" id="{F2256B6B-C4AF-4426-902E-07180AACB3D3}"/>
              </a:ext>
            </a:extLst>
          </p:cNvPr>
          <p:cNvSpPr>
            <a:spLocks noGrp="1"/>
          </p:cNvSpPr>
          <p:nvPr>
            <p:ph type="subTitle" idx="1"/>
          </p:nvPr>
        </p:nvSpPr>
        <p:spPr>
          <a:xfrm>
            <a:off x="1510748" y="649356"/>
            <a:ext cx="9986682" cy="5552272"/>
          </a:xfrm>
        </p:spPr>
        <p:txBody>
          <a:bodyPr>
            <a:normAutofit fontScale="85000" lnSpcReduction="20000"/>
          </a:bodyPr>
          <a:lstStyle/>
          <a:p>
            <a:r>
              <a:rPr kumimoji="1" lang="ja-JP" altLang="en-US" sz="3200" b="1" dirty="0"/>
              <a:t>データ容量が重くてメッセンジャーで</a:t>
            </a:r>
            <a:endParaRPr kumimoji="1" lang="en-US" altLang="ja-JP" sz="3200" b="1" dirty="0"/>
          </a:p>
          <a:p>
            <a:r>
              <a:rPr lang="ja-JP" altLang="en-US" sz="3200" b="1" dirty="0"/>
              <a:t>添付出来なかった</a:t>
            </a:r>
            <a:r>
              <a:rPr kumimoji="1" lang="ja-JP" altLang="en-US" sz="3200" b="1" dirty="0"/>
              <a:t>メンバーブックが</a:t>
            </a:r>
            <a:endParaRPr kumimoji="1" lang="en-US" altLang="ja-JP" sz="3200" b="1" dirty="0"/>
          </a:p>
          <a:p>
            <a:r>
              <a:rPr kumimoji="1" lang="ja-JP" altLang="en-US" sz="3200" b="1" dirty="0"/>
              <a:t>快適に送れるようにかつスタイリッシュに！！</a:t>
            </a:r>
            <a:endParaRPr kumimoji="1" lang="en-US" altLang="ja-JP" sz="3200" b="1" dirty="0"/>
          </a:p>
          <a:p>
            <a:endParaRPr kumimoji="1" lang="en-US" altLang="ja-JP" sz="2000" b="1" dirty="0"/>
          </a:p>
          <a:p>
            <a:r>
              <a:rPr kumimoji="1" lang="ja-JP" altLang="en-US" sz="2000" b="1" dirty="0"/>
              <a:t>創造を具現化するデザインコンサル　宮下 武三 様</a:t>
            </a:r>
            <a:endParaRPr lang="en-US" altLang="ja-JP" sz="2000" b="1" i="0" dirty="0">
              <a:effectLst/>
              <a:latin typeface="+mn-ea"/>
            </a:endParaRPr>
          </a:p>
          <a:p>
            <a:pPr algn="l">
              <a:lnSpc>
                <a:spcPct val="110000"/>
              </a:lnSpc>
            </a:pPr>
            <a:r>
              <a:rPr lang="ja-JP" altLang="en-US" sz="2000" b="1" dirty="0">
                <a:latin typeface="+mn-ea"/>
              </a:rPr>
              <a:t>　</a:t>
            </a:r>
            <a:endParaRPr lang="en-US" altLang="ja-JP" sz="2000" b="1" dirty="0">
              <a:latin typeface="+mn-ea"/>
            </a:endParaRPr>
          </a:p>
          <a:p>
            <a:pPr algn="l">
              <a:lnSpc>
                <a:spcPct val="120000"/>
              </a:lnSpc>
            </a:pPr>
            <a:r>
              <a:rPr lang="ja-JP" altLang="en-US" sz="1900" b="1" dirty="0">
                <a:latin typeface="+mn-ea"/>
              </a:rPr>
              <a:t>　私は普段から</a:t>
            </a:r>
            <a:r>
              <a:rPr lang="en-US" altLang="ja-JP" sz="1900" b="1" dirty="0">
                <a:latin typeface="+mn-ea"/>
              </a:rPr>
              <a:t>BNI</a:t>
            </a:r>
            <a:r>
              <a:rPr lang="ja-JP" altLang="en-US" sz="1900" b="1" dirty="0">
                <a:latin typeface="+mn-ea"/>
              </a:rPr>
              <a:t>の他チャプターの方とオンライン</a:t>
            </a:r>
            <a:r>
              <a:rPr lang="en-US" altLang="ja-JP" sz="1900" b="1" dirty="0">
                <a:latin typeface="+mn-ea"/>
              </a:rPr>
              <a:t>MTG</a:t>
            </a:r>
            <a:r>
              <a:rPr lang="ja-JP" altLang="en-US" sz="1900" b="1" dirty="0">
                <a:latin typeface="+mn-ea"/>
              </a:rPr>
              <a:t>する際、お互いのチャプターのメンバーブックを交換するようにしています。</a:t>
            </a:r>
            <a:br>
              <a:rPr lang="ja-JP" altLang="en-US" sz="1900" b="1" dirty="0">
                <a:latin typeface="+mn-ea"/>
              </a:rPr>
            </a:br>
            <a:r>
              <a:rPr lang="ja-JP" altLang="en-US" sz="1900" b="1" dirty="0">
                <a:latin typeface="+mn-ea"/>
              </a:rPr>
              <a:t>　そうすることで、一度の</a:t>
            </a:r>
            <a:r>
              <a:rPr lang="en-US" altLang="ja-JP" sz="1900" b="1" dirty="0">
                <a:latin typeface="+mn-ea"/>
              </a:rPr>
              <a:t>MTG</a:t>
            </a:r>
            <a:r>
              <a:rPr lang="ja-JP" altLang="en-US" sz="1900" b="1" dirty="0">
                <a:latin typeface="+mn-ea"/>
              </a:rPr>
              <a:t>で数十名のリストが手に入り、お相手にも私や私の仲間がお役に立つ機会をいただいています。</a:t>
            </a:r>
            <a:endParaRPr lang="en-US" altLang="ja-JP" sz="1900" b="1" dirty="0">
              <a:latin typeface="+mn-ea"/>
            </a:endParaRPr>
          </a:p>
          <a:p>
            <a:pPr algn="l">
              <a:lnSpc>
                <a:spcPct val="120000"/>
              </a:lnSpc>
            </a:pPr>
            <a:r>
              <a:rPr lang="ja-JP" altLang="en-US" sz="1900" b="1" dirty="0"/>
              <a:t>　しかし、ある時から</a:t>
            </a:r>
            <a:r>
              <a:rPr lang="en-US" altLang="ja-JP" sz="1900" b="1" dirty="0"/>
              <a:t>LAPIS</a:t>
            </a:r>
            <a:r>
              <a:rPr lang="ja-JP" altLang="en-US" sz="1900" b="1" dirty="0"/>
              <a:t>のメンバーブックの容量が重くなってしまい、メッセンジャーや</a:t>
            </a:r>
            <a:r>
              <a:rPr lang="en-US" altLang="ja-JP" sz="1900" b="1" dirty="0"/>
              <a:t>LINE</a:t>
            </a:r>
            <a:r>
              <a:rPr lang="ja-JP" altLang="en-US" sz="1900" b="1" dirty="0"/>
              <a:t>でそのまま張り付けて送ることが出来なくなってしまいました。。。</a:t>
            </a:r>
            <a:endParaRPr lang="en-US" altLang="ja-JP" sz="1900" b="1" dirty="0"/>
          </a:p>
          <a:p>
            <a:pPr algn="l">
              <a:lnSpc>
                <a:spcPct val="120000"/>
              </a:lnSpc>
            </a:pPr>
            <a:r>
              <a:rPr lang="ja-JP" altLang="en-US" sz="1900" b="1" dirty="0"/>
              <a:t>　そんな時に、宮下さんが「</a:t>
            </a:r>
            <a:r>
              <a:rPr lang="en-US" altLang="ja-JP" sz="1900" b="1" dirty="0"/>
              <a:t>LAPIS</a:t>
            </a:r>
            <a:r>
              <a:rPr lang="ja-JP" altLang="en-US" sz="1900" b="1" dirty="0"/>
              <a:t>のメンバーブックをデジパンにしましょう！」とご提案いただき、リンクを貼るだけでメンバーブックを送ることが出来るようになりました！！！</a:t>
            </a:r>
            <a:endParaRPr lang="en-US" altLang="ja-JP" sz="1900" b="1" dirty="0"/>
          </a:p>
          <a:p>
            <a:pPr algn="l">
              <a:lnSpc>
                <a:spcPct val="120000"/>
              </a:lnSpc>
            </a:pPr>
            <a:r>
              <a:rPr lang="ja-JP" altLang="en-US" sz="1900" b="1" dirty="0"/>
              <a:t>　そしてもちろん、センス良く見やすい形なのでご覧いただいた方から褒められたりしております。</a:t>
            </a:r>
            <a:endParaRPr lang="en-US" altLang="ja-JP" sz="1900" b="1" dirty="0"/>
          </a:p>
          <a:p>
            <a:pPr algn="l"/>
            <a:endParaRPr lang="en-US" altLang="ja-JP" sz="1800" b="1" dirty="0"/>
          </a:p>
          <a:p>
            <a:pPr algn="l"/>
            <a:r>
              <a:rPr kumimoji="1" lang="ja-JP" altLang="en-US" sz="1800" b="1" dirty="0"/>
              <a:t>基礎金融教育　安彦 健一</a:t>
            </a:r>
            <a:endParaRPr kumimoji="1" lang="en-US" altLang="ja-JP" sz="1800" b="1" dirty="0"/>
          </a:p>
        </p:txBody>
      </p:sp>
    </p:spTree>
    <p:extLst>
      <p:ext uri="{BB962C8B-B14F-4D97-AF65-F5344CB8AC3E}">
        <p14:creationId xmlns:p14="http://schemas.microsoft.com/office/powerpoint/2010/main" val="925039198"/>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7092</TotalTime>
  <Words>186</Words>
  <Application>Microsoft Office PowerPoint</Application>
  <PresentationFormat>ワイド画面</PresentationFormat>
  <Paragraphs>12</Paragraphs>
  <Slides>1</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1</vt:i4>
      </vt:variant>
    </vt:vector>
  </HeadingPairs>
  <TitlesOfParts>
    <vt:vector size="5" baseType="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ABIKO KENICHI</dc:creator>
  <cp:lastModifiedBy>健一 安彦</cp:lastModifiedBy>
  <cp:revision>18</cp:revision>
  <dcterms:created xsi:type="dcterms:W3CDTF">2021-06-29T14:48:37Z</dcterms:created>
  <dcterms:modified xsi:type="dcterms:W3CDTF">2025-03-03T09:35:25Z</dcterms:modified>
</cp:coreProperties>
</file>