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3" d="100"/>
          <a:sy n="83" d="100"/>
        </p:scale>
        <p:origin x="22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ja-JP" altLang="en-US"/>
              <a:t>マスター タイトルの書式設定</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3/19/2025</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8A87A34-81AB-432B-8DAE-1953F412C126}" type="datetimeFigureOut">
              <a:rPr lang="en-US" dirty="0"/>
              <a:t>3/19/2025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447191" y="2824269"/>
            <a:ext cx="4645152" cy="26444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412362" y="2821491"/>
            <a:ext cx="4645152" cy="263737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3/19/2025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3/19/2025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3/19/2025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3/19/2025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3/19/2025</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3/19/2025</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kumimoji="1"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6CFD5AC-E365-53B3-6B12-D75902B982C9}"/>
              </a:ext>
            </a:extLst>
          </p:cNvPr>
          <p:cNvSpPr>
            <a:spLocks noGrp="1"/>
          </p:cNvSpPr>
          <p:nvPr>
            <p:ph type="ctrTitle"/>
          </p:nvPr>
        </p:nvSpPr>
        <p:spPr>
          <a:xfrm>
            <a:off x="0" y="141819"/>
            <a:ext cx="12630111" cy="814467"/>
          </a:xfrm>
        </p:spPr>
        <p:txBody>
          <a:bodyPr>
            <a:normAutofit/>
          </a:bodyPr>
          <a:lstStyle/>
          <a:p>
            <a:r>
              <a:rPr kumimoji="1" lang="ja-JP" altLang="en-US" sz="4400" b="1" dirty="0"/>
              <a:t>「自信を持ってプレゼン出来るスライド作成」</a:t>
            </a:r>
          </a:p>
        </p:txBody>
      </p:sp>
      <p:sp>
        <p:nvSpPr>
          <p:cNvPr id="3" name="字幕 2">
            <a:extLst>
              <a:ext uri="{FF2B5EF4-FFF2-40B4-BE49-F238E27FC236}">
                <a16:creationId xmlns:a16="http://schemas.microsoft.com/office/drawing/2014/main" id="{88F90203-C22F-A6DD-4E7F-7F77B3E8B46B}"/>
              </a:ext>
            </a:extLst>
          </p:cNvPr>
          <p:cNvSpPr>
            <a:spLocks noGrp="1"/>
          </p:cNvSpPr>
          <p:nvPr>
            <p:ph type="subTitle" idx="1"/>
          </p:nvPr>
        </p:nvSpPr>
        <p:spPr>
          <a:xfrm>
            <a:off x="868704" y="1141816"/>
            <a:ext cx="10145281" cy="4883926"/>
          </a:xfrm>
        </p:spPr>
        <p:txBody>
          <a:bodyPr>
            <a:normAutofit lnSpcReduction="10000"/>
          </a:bodyPr>
          <a:lstStyle/>
          <a:p>
            <a:r>
              <a:rPr lang="ja-JP" altLang="en-US" b="0" i="0" dirty="0">
                <a:solidFill>
                  <a:srgbClr val="080809"/>
                </a:solidFill>
                <a:effectLst/>
                <a:latin typeface="Placeholder Font"/>
              </a:rPr>
              <a:t>私はプレゼンテーションのスライドを作成することがとても苦手です。</a:t>
            </a:r>
            <a:endParaRPr lang="en-US" altLang="ja-JP" b="0" i="0" dirty="0">
              <a:solidFill>
                <a:srgbClr val="080809"/>
              </a:solidFill>
              <a:effectLst/>
              <a:latin typeface="Placeholder Font"/>
            </a:endParaRPr>
          </a:p>
          <a:p>
            <a:r>
              <a:rPr lang="ja-JP" altLang="en-US" b="0" i="0" dirty="0">
                <a:solidFill>
                  <a:srgbClr val="080809"/>
                </a:solidFill>
                <a:effectLst/>
                <a:latin typeface="Placeholder Font"/>
              </a:rPr>
              <a:t>そういう経営者も多いと思います。</a:t>
            </a:r>
            <a:endParaRPr lang="en-US" altLang="ja-JP" b="0" i="0" dirty="0">
              <a:solidFill>
                <a:srgbClr val="080809"/>
              </a:solidFill>
              <a:effectLst/>
              <a:latin typeface="Placeholder Font"/>
            </a:endParaRPr>
          </a:p>
          <a:p>
            <a:r>
              <a:rPr lang="ja-JP" altLang="en-US" b="0" i="0" dirty="0">
                <a:solidFill>
                  <a:srgbClr val="080809"/>
                </a:solidFill>
                <a:effectLst/>
                <a:latin typeface="Placeholder Font"/>
              </a:rPr>
              <a:t> プレゼンテーション資料はお客様に押し売りではなく魅力を感じて頂くことが必要な大切な資料。</a:t>
            </a:r>
            <a:endParaRPr lang="en-US" altLang="ja-JP" b="0" i="0" dirty="0">
              <a:solidFill>
                <a:srgbClr val="080809"/>
              </a:solidFill>
              <a:effectLst/>
              <a:latin typeface="Placeholder Font"/>
            </a:endParaRPr>
          </a:p>
          <a:p>
            <a:r>
              <a:rPr lang="ja-JP" altLang="en-US" b="0" i="0" dirty="0">
                <a:solidFill>
                  <a:srgbClr val="080809"/>
                </a:solidFill>
                <a:effectLst/>
                <a:latin typeface="Placeholder Font"/>
              </a:rPr>
              <a:t>私の考えるプレゼン資料を作ってはみたものの、どう見ても素人作成のセンスのないスライドに、、、 </a:t>
            </a:r>
            <a:endParaRPr lang="en-US" altLang="ja-JP" b="0" i="0" dirty="0">
              <a:solidFill>
                <a:srgbClr val="080809"/>
              </a:solidFill>
              <a:effectLst/>
              <a:latin typeface="Placeholder Font"/>
            </a:endParaRPr>
          </a:p>
          <a:p>
            <a:r>
              <a:rPr lang="ja-JP" altLang="en-US" b="0" i="0" dirty="0">
                <a:solidFill>
                  <a:srgbClr val="080809"/>
                </a:solidFill>
                <a:effectLst/>
                <a:latin typeface="Placeholder Font"/>
              </a:rPr>
              <a:t>これでは自信を持ってプレゼンが出来ない、そんな時どこよりも魅力的なスライドを作成している斎藤さんを思い出しました。</a:t>
            </a:r>
            <a:endParaRPr lang="en-US" altLang="ja-JP" b="0" i="0" dirty="0">
              <a:solidFill>
                <a:srgbClr val="080809"/>
              </a:solidFill>
              <a:effectLst/>
              <a:latin typeface="Placeholder Font"/>
            </a:endParaRPr>
          </a:p>
          <a:p>
            <a:r>
              <a:rPr lang="ja-JP" altLang="en-US" b="0" i="0" dirty="0">
                <a:solidFill>
                  <a:srgbClr val="080809"/>
                </a:solidFill>
                <a:effectLst/>
                <a:latin typeface="Placeholder Font"/>
              </a:rPr>
              <a:t>「なんとかして！」とすがったところ、僕のスライドとはまるで違う、当社のコンセプトを生かした素敵なスライドに生れ変わりました！</a:t>
            </a:r>
            <a:endParaRPr lang="en-US" altLang="ja-JP" b="0" i="0" dirty="0">
              <a:solidFill>
                <a:srgbClr val="080809"/>
              </a:solidFill>
              <a:effectLst/>
              <a:latin typeface="Placeholder Font"/>
            </a:endParaRPr>
          </a:p>
          <a:p>
            <a:r>
              <a:rPr lang="ja-JP" altLang="en-US" b="0" i="0" dirty="0">
                <a:solidFill>
                  <a:srgbClr val="080809"/>
                </a:solidFill>
                <a:effectLst/>
                <a:latin typeface="Placeholder Font"/>
              </a:rPr>
              <a:t>そんな斎藤さん</a:t>
            </a:r>
            <a:r>
              <a:rPr lang="ja-JP" altLang="en-US" b="0" i="0">
                <a:solidFill>
                  <a:srgbClr val="080809"/>
                </a:solidFill>
                <a:effectLst/>
                <a:latin typeface="Placeholder Font"/>
              </a:rPr>
              <a:t>を、自信を持ってプレゼンテーションしたい経営者に自信を持ってお薦めします。 </a:t>
            </a:r>
            <a:br>
              <a:rPr lang="ja-JP" altLang="en-US" dirty="0"/>
            </a:br>
            <a:endParaRPr lang="en-US" altLang="ja-JP" dirty="0"/>
          </a:p>
          <a:p>
            <a:r>
              <a:rPr kumimoji="1" lang="ja-JP" altLang="en-US" dirty="0"/>
              <a:t>　　　　　　　　　　　　　　　　　　　　　</a:t>
            </a:r>
            <a:r>
              <a:rPr kumimoji="1" lang="ja-JP" altLang="en-US" dirty="0">
                <a:latin typeface="UD デジタル 教科書体 N-B" panose="02020700000000000000" pitchFamily="17" charset="-128"/>
                <a:ea typeface="UD デジタル 教科書体 N-B" panose="02020700000000000000" pitchFamily="17" charset="-128"/>
              </a:rPr>
              <a:t>株式会社近藤組　代表取締役</a:t>
            </a:r>
            <a:r>
              <a:rPr kumimoji="1" lang="ja-JP" altLang="en-US" dirty="0"/>
              <a:t>　</a:t>
            </a:r>
            <a:r>
              <a:rPr kumimoji="1" lang="ja-JP" altLang="en-US" dirty="0">
                <a:latin typeface="UD デジタル 教科書体 N-B" panose="02020700000000000000" pitchFamily="17" charset="-128"/>
                <a:ea typeface="UD デジタル 教科書体 N-B" panose="02020700000000000000" pitchFamily="17" charset="-128"/>
              </a:rPr>
              <a:t>百武　伸晃</a:t>
            </a:r>
          </a:p>
        </p:txBody>
      </p:sp>
    </p:spTree>
    <p:extLst>
      <p:ext uri="{BB962C8B-B14F-4D97-AF65-F5344CB8AC3E}">
        <p14:creationId xmlns:p14="http://schemas.microsoft.com/office/powerpoint/2010/main" val="45188815"/>
      </p:ext>
    </p:extLst>
  </p:cSld>
  <p:clrMapOvr>
    <a:masterClrMapping/>
  </p:clrMapOvr>
</p:sld>
</file>

<file path=ppt/theme/theme1.xml><?xml version="1.0" encoding="utf-8"?>
<a:theme xmlns:a="http://schemas.openxmlformats.org/drawingml/2006/main" name="ギャラリー">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TM10001114[[fn=ギャラリー]]</Template>
  <TotalTime>54</TotalTime>
  <Words>165</Words>
  <Application>Microsoft Office PowerPoint</Application>
  <PresentationFormat>ワイド画面</PresentationFormat>
  <Paragraphs>9</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Placeholder Font</vt:lpstr>
      <vt:lpstr>UD デジタル 教科書体 N-B</vt:lpstr>
      <vt:lpstr>Arial</vt:lpstr>
      <vt:lpstr>Gill Sans MT</vt:lpstr>
      <vt:lpstr>ギャラリー</vt:lpstr>
      <vt:lpstr>「自信を持ってプレゼン出来るスライド作成」</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「生涯寄り添ってくれる投資家」</dc:title>
  <dc:creator>center@kondo-gumi.com</dc:creator>
  <cp:lastModifiedBy>Nobuaki MOMOTAKE</cp:lastModifiedBy>
  <cp:revision>4</cp:revision>
  <dcterms:created xsi:type="dcterms:W3CDTF">2023-12-07T02:49:17Z</dcterms:created>
  <dcterms:modified xsi:type="dcterms:W3CDTF">2025-03-19T07:22:03Z</dcterms:modified>
</cp:coreProperties>
</file>