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5" r:id="rId1"/>
  </p:sldMasterIdLst>
  <p:notesMasterIdLst>
    <p:notesMasterId r:id="rId3"/>
  </p:notesMasterIdLst>
  <p:sldIdLst>
    <p:sldId id="258"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4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AF65B2-AD42-41B5-873D-CE489F97D0A3}" type="datetimeFigureOut">
              <a:rPr kumimoji="1" lang="ja-JP" altLang="en-US" smtClean="0"/>
              <a:t>2025/4/22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B5685F-3BF4-4DA6-A877-84D49C8F966F}" type="slidenum">
              <a:rPr kumimoji="1" lang="ja-JP" altLang="en-US" smtClean="0"/>
              <a:t>‹#›</a:t>
            </a:fld>
            <a:endParaRPr kumimoji="1" lang="ja-JP" altLang="en-US"/>
          </a:p>
        </p:txBody>
      </p:sp>
    </p:spTree>
    <p:extLst>
      <p:ext uri="{BB962C8B-B14F-4D97-AF65-F5344CB8AC3E}">
        <p14:creationId xmlns:p14="http://schemas.microsoft.com/office/powerpoint/2010/main" val="5787395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871227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837910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2785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449909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724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42305146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425552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85778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295237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19619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71490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283270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46217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163045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225795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DFEA92-A9C4-4238-BC10-45D4EF8A3D87}" type="datetimeFigureOut">
              <a:rPr kumimoji="1" lang="ja-JP" altLang="en-US" smtClean="0"/>
              <a:t>2025/4/22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231956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DFEA92-A9C4-4238-BC10-45D4EF8A3D87}" type="datetimeFigureOut">
              <a:rPr kumimoji="1" lang="ja-JP" altLang="en-US" smtClean="0"/>
              <a:t>2025/4/22</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183495AA-8895-4AAD-B2CD-8F90D2123889}" type="slidenum">
              <a:rPr kumimoji="1" lang="ja-JP" altLang="en-US" smtClean="0"/>
              <a:t>‹#›</a:t>
            </a:fld>
            <a:endParaRPr kumimoji="1" lang="ja-JP" altLang="en-US"/>
          </a:p>
        </p:txBody>
      </p:sp>
    </p:spTree>
    <p:extLst>
      <p:ext uri="{BB962C8B-B14F-4D97-AF65-F5344CB8AC3E}">
        <p14:creationId xmlns:p14="http://schemas.microsoft.com/office/powerpoint/2010/main" val="3334657473"/>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 id="2147483977" r:id="rId12"/>
    <p:sldLayoutId id="2147483978" r:id="rId13"/>
    <p:sldLayoutId id="2147483979" r:id="rId14"/>
    <p:sldLayoutId id="2147483980" r:id="rId15"/>
    <p:sldLayoutId id="2147483981" r:id="rId16"/>
  </p:sldLayoutIdLst>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9A4F90A-9DEA-4A0C-9242-C4DB1DFA7FE5}"/>
              </a:ext>
            </a:extLst>
          </p:cNvPr>
          <p:cNvSpPr>
            <a:spLocks noGrp="1"/>
          </p:cNvSpPr>
          <p:nvPr>
            <p:ph type="title"/>
          </p:nvPr>
        </p:nvSpPr>
        <p:spPr>
          <a:xfrm>
            <a:off x="392783" y="439918"/>
            <a:ext cx="11406433" cy="483909"/>
          </a:xfrm>
        </p:spPr>
        <p:txBody>
          <a:bodyPr>
            <a:noAutofit/>
          </a:bodyPr>
          <a:lstStyle/>
          <a:p>
            <a:pPr algn="ctr"/>
            <a:r>
              <a:rPr kumimoji="1" lang="ja-JP" altLang="en-US" sz="2800" b="1" dirty="0">
                <a:solidFill>
                  <a:schemeClr val="tx1"/>
                </a:solidFill>
              </a:rPr>
              <a:t>個人事業主の</a:t>
            </a:r>
            <a:r>
              <a:rPr kumimoji="1" lang="ja-JP" altLang="en-US" sz="2800" b="1" dirty="0">
                <a:solidFill>
                  <a:srgbClr val="FF0000"/>
                </a:solidFill>
              </a:rPr>
              <a:t>時短</a:t>
            </a:r>
            <a:r>
              <a:rPr kumimoji="1" lang="ja-JP" altLang="en-US" sz="2800" b="1" dirty="0">
                <a:solidFill>
                  <a:schemeClr val="tx1"/>
                </a:solidFill>
              </a:rPr>
              <a:t>の手助けをしてくれます！！</a:t>
            </a:r>
          </a:p>
        </p:txBody>
      </p:sp>
      <p:sp>
        <p:nvSpPr>
          <p:cNvPr id="5" name="正方形/長方形 4">
            <a:extLst>
              <a:ext uri="{FF2B5EF4-FFF2-40B4-BE49-F238E27FC236}">
                <a16:creationId xmlns:a16="http://schemas.microsoft.com/office/drawing/2014/main" id="{82DF8293-36DB-4418-86AF-7144AE37564B}"/>
              </a:ext>
            </a:extLst>
          </p:cNvPr>
          <p:cNvSpPr/>
          <p:nvPr/>
        </p:nvSpPr>
        <p:spPr>
          <a:xfrm>
            <a:off x="6221692" y="1036949"/>
            <a:ext cx="5684362" cy="7531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領収書整理代行</a:t>
            </a:r>
            <a:r>
              <a:rPr kumimoji="1" lang="en-US" altLang="ja-JP" dirty="0">
                <a:solidFill>
                  <a:schemeClr val="tx1"/>
                </a:solidFill>
              </a:rPr>
              <a:t>(</a:t>
            </a:r>
            <a:r>
              <a:rPr kumimoji="1" lang="ja-JP" altLang="en-US" dirty="0">
                <a:solidFill>
                  <a:schemeClr val="tx1"/>
                </a:solidFill>
              </a:rPr>
              <a:t>個人事業主向け</a:t>
            </a:r>
            <a:r>
              <a:rPr kumimoji="1" lang="en-US" altLang="ja-JP" dirty="0">
                <a:solidFill>
                  <a:schemeClr val="tx1"/>
                </a:solidFill>
              </a:rPr>
              <a:t>)</a:t>
            </a:r>
          </a:p>
          <a:p>
            <a:pPr algn="ctr"/>
            <a:r>
              <a:rPr kumimoji="1" lang="ja-JP" altLang="en-US" dirty="0">
                <a:solidFill>
                  <a:schemeClr val="tx1"/>
                </a:solidFill>
              </a:rPr>
              <a:t>　細野　篤志　様</a:t>
            </a:r>
          </a:p>
        </p:txBody>
      </p:sp>
      <p:sp>
        <p:nvSpPr>
          <p:cNvPr id="6" name="正方形/長方形 5">
            <a:extLst>
              <a:ext uri="{FF2B5EF4-FFF2-40B4-BE49-F238E27FC236}">
                <a16:creationId xmlns:a16="http://schemas.microsoft.com/office/drawing/2014/main" id="{3F9EB976-F1F6-48A2-A3F8-0AE9594434D1}"/>
              </a:ext>
            </a:extLst>
          </p:cNvPr>
          <p:cNvSpPr/>
          <p:nvPr/>
        </p:nvSpPr>
        <p:spPr>
          <a:xfrm>
            <a:off x="392783" y="1903195"/>
            <a:ext cx="11287026" cy="48593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独立して間もないフリーランスのアーティストをビジターとして招待しました。</a:t>
            </a:r>
            <a:endParaRPr kumimoji="1" lang="en-US" altLang="ja-JP" dirty="0">
              <a:solidFill>
                <a:schemeClr val="tx1"/>
              </a:solidFill>
            </a:endParaRPr>
          </a:p>
          <a:p>
            <a:r>
              <a:rPr kumimoji="1" lang="ja-JP" altLang="en-US" dirty="0">
                <a:solidFill>
                  <a:schemeClr val="tx1"/>
                </a:solidFill>
              </a:rPr>
              <a:t>その方が細野さんのウィークリープレゼンを聞いて、</a:t>
            </a:r>
            <a:endParaRPr kumimoji="1" lang="en-US" altLang="ja-JP" dirty="0">
              <a:solidFill>
                <a:schemeClr val="tx1"/>
              </a:solidFill>
            </a:endParaRPr>
          </a:p>
          <a:p>
            <a:r>
              <a:rPr kumimoji="1" lang="ja-JP" altLang="en-US" dirty="0">
                <a:solidFill>
                  <a:schemeClr val="tx1"/>
                </a:solidFill>
              </a:rPr>
              <a:t>「何から手を付けていいか分からなかったので、話を聞いてみたい」</a:t>
            </a:r>
            <a:endParaRPr kumimoji="1" lang="en-US" altLang="ja-JP" dirty="0">
              <a:solidFill>
                <a:schemeClr val="tx1"/>
              </a:solidFill>
            </a:endParaRPr>
          </a:p>
          <a:p>
            <a:r>
              <a:rPr kumimoji="1" lang="ja-JP" altLang="en-US" dirty="0">
                <a:solidFill>
                  <a:schemeClr val="tx1"/>
                </a:solidFill>
              </a:rPr>
              <a:t>との事で、細野さんをお繋ぎさせていただきました。</a:t>
            </a:r>
            <a:endParaRPr kumimoji="1" lang="en-US" altLang="ja-JP" dirty="0">
              <a:solidFill>
                <a:schemeClr val="tx1"/>
              </a:solidFill>
            </a:endParaRPr>
          </a:p>
          <a:p>
            <a:endParaRPr kumimoji="1" lang="en-US" altLang="ja-JP" dirty="0">
              <a:solidFill>
                <a:schemeClr val="tx1"/>
              </a:solidFill>
            </a:endParaRPr>
          </a:p>
          <a:p>
            <a:r>
              <a:rPr kumimoji="1" lang="ja-JP" altLang="en-US" dirty="0">
                <a:solidFill>
                  <a:schemeClr val="tx1"/>
                </a:solidFill>
              </a:rPr>
              <a:t>後日商談をされ、その方から</a:t>
            </a:r>
            <a:endParaRPr kumimoji="1" lang="en-US" altLang="ja-JP" dirty="0">
              <a:solidFill>
                <a:schemeClr val="tx1"/>
              </a:solidFill>
            </a:endParaRPr>
          </a:p>
          <a:p>
            <a:r>
              <a:rPr kumimoji="1" lang="ja-JP" altLang="en-US" dirty="0">
                <a:solidFill>
                  <a:schemeClr val="tx1"/>
                </a:solidFill>
              </a:rPr>
              <a:t>「とても人柄も良く、親切丁寧にサポートしてくれそうなのでお願いすることにしました」</a:t>
            </a:r>
            <a:endParaRPr kumimoji="1" lang="en-US" altLang="ja-JP" dirty="0">
              <a:solidFill>
                <a:schemeClr val="tx1"/>
              </a:solidFill>
            </a:endParaRPr>
          </a:p>
          <a:p>
            <a:r>
              <a:rPr kumimoji="1" lang="ja-JP" altLang="en-US" dirty="0">
                <a:solidFill>
                  <a:schemeClr val="tx1"/>
                </a:solidFill>
              </a:rPr>
              <a:t>という感想をいただき、細野さんに対する安心感を得られたようでした。</a:t>
            </a:r>
            <a:endParaRPr kumimoji="1" lang="en-US" altLang="ja-JP" dirty="0">
              <a:solidFill>
                <a:schemeClr val="tx1"/>
              </a:solidFill>
            </a:endParaRPr>
          </a:p>
          <a:p>
            <a:endParaRPr kumimoji="1" lang="en-US" altLang="ja-JP" dirty="0">
              <a:solidFill>
                <a:schemeClr val="tx1"/>
              </a:solidFill>
            </a:endParaRPr>
          </a:p>
          <a:p>
            <a:r>
              <a:rPr kumimoji="1" lang="ja-JP" altLang="en-US" dirty="0">
                <a:solidFill>
                  <a:schemeClr val="tx1"/>
                </a:solidFill>
              </a:rPr>
              <a:t>経理代行はコミュニケーションの行き違いから、会社の財務状況がぐちゃぐちゃになったというお客様の話を聞いたことがありますが、細野さんはしっかりとヒアリングもして寄り添いながら安心感を持ってサポートをしてもらえます。</a:t>
            </a:r>
            <a:endParaRPr kumimoji="1" lang="en-US" altLang="ja-JP" dirty="0">
              <a:solidFill>
                <a:schemeClr val="tx1"/>
              </a:solidFill>
            </a:endParaRPr>
          </a:p>
          <a:p>
            <a:endParaRPr kumimoji="1" lang="en-US" altLang="ja-JP" dirty="0">
              <a:solidFill>
                <a:schemeClr val="tx1"/>
              </a:solidFill>
            </a:endParaRPr>
          </a:p>
          <a:p>
            <a:r>
              <a:rPr kumimoji="1" lang="ja-JP" altLang="en-US" dirty="0">
                <a:solidFill>
                  <a:schemeClr val="tx1"/>
                </a:solidFill>
              </a:rPr>
              <a:t>今後も経理業務に困っているフリーランスや一人社長がいらっしゃれば、自信を持って細野さんをご紹介していきたい</a:t>
            </a:r>
            <a:r>
              <a:rPr kumimoji="1" lang="ja-JP" altLang="en-US">
                <a:solidFill>
                  <a:schemeClr val="tx1"/>
                </a:solidFill>
              </a:rPr>
              <a:t>です。</a:t>
            </a:r>
            <a:endParaRPr kumimoji="1" lang="en-US" altLang="ja-JP" dirty="0">
              <a:solidFill>
                <a:schemeClr val="tx1"/>
              </a:solidFill>
            </a:endParaRPr>
          </a:p>
          <a:p>
            <a:pPr algn="r"/>
            <a:r>
              <a:rPr kumimoji="1" lang="ja-JP" altLang="en-US" dirty="0">
                <a:solidFill>
                  <a:schemeClr val="tx1"/>
                </a:solidFill>
              </a:rPr>
              <a:t>　　　　　　　　　　　　　　　　　　令和</a:t>
            </a:r>
            <a:r>
              <a:rPr kumimoji="1" lang="en-US" altLang="ja-JP" dirty="0">
                <a:solidFill>
                  <a:schemeClr val="tx1"/>
                </a:solidFill>
              </a:rPr>
              <a:t>7</a:t>
            </a:r>
            <a:r>
              <a:rPr kumimoji="1" lang="ja-JP" altLang="en-US" dirty="0">
                <a:solidFill>
                  <a:schemeClr val="tx1"/>
                </a:solidFill>
              </a:rPr>
              <a:t>年</a:t>
            </a:r>
            <a:r>
              <a:rPr kumimoji="1" lang="en-US" altLang="ja-JP" dirty="0">
                <a:solidFill>
                  <a:schemeClr val="tx1"/>
                </a:solidFill>
              </a:rPr>
              <a:t>4</a:t>
            </a:r>
            <a:r>
              <a:rPr kumimoji="1" lang="ja-JP" altLang="en-US" dirty="0">
                <a:solidFill>
                  <a:schemeClr val="tx1"/>
                </a:solidFill>
              </a:rPr>
              <a:t>月</a:t>
            </a:r>
            <a:r>
              <a:rPr kumimoji="1" lang="en-US" altLang="ja-JP" dirty="0">
                <a:solidFill>
                  <a:schemeClr val="tx1"/>
                </a:solidFill>
              </a:rPr>
              <a:t>22</a:t>
            </a:r>
            <a:r>
              <a:rPr kumimoji="1" lang="ja-JP" altLang="en-US" dirty="0">
                <a:solidFill>
                  <a:schemeClr val="tx1"/>
                </a:solidFill>
              </a:rPr>
              <a:t>日　佐藤　翔太　</a:t>
            </a:r>
            <a:endParaRPr kumimoji="1" lang="en-US" altLang="ja-JP" dirty="0">
              <a:solidFill>
                <a:schemeClr val="tx1"/>
              </a:solidFill>
            </a:endParaRPr>
          </a:p>
          <a:p>
            <a:pPr algn="r"/>
            <a:r>
              <a:rPr kumimoji="1" lang="ja-JP" altLang="en-US" dirty="0">
                <a:solidFill>
                  <a:schemeClr val="tx1"/>
                </a:solidFill>
              </a:rPr>
              <a:t>リスクマネジメントコンサルタント</a:t>
            </a:r>
            <a:r>
              <a:rPr kumimoji="1" lang="en-US" altLang="ja-JP" dirty="0">
                <a:solidFill>
                  <a:schemeClr val="tx1"/>
                </a:solidFill>
              </a:rPr>
              <a:t>(</a:t>
            </a:r>
            <a:r>
              <a:rPr kumimoji="1" lang="ja-JP" altLang="en-US" dirty="0">
                <a:solidFill>
                  <a:schemeClr val="tx1"/>
                </a:solidFill>
              </a:rPr>
              <a:t>損害保険</a:t>
            </a:r>
            <a:r>
              <a:rPr kumimoji="1" lang="en-US" altLang="ja-JP" dirty="0">
                <a:solidFill>
                  <a:schemeClr val="tx1"/>
                </a:solidFill>
              </a:rPr>
              <a:t>)</a:t>
            </a:r>
          </a:p>
        </p:txBody>
      </p:sp>
    </p:spTree>
    <p:extLst>
      <p:ext uri="{BB962C8B-B14F-4D97-AF65-F5344CB8AC3E}">
        <p14:creationId xmlns:p14="http://schemas.microsoft.com/office/powerpoint/2010/main" val="3291187886"/>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TM02900688[[fn=ファセット]]</Template>
  <TotalTime>440</TotalTime>
  <Words>224</Words>
  <Application>Microsoft Office PowerPoint</Application>
  <PresentationFormat>ワイド画面</PresentationFormat>
  <Paragraphs>17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Arial</vt:lpstr>
      <vt:lpstr>Trebuchet MS</vt:lpstr>
      <vt:lpstr>Wingdings 3</vt:lpstr>
      <vt:lpstr>ファセット</vt:lpstr>
      <vt:lpstr>個人事業主の時短の手助けをしてくれます！！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老後2,000万円問題の解決策がここに・・！！</dc:title>
  <dc:creator>rental_user</dc:creator>
  <cp:lastModifiedBy>s-sato</cp:lastModifiedBy>
  <cp:revision>36</cp:revision>
  <cp:lastPrinted>2021-09-18T08:52:18Z</cp:lastPrinted>
  <dcterms:created xsi:type="dcterms:W3CDTF">2021-09-18T06:31:19Z</dcterms:created>
  <dcterms:modified xsi:type="dcterms:W3CDTF">2025-04-22T05:38:39Z</dcterms:modified>
</cp:coreProperties>
</file>