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3" d="100"/>
          <a:sy n="73" d="100"/>
        </p:scale>
        <p:origin x="364" y="-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19D0D4-6A1D-2F60-5C6E-D92389A03B2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7E79FF7-63B0-29B3-501E-1D986285B7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1F644D5-F3FA-CF5B-8D18-5DBC7704AE6A}"/>
              </a:ext>
            </a:extLst>
          </p:cNvPr>
          <p:cNvSpPr>
            <a:spLocks noGrp="1"/>
          </p:cNvSpPr>
          <p:nvPr>
            <p:ph type="dt" sz="half" idx="10"/>
          </p:nvPr>
        </p:nvSpPr>
        <p:spPr/>
        <p:txBody>
          <a:bodyPr/>
          <a:lstStyle/>
          <a:p>
            <a:fld id="{76909CBC-5D3A-44B9-A101-6183A4ED9875}" type="datetimeFigureOut">
              <a:rPr kumimoji="1" lang="ja-JP" altLang="en-US" smtClean="0"/>
              <a:t>2025/5/1</a:t>
            </a:fld>
            <a:endParaRPr kumimoji="1" lang="ja-JP" altLang="en-US"/>
          </a:p>
        </p:txBody>
      </p:sp>
      <p:sp>
        <p:nvSpPr>
          <p:cNvPr id="5" name="フッター プレースホルダー 4">
            <a:extLst>
              <a:ext uri="{FF2B5EF4-FFF2-40B4-BE49-F238E27FC236}">
                <a16:creationId xmlns:a16="http://schemas.microsoft.com/office/drawing/2014/main" id="{B017508C-E10A-4D51-94A2-0248C657C1A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94671AD-F76D-3996-4FB7-C9B7C61A6532}"/>
              </a:ext>
            </a:extLst>
          </p:cNvPr>
          <p:cNvSpPr>
            <a:spLocks noGrp="1"/>
          </p:cNvSpPr>
          <p:nvPr>
            <p:ph type="sldNum" sz="quarter" idx="12"/>
          </p:nvPr>
        </p:nvSpPr>
        <p:spPr/>
        <p:txBody>
          <a:bodyPr/>
          <a:lstStyle/>
          <a:p>
            <a:fld id="{695F57DC-E3CD-4F8A-9A79-4FFE0DEEF5F9}" type="slidenum">
              <a:rPr kumimoji="1" lang="ja-JP" altLang="en-US" smtClean="0"/>
              <a:t>‹#›</a:t>
            </a:fld>
            <a:endParaRPr kumimoji="1" lang="ja-JP" altLang="en-US"/>
          </a:p>
        </p:txBody>
      </p:sp>
    </p:spTree>
    <p:extLst>
      <p:ext uri="{BB962C8B-B14F-4D97-AF65-F5344CB8AC3E}">
        <p14:creationId xmlns:p14="http://schemas.microsoft.com/office/powerpoint/2010/main" val="1908159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80C467-22A2-80FF-ED42-3209F3C0DBF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B6C8554-AEE2-7153-E093-3E05E9F5AC1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7C4A8FD-E805-BFE1-4524-08ED79A275A6}"/>
              </a:ext>
            </a:extLst>
          </p:cNvPr>
          <p:cNvSpPr>
            <a:spLocks noGrp="1"/>
          </p:cNvSpPr>
          <p:nvPr>
            <p:ph type="dt" sz="half" idx="10"/>
          </p:nvPr>
        </p:nvSpPr>
        <p:spPr/>
        <p:txBody>
          <a:bodyPr/>
          <a:lstStyle/>
          <a:p>
            <a:fld id="{76909CBC-5D3A-44B9-A101-6183A4ED9875}" type="datetimeFigureOut">
              <a:rPr kumimoji="1" lang="ja-JP" altLang="en-US" smtClean="0"/>
              <a:t>2025/5/1</a:t>
            </a:fld>
            <a:endParaRPr kumimoji="1" lang="ja-JP" altLang="en-US"/>
          </a:p>
        </p:txBody>
      </p:sp>
      <p:sp>
        <p:nvSpPr>
          <p:cNvPr id="5" name="フッター プレースホルダー 4">
            <a:extLst>
              <a:ext uri="{FF2B5EF4-FFF2-40B4-BE49-F238E27FC236}">
                <a16:creationId xmlns:a16="http://schemas.microsoft.com/office/drawing/2014/main" id="{8F53BAC8-3287-6A8D-C804-13D0A0CD8D3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1BF0A90-A082-8A51-2FB5-08C7DBD2D26F}"/>
              </a:ext>
            </a:extLst>
          </p:cNvPr>
          <p:cNvSpPr>
            <a:spLocks noGrp="1"/>
          </p:cNvSpPr>
          <p:nvPr>
            <p:ph type="sldNum" sz="quarter" idx="12"/>
          </p:nvPr>
        </p:nvSpPr>
        <p:spPr/>
        <p:txBody>
          <a:bodyPr/>
          <a:lstStyle/>
          <a:p>
            <a:fld id="{695F57DC-E3CD-4F8A-9A79-4FFE0DEEF5F9}" type="slidenum">
              <a:rPr kumimoji="1" lang="ja-JP" altLang="en-US" smtClean="0"/>
              <a:t>‹#›</a:t>
            </a:fld>
            <a:endParaRPr kumimoji="1" lang="ja-JP" altLang="en-US"/>
          </a:p>
        </p:txBody>
      </p:sp>
    </p:spTree>
    <p:extLst>
      <p:ext uri="{BB962C8B-B14F-4D97-AF65-F5344CB8AC3E}">
        <p14:creationId xmlns:p14="http://schemas.microsoft.com/office/powerpoint/2010/main" val="2888219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6AE3A30-3FB2-DD60-DFA7-1D32BABC3D6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82DAA7A-74FC-1B7E-A0BE-C84DA062ED3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1174F6C-C41D-4056-33A1-91C14297EC99}"/>
              </a:ext>
            </a:extLst>
          </p:cNvPr>
          <p:cNvSpPr>
            <a:spLocks noGrp="1"/>
          </p:cNvSpPr>
          <p:nvPr>
            <p:ph type="dt" sz="half" idx="10"/>
          </p:nvPr>
        </p:nvSpPr>
        <p:spPr/>
        <p:txBody>
          <a:bodyPr/>
          <a:lstStyle/>
          <a:p>
            <a:fld id="{76909CBC-5D3A-44B9-A101-6183A4ED9875}" type="datetimeFigureOut">
              <a:rPr kumimoji="1" lang="ja-JP" altLang="en-US" smtClean="0"/>
              <a:t>2025/5/1</a:t>
            </a:fld>
            <a:endParaRPr kumimoji="1" lang="ja-JP" altLang="en-US"/>
          </a:p>
        </p:txBody>
      </p:sp>
      <p:sp>
        <p:nvSpPr>
          <p:cNvPr id="5" name="フッター プレースホルダー 4">
            <a:extLst>
              <a:ext uri="{FF2B5EF4-FFF2-40B4-BE49-F238E27FC236}">
                <a16:creationId xmlns:a16="http://schemas.microsoft.com/office/drawing/2014/main" id="{CE266C59-8164-6B21-394D-23ED745CFB8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D57579-51C8-1954-0741-5C8AD352C7A7}"/>
              </a:ext>
            </a:extLst>
          </p:cNvPr>
          <p:cNvSpPr>
            <a:spLocks noGrp="1"/>
          </p:cNvSpPr>
          <p:nvPr>
            <p:ph type="sldNum" sz="quarter" idx="12"/>
          </p:nvPr>
        </p:nvSpPr>
        <p:spPr/>
        <p:txBody>
          <a:bodyPr/>
          <a:lstStyle/>
          <a:p>
            <a:fld id="{695F57DC-E3CD-4F8A-9A79-4FFE0DEEF5F9}" type="slidenum">
              <a:rPr kumimoji="1" lang="ja-JP" altLang="en-US" smtClean="0"/>
              <a:t>‹#›</a:t>
            </a:fld>
            <a:endParaRPr kumimoji="1" lang="ja-JP" altLang="en-US"/>
          </a:p>
        </p:txBody>
      </p:sp>
    </p:spTree>
    <p:extLst>
      <p:ext uri="{BB962C8B-B14F-4D97-AF65-F5344CB8AC3E}">
        <p14:creationId xmlns:p14="http://schemas.microsoft.com/office/powerpoint/2010/main" val="1543066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C1A05F-6A01-DC65-3D2A-F43F59DCFAC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17643C7-8B9C-1DA4-31F9-F7F4E79232A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86507D6-A54E-2BB1-C128-8EA2AF4C8827}"/>
              </a:ext>
            </a:extLst>
          </p:cNvPr>
          <p:cNvSpPr>
            <a:spLocks noGrp="1"/>
          </p:cNvSpPr>
          <p:nvPr>
            <p:ph type="dt" sz="half" idx="10"/>
          </p:nvPr>
        </p:nvSpPr>
        <p:spPr/>
        <p:txBody>
          <a:bodyPr/>
          <a:lstStyle/>
          <a:p>
            <a:fld id="{76909CBC-5D3A-44B9-A101-6183A4ED9875}" type="datetimeFigureOut">
              <a:rPr kumimoji="1" lang="ja-JP" altLang="en-US" smtClean="0"/>
              <a:t>2025/5/1</a:t>
            </a:fld>
            <a:endParaRPr kumimoji="1" lang="ja-JP" altLang="en-US"/>
          </a:p>
        </p:txBody>
      </p:sp>
      <p:sp>
        <p:nvSpPr>
          <p:cNvPr id="5" name="フッター プレースホルダー 4">
            <a:extLst>
              <a:ext uri="{FF2B5EF4-FFF2-40B4-BE49-F238E27FC236}">
                <a16:creationId xmlns:a16="http://schemas.microsoft.com/office/drawing/2014/main" id="{9CE9C1F9-B7BD-F004-33C4-F9F91CC7749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FFB483F-3F11-8C90-76D0-F3B3B3523F57}"/>
              </a:ext>
            </a:extLst>
          </p:cNvPr>
          <p:cNvSpPr>
            <a:spLocks noGrp="1"/>
          </p:cNvSpPr>
          <p:nvPr>
            <p:ph type="sldNum" sz="quarter" idx="12"/>
          </p:nvPr>
        </p:nvSpPr>
        <p:spPr/>
        <p:txBody>
          <a:bodyPr/>
          <a:lstStyle/>
          <a:p>
            <a:fld id="{695F57DC-E3CD-4F8A-9A79-4FFE0DEEF5F9}" type="slidenum">
              <a:rPr kumimoji="1" lang="ja-JP" altLang="en-US" smtClean="0"/>
              <a:t>‹#›</a:t>
            </a:fld>
            <a:endParaRPr kumimoji="1" lang="ja-JP" altLang="en-US"/>
          </a:p>
        </p:txBody>
      </p:sp>
    </p:spTree>
    <p:extLst>
      <p:ext uri="{BB962C8B-B14F-4D97-AF65-F5344CB8AC3E}">
        <p14:creationId xmlns:p14="http://schemas.microsoft.com/office/powerpoint/2010/main" val="1121543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C563DA-EFF8-CF78-C527-2353520BFBB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78D9F25-89A8-99D5-8721-A5D279C1B3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E67EE6EE-6CDD-6E2B-3904-14E232720281}"/>
              </a:ext>
            </a:extLst>
          </p:cNvPr>
          <p:cNvSpPr>
            <a:spLocks noGrp="1"/>
          </p:cNvSpPr>
          <p:nvPr>
            <p:ph type="dt" sz="half" idx="10"/>
          </p:nvPr>
        </p:nvSpPr>
        <p:spPr/>
        <p:txBody>
          <a:bodyPr/>
          <a:lstStyle/>
          <a:p>
            <a:fld id="{76909CBC-5D3A-44B9-A101-6183A4ED9875}" type="datetimeFigureOut">
              <a:rPr kumimoji="1" lang="ja-JP" altLang="en-US" smtClean="0"/>
              <a:t>2025/5/1</a:t>
            </a:fld>
            <a:endParaRPr kumimoji="1" lang="ja-JP" altLang="en-US"/>
          </a:p>
        </p:txBody>
      </p:sp>
      <p:sp>
        <p:nvSpPr>
          <p:cNvPr id="5" name="フッター プレースホルダー 4">
            <a:extLst>
              <a:ext uri="{FF2B5EF4-FFF2-40B4-BE49-F238E27FC236}">
                <a16:creationId xmlns:a16="http://schemas.microsoft.com/office/drawing/2014/main" id="{226EA2E3-1B47-AA01-0B78-31091CB87A3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B362AC3-DECC-9C19-CDEB-5969F18D961A}"/>
              </a:ext>
            </a:extLst>
          </p:cNvPr>
          <p:cNvSpPr>
            <a:spLocks noGrp="1"/>
          </p:cNvSpPr>
          <p:nvPr>
            <p:ph type="sldNum" sz="quarter" idx="12"/>
          </p:nvPr>
        </p:nvSpPr>
        <p:spPr/>
        <p:txBody>
          <a:bodyPr/>
          <a:lstStyle/>
          <a:p>
            <a:fld id="{695F57DC-E3CD-4F8A-9A79-4FFE0DEEF5F9}" type="slidenum">
              <a:rPr kumimoji="1" lang="ja-JP" altLang="en-US" smtClean="0"/>
              <a:t>‹#›</a:t>
            </a:fld>
            <a:endParaRPr kumimoji="1" lang="ja-JP" altLang="en-US"/>
          </a:p>
        </p:txBody>
      </p:sp>
    </p:spTree>
    <p:extLst>
      <p:ext uri="{BB962C8B-B14F-4D97-AF65-F5344CB8AC3E}">
        <p14:creationId xmlns:p14="http://schemas.microsoft.com/office/powerpoint/2010/main" val="2933114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861642-822C-F2A4-F749-F3425B5AEDA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5EA8D3F-CEB3-7733-5DF1-9CA55E4572B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EC7BCBA-BB75-8891-93E0-E4E1BD73E5AF}"/>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240CDC6-26DC-BFD9-A6B9-1FF5FE5B1CA0}"/>
              </a:ext>
            </a:extLst>
          </p:cNvPr>
          <p:cNvSpPr>
            <a:spLocks noGrp="1"/>
          </p:cNvSpPr>
          <p:nvPr>
            <p:ph type="dt" sz="half" idx="10"/>
          </p:nvPr>
        </p:nvSpPr>
        <p:spPr/>
        <p:txBody>
          <a:bodyPr/>
          <a:lstStyle/>
          <a:p>
            <a:fld id="{76909CBC-5D3A-44B9-A101-6183A4ED9875}" type="datetimeFigureOut">
              <a:rPr kumimoji="1" lang="ja-JP" altLang="en-US" smtClean="0"/>
              <a:t>2025/5/1</a:t>
            </a:fld>
            <a:endParaRPr kumimoji="1" lang="ja-JP" altLang="en-US"/>
          </a:p>
        </p:txBody>
      </p:sp>
      <p:sp>
        <p:nvSpPr>
          <p:cNvPr id="6" name="フッター プレースホルダー 5">
            <a:extLst>
              <a:ext uri="{FF2B5EF4-FFF2-40B4-BE49-F238E27FC236}">
                <a16:creationId xmlns:a16="http://schemas.microsoft.com/office/drawing/2014/main" id="{8239ECD1-70E6-4A31-4903-198C772F134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776704D-DD9B-2087-D7DC-4AC5BA525A4B}"/>
              </a:ext>
            </a:extLst>
          </p:cNvPr>
          <p:cNvSpPr>
            <a:spLocks noGrp="1"/>
          </p:cNvSpPr>
          <p:nvPr>
            <p:ph type="sldNum" sz="quarter" idx="12"/>
          </p:nvPr>
        </p:nvSpPr>
        <p:spPr/>
        <p:txBody>
          <a:bodyPr/>
          <a:lstStyle/>
          <a:p>
            <a:fld id="{695F57DC-E3CD-4F8A-9A79-4FFE0DEEF5F9}" type="slidenum">
              <a:rPr kumimoji="1" lang="ja-JP" altLang="en-US" smtClean="0"/>
              <a:t>‹#›</a:t>
            </a:fld>
            <a:endParaRPr kumimoji="1" lang="ja-JP" altLang="en-US"/>
          </a:p>
        </p:txBody>
      </p:sp>
    </p:spTree>
    <p:extLst>
      <p:ext uri="{BB962C8B-B14F-4D97-AF65-F5344CB8AC3E}">
        <p14:creationId xmlns:p14="http://schemas.microsoft.com/office/powerpoint/2010/main" val="974507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42D2B8-9B4B-F320-7370-313BB662929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410BD60-6AF0-0CBA-45DF-BC39283477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9A44773-34A8-D2E9-B62B-F12EBD6379D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1B724A8-E574-344E-8AAF-B7B79EB577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6413340-E560-2E3D-C14D-0584276512C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B441A95-B4A6-8FA7-F964-4CB99ADE4FDC}"/>
              </a:ext>
            </a:extLst>
          </p:cNvPr>
          <p:cNvSpPr>
            <a:spLocks noGrp="1"/>
          </p:cNvSpPr>
          <p:nvPr>
            <p:ph type="dt" sz="half" idx="10"/>
          </p:nvPr>
        </p:nvSpPr>
        <p:spPr/>
        <p:txBody>
          <a:bodyPr/>
          <a:lstStyle/>
          <a:p>
            <a:fld id="{76909CBC-5D3A-44B9-A101-6183A4ED9875}" type="datetimeFigureOut">
              <a:rPr kumimoji="1" lang="ja-JP" altLang="en-US" smtClean="0"/>
              <a:t>2025/5/1</a:t>
            </a:fld>
            <a:endParaRPr kumimoji="1" lang="ja-JP" altLang="en-US"/>
          </a:p>
        </p:txBody>
      </p:sp>
      <p:sp>
        <p:nvSpPr>
          <p:cNvPr id="8" name="フッター プレースホルダー 7">
            <a:extLst>
              <a:ext uri="{FF2B5EF4-FFF2-40B4-BE49-F238E27FC236}">
                <a16:creationId xmlns:a16="http://schemas.microsoft.com/office/drawing/2014/main" id="{D554A14D-8839-3DEF-93D8-761C8837E2C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78B704B-D9A9-7690-AB6E-8EA9540325FB}"/>
              </a:ext>
            </a:extLst>
          </p:cNvPr>
          <p:cNvSpPr>
            <a:spLocks noGrp="1"/>
          </p:cNvSpPr>
          <p:nvPr>
            <p:ph type="sldNum" sz="quarter" idx="12"/>
          </p:nvPr>
        </p:nvSpPr>
        <p:spPr/>
        <p:txBody>
          <a:bodyPr/>
          <a:lstStyle/>
          <a:p>
            <a:fld id="{695F57DC-E3CD-4F8A-9A79-4FFE0DEEF5F9}" type="slidenum">
              <a:rPr kumimoji="1" lang="ja-JP" altLang="en-US" smtClean="0"/>
              <a:t>‹#›</a:t>
            </a:fld>
            <a:endParaRPr kumimoji="1" lang="ja-JP" altLang="en-US"/>
          </a:p>
        </p:txBody>
      </p:sp>
    </p:spTree>
    <p:extLst>
      <p:ext uri="{BB962C8B-B14F-4D97-AF65-F5344CB8AC3E}">
        <p14:creationId xmlns:p14="http://schemas.microsoft.com/office/powerpoint/2010/main" val="2510715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3A7584-74C8-D862-48D6-72AA22ACEBA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1F896D3-5D9E-F5EF-ACBD-B8F6A9518765}"/>
              </a:ext>
            </a:extLst>
          </p:cNvPr>
          <p:cNvSpPr>
            <a:spLocks noGrp="1"/>
          </p:cNvSpPr>
          <p:nvPr>
            <p:ph type="dt" sz="half" idx="10"/>
          </p:nvPr>
        </p:nvSpPr>
        <p:spPr/>
        <p:txBody>
          <a:bodyPr/>
          <a:lstStyle/>
          <a:p>
            <a:fld id="{76909CBC-5D3A-44B9-A101-6183A4ED9875}" type="datetimeFigureOut">
              <a:rPr kumimoji="1" lang="ja-JP" altLang="en-US" smtClean="0"/>
              <a:t>2025/5/1</a:t>
            </a:fld>
            <a:endParaRPr kumimoji="1" lang="ja-JP" altLang="en-US"/>
          </a:p>
        </p:txBody>
      </p:sp>
      <p:sp>
        <p:nvSpPr>
          <p:cNvPr id="4" name="フッター プレースホルダー 3">
            <a:extLst>
              <a:ext uri="{FF2B5EF4-FFF2-40B4-BE49-F238E27FC236}">
                <a16:creationId xmlns:a16="http://schemas.microsoft.com/office/drawing/2014/main" id="{DD6CDFC6-74BA-FAEE-212E-6CA2BB80A82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B6C6173-19CD-7619-BE72-A6C4F4228F9B}"/>
              </a:ext>
            </a:extLst>
          </p:cNvPr>
          <p:cNvSpPr>
            <a:spLocks noGrp="1"/>
          </p:cNvSpPr>
          <p:nvPr>
            <p:ph type="sldNum" sz="quarter" idx="12"/>
          </p:nvPr>
        </p:nvSpPr>
        <p:spPr/>
        <p:txBody>
          <a:bodyPr/>
          <a:lstStyle/>
          <a:p>
            <a:fld id="{695F57DC-E3CD-4F8A-9A79-4FFE0DEEF5F9}" type="slidenum">
              <a:rPr kumimoji="1" lang="ja-JP" altLang="en-US" smtClean="0"/>
              <a:t>‹#›</a:t>
            </a:fld>
            <a:endParaRPr kumimoji="1" lang="ja-JP" altLang="en-US"/>
          </a:p>
        </p:txBody>
      </p:sp>
    </p:spTree>
    <p:extLst>
      <p:ext uri="{BB962C8B-B14F-4D97-AF65-F5344CB8AC3E}">
        <p14:creationId xmlns:p14="http://schemas.microsoft.com/office/powerpoint/2010/main" val="4286246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AAE6BB6-2ED1-648A-16ED-496765B1DAC3}"/>
              </a:ext>
            </a:extLst>
          </p:cNvPr>
          <p:cNvSpPr>
            <a:spLocks noGrp="1"/>
          </p:cNvSpPr>
          <p:nvPr>
            <p:ph type="dt" sz="half" idx="10"/>
          </p:nvPr>
        </p:nvSpPr>
        <p:spPr/>
        <p:txBody>
          <a:bodyPr/>
          <a:lstStyle/>
          <a:p>
            <a:fld id="{76909CBC-5D3A-44B9-A101-6183A4ED9875}" type="datetimeFigureOut">
              <a:rPr kumimoji="1" lang="ja-JP" altLang="en-US" smtClean="0"/>
              <a:t>2025/5/1</a:t>
            </a:fld>
            <a:endParaRPr kumimoji="1" lang="ja-JP" altLang="en-US"/>
          </a:p>
        </p:txBody>
      </p:sp>
      <p:sp>
        <p:nvSpPr>
          <p:cNvPr id="3" name="フッター プレースホルダー 2">
            <a:extLst>
              <a:ext uri="{FF2B5EF4-FFF2-40B4-BE49-F238E27FC236}">
                <a16:creationId xmlns:a16="http://schemas.microsoft.com/office/drawing/2014/main" id="{EB60ADB0-A787-DB67-85BE-F1904A4A294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FE81768-C598-B987-046B-C69B5F1F49FE}"/>
              </a:ext>
            </a:extLst>
          </p:cNvPr>
          <p:cNvSpPr>
            <a:spLocks noGrp="1"/>
          </p:cNvSpPr>
          <p:nvPr>
            <p:ph type="sldNum" sz="quarter" idx="12"/>
          </p:nvPr>
        </p:nvSpPr>
        <p:spPr/>
        <p:txBody>
          <a:bodyPr/>
          <a:lstStyle/>
          <a:p>
            <a:fld id="{695F57DC-E3CD-4F8A-9A79-4FFE0DEEF5F9}" type="slidenum">
              <a:rPr kumimoji="1" lang="ja-JP" altLang="en-US" smtClean="0"/>
              <a:t>‹#›</a:t>
            </a:fld>
            <a:endParaRPr kumimoji="1" lang="ja-JP" altLang="en-US"/>
          </a:p>
        </p:txBody>
      </p:sp>
    </p:spTree>
    <p:extLst>
      <p:ext uri="{BB962C8B-B14F-4D97-AF65-F5344CB8AC3E}">
        <p14:creationId xmlns:p14="http://schemas.microsoft.com/office/powerpoint/2010/main" val="1868646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021AEE-6E82-C566-76C6-E47502DF7EE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ED2557E-AE91-6D87-1280-54199C601B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E530DD2-8A3A-D7AE-2981-3E0A0522CF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D04D4AD-24C6-0CC5-5026-FAE4BAEFCFAA}"/>
              </a:ext>
            </a:extLst>
          </p:cNvPr>
          <p:cNvSpPr>
            <a:spLocks noGrp="1"/>
          </p:cNvSpPr>
          <p:nvPr>
            <p:ph type="dt" sz="half" idx="10"/>
          </p:nvPr>
        </p:nvSpPr>
        <p:spPr/>
        <p:txBody>
          <a:bodyPr/>
          <a:lstStyle/>
          <a:p>
            <a:fld id="{76909CBC-5D3A-44B9-A101-6183A4ED9875}" type="datetimeFigureOut">
              <a:rPr kumimoji="1" lang="ja-JP" altLang="en-US" smtClean="0"/>
              <a:t>2025/5/1</a:t>
            </a:fld>
            <a:endParaRPr kumimoji="1" lang="ja-JP" altLang="en-US"/>
          </a:p>
        </p:txBody>
      </p:sp>
      <p:sp>
        <p:nvSpPr>
          <p:cNvPr id="6" name="フッター プレースホルダー 5">
            <a:extLst>
              <a:ext uri="{FF2B5EF4-FFF2-40B4-BE49-F238E27FC236}">
                <a16:creationId xmlns:a16="http://schemas.microsoft.com/office/drawing/2014/main" id="{19C47ECD-3C92-0482-18ED-72247CB0A77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2129DF2-E1DB-90D9-C23C-86D2C57383D4}"/>
              </a:ext>
            </a:extLst>
          </p:cNvPr>
          <p:cNvSpPr>
            <a:spLocks noGrp="1"/>
          </p:cNvSpPr>
          <p:nvPr>
            <p:ph type="sldNum" sz="quarter" idx="12"/>
          </p:nvPr>
        </p:nvSpPr>
        <p:spPr/>
        <p:txBody>
          <a:bodyPr/>
          <a:lstStyle/>
          <a:p>
            <a:fld id="{695F57DC-E3CD-4F8A-9A79-4FFE0DEEF5F9}" type="slidenum">
              <a:rPr kumimoji="1" lang="ja-JP" altLang="en-US" smtClean="0"/>
              <a:t>‹#›</a:t>
            </a:fld>
            <a:endParaRPr kumimoji="1" lang="ja-JP" altLang="en-US"/>
          </a:p>
        </p:txBody>
      </p:sp>
    </p:spTree>
    <p:extLst>
      <p:ext uri="{BB962C8B-B14F-4D97-AF65-F5344CB8AC3E}">
        <p14:creationId xmlns:p14="http://schemas.microsoft.com/office/powerpoint/2010/main" val="848069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0C4352-FCCF-9922-4CA1-AA72AD0B042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8469B3A-865B-32DA-9663-34CC0BE218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483DCEE-AE42-3967-91EA-8B7206C507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3422E47-E769-725F-618F-7F87EB64FFD6}"/>
              </a:ext>
            </a:extLst>
          </p:cNvPr>
          <p:cNvSpPr>
            <a:spLocks noGrp="1"/>
          </p:cNvSpPr>
          <p:nvPr>
            <p:ph type="dt" sz="half" idx="10"/>
          </p:nvPr>
        </p:nvSpPr>
        <p:spPr/>
        <p:txBody>
          <a:bodyPr/>
          <a:lstStyle/>
          <a:p>
            <a:fld id="{76909CBC-5D3A-44B9-A101-6183A4ED9875}" type="datetimeFigureOut">
              <a:rPr kumimoji="1" lang="ja-JP" altLang="en-US" smtClean="0"/>
              <a:t>2025/5/1</a:t>
            </a:fld>
            <a:endParaRPr kumimoji="1" lang="ja-JP" altLang="en-US"/>
          </a:p>
        </p:txBody>
      </p:sp>
      <p:sp>
        <p:nvSpPr>
          <p:cNvPr id="6" name="フッター プレースホルダー 5">
            <a:extLst>
              <a:ext uri="{FF2B5EF4-FFF2-40B4-BE49-F238E27FC236}">
                <a16:creationId xmlns:a16="http://schemas.microsoft.com/office/drawing/2014/main" id="{F96D07BF-7B00-B907-94D3-55E03C9C6F6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274DA04-D738-79D6-4521-C1A6A9552029}"/>
              </a:ext>
            </a:extLst>
          </p:cNvPr>
          <p:cNvSpPr>
            <a:spLocks noGrp="1"/>
          </p:cNvSpPr>
          <p:nvPr>
            <p:ph type="sldNum" sz="quarter" idx="12"/>
          </p:nvPr>
        </p:nvSpPr>
        <p:spPr/>
        <p:txBody>
          <a:bodyPr/>
          <a:lstStyle/>
          <a:p>
            <a:fld id="{695F57DC-E3CD-4F8A-9A79-4FFE0DEEF5F9}" type="slidenum">
              <a:rPr kumimoji="1" lang="ja-JP" altLang="en-US" smtClean="0"/>
              <a:t>‹#›</a:t>
            </a:fld>
            <a:endParaRPr kumimoji="1" lang="ja-JP" altLang="en-US"/>
          </a:p>
        </p:txBody>
      </p:sp>
    </p:spTree>
    <p:extLst>
      <p:ext uri="{BB962C8B-B14F-4D97-AF65-F5344CB8AC3E}">
        <p14:creationId xmlns:p14="http://schemas.microsoft.com/office/powerpoint/2010/main" val="3929206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0E3CD47-AF99-3BBC-ED13-580C66FD77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628A51C-4104-0AAD-2CDF-68460AB916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2C6FDCC-3662-2589-D9B1-0014C1D1D6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909CBC-5D3A-44B9-A101-6183A4ED9875}" type="datetimeFigureOut">
              <a:rPr kumimoji="1" lang="ja-JP" altLang="en-US" smtClean="0"/>
              <a:t>2025/5/1</a:t>
            </a:fld>
            <a:endParaRPr kumimoji="1" lang="ja-JP" altLang="en-US"/>
          </a:p>
        </p:txBody>
      </p:sp>
      <p:sp>
        <p:nvSpPr>
          <p:cNvPr id="5" name="フッター プレースホルダー 4">
            <a:extLst>
              <a:ext uri="{FF2B5EF4-FFF2-40B4-BE49-F238E27FC236}">
                <a16:creationId xmlns:a16="http://schemas.microsoft.com/office/drawing/2014/main" id="{625B6463-9E97-FABA-C371-B759D464D7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FF1E30A-3A00-268E-1ACF-0BC3A83B41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F57DC-E3CD-4F8A-9A79-4FFE0DEEF5F9}" type="slidenum">
              <a:rPr kumimoji="1" lang="ja-JP" altLang="en-US" smtClean="0"/>
              <a:t>‹#›</a:t>
            </a:fld>
            <a:endParaRPr kumimoji="1" lang="ja-JP" altLang="en-US"/>
          </a:p>
        </p:txBody>
      </p:sp>
    </p:spTree>
    <p:extLst>
      <p:ext uri="{BB962C8B-B14F-4D97-AF65-F5344CB8AC3E}">
        <p14:creationId xmlns:p14="http://schemas.microsoft.com/office/powerpoint/2010/main" val="1222506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CBBAD90-9AC1-D7C2-305E-56BA6FFED44D}"/>
              </a:ext>
            </a:extLst>
          </p:cNvPr>
          <p:cNvSpPr txBox="1"/>
          <p:nvPr/>
        </p:nvSpPr>
        <p:spPr>
          <a:xfrm>
            <a:off x="1245325" y="566057"/>
            <a:ext cx="10084525" cy="523220"/>
          </a:xfrm>
          <a:prstGeom prst="rect">
            <a:avLst/>
          </a:prstGeom>
          <a:noFill/>
        </p:spPr>
        <p:txBody>
          <a:bodyPr wrap="square" rtlCol="0">
            <a:spAutoFit/>
          </a:bodyPr>
          <a:lstStyle/>
          <a:p>
            <a:r>
              <a:rPr kumimoji="1" lang="ja-JP" altLang="en-US" sz="2800" b="1" dirty="0"/>
              <a:t>プレゼン専門ボイストレーナーの藤本京さんを推薦します！</a:t>
            </a:r>
          </a:p>
        </p:txBody>
      </p:sp>
      <p:sp>
        <p:nvSpPr>
          <p:cNvPr id="3" name="四角形: 角を丸くする 2">
            <a:extLst>
              <a:ext uri="{FF2B5EF4-FFF2-40B4-BE49-F238E27FC236}">
                <a16:creationId xmlns:a16="http://schemas.microsoft.com/office/drawing/2014/main" id="{4991C5BB-DB8E-5C27-5F4B-AF56CEE1A2C8}"/>
              </a:ext>
            </a:extLst>
          </p:cNvPr>
          <p:cNvSpPr/>
          <p:nvPr/>
        </p:nvSpPr>
        <p:spPr>
          <a:xfrm>
            <a:off x="1036320" y="330926"/>
            <a:ext cx="10119360" cy="914400"/>
          </a:xfrm>
          <a:prstGeom prst="roundRect">
            <a:avLst/>
          </a:prstGeom>
          <a:noFill/>
          <a:ln w="381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46E64F98-E208-4B1A-376D-995FC1BB9532}"/>
              </a:ext>
            </a:extLst>
          </p:cNvPr>
          <p:cNvSpPr txBox="1"/>
          <p:nvPr/>
        </p:nvSpPr>
        <p:spPr>
          <a:xfrm>
            <a:off x="409303" y="1502688"/>
            <a:ext cx="11025051" cy="5632311"/>
          </a:xfrm>
          <a:prstGeom prst="rect">
            <a:avLst/>
          </a:prstGeom>
          <a:noFill/>
        </p:spPr>
        <p:txBody>
          <a:bodyPr wrap="square" rtlCol="0">
            <a:spAutoFit/>
          </a:bodyPr>
          <a:lstStyle/>
          <a:p>
            <a:r>
              <a:rPr kumimoji="1" lang="ja-JP" altLang="en-US" b="1" dirty="0"/>
              <a:t>これまでプレゼンをする際、日によって</a:t>
            </a:r>
            <a:r>
              <a:rPr kumimoji="1" lang="en-US" altLang="ja-JP" b="1" dirty="0"/>
              <a:t>『</a:t>
            </a:r>
            <a:r>
              <a:rPr kumimoji="1" lang="ja-JP" altLang="en-US" b="1" dirty="0"/>
              <a:t>口が開きにくい</a:t>
            </a:r>
            <a:r>
              <a:rPr kumimoji="1" lang="en-US" altLang="ja-JP" b="1" dirty="0"/>
              <a:t>』</a:t>
            </a:r>
            <a:r>
              <a:rPr kumimoji="1" lang="ja-JP" altLang="en-US" b="1" dirty="0"/>
              <a:t>や</a:t>
            </a:r>
            <a:r>
              <a:rPr kumimoji="1" lang="en-US" altLang="ja-JP" b="1" dirty="0"/>
              <a:t>『</a:t>
            </a:r>
            <a:r>
              <a:rPr kumimoji="1" lang="ja-JP" altLang="en-US" b="1" dirty="0"/>
              <a:t>口が回らない</a:t>
            </a:r>
            <a:r>
              <a:rPr kumimoji="1" lang="en-US" altLang="ja-JP" b="1" dirty="0"/>
              <a:t>』</a:t>
            </a:r>
            <a:r>
              <a:rPr kumimoji="1" lang="ja-JP" altLang="en-US" b="1" dirty="0"/>
              <a:t>という日がありました。</a:t>
            </a:r>
            <a:endParaRPr kumimoji="1" lang="en-US" altLang="ja-JP" b="1" dirty="0"/>
          </a:p>
          <a:p>
            <a:endParaRPr lang="en-US" altLang="ja-JP" b="1" dirty="0"/>
          </a:p>
          <a:p>
            <a:r>
              <a:rPr kumimoji="1" lang="ja-JP" altLang="en-US" b="1" dirty="0"/>
              <a:t>藤本さんのボイストレーニングを受けて、すぐにその原因が解りスッキリしました！</a:t>
            </a:r>
            <a:endParaRPr kumimoji="1" lang="en-US" altLang="ja-JP" b="1" dirty="0"/>
          </a:p>
          <a:p>
            <a:r>
              <a:rPr kumimoji="1" lang="ja-JP" altLang="en-US" b="1" dirty="0"/>
              <a:t>自分の問題点を即座に見抜き、指摘してくれたので重点的に鍛えられました。</a:t>
            </a:r>
            <a:endParaRPr kumimoji="1" lang="en-US" altLang="ja-JP" b="1" dirty="0"/>
          </a:p>
          <a:p>
            <a:endParaRPr kumimoji="1" lang="en-US" altLang="ja-JP" b="1" dirty="0"/>
          </a:p>
          <a:p>
            <a:r>
              <a:rPr kumimoji="1" lang="ja-JP" altLang="en-US" b="1" dirty="0"/>
              <a:t>熱量をもって指導してくれるのでこちらの気持ちもドンドン上がっていき、あっという間に時間が過ぎた印象です。</a:t>
            </a:r>
            <a:endParaRPr kumimoji="1" lang="en-US" altLang="ja-JP" b="1" dirty="0"/>
          </a:p>
          <a:p>
            <a:endParaRPr lang="en-US" altLang="ja-JP" b="1" dirty="0"/>
          </a:p>
          <a:p>
            <a:r>
              <a:rPr lang="ja-JP" altLang="en-US" b="1" dirty="0"/>
              <a:t>また、普段何気なく聞いてるアニメやＣＭなどの声を出している人達の影の努力が垣間見える体験でもあり、とても勉強になりました！</a:t>
            </a:r>
            <a:endParaRPr lang="en-US" altLang="ja-JP" b="1" dirty="0"/>
          </a:p>
          <a:p>
            <a:endParaRPr kumimoji="1" lang="ja-JP" altLang="en-US" b="1" dirty="0"/>
          </a:p>
          <a:p>
            <a:endParaRPr kumimoji="1" lang="en-US" altLang="ja-JP" b="1" dirty="0"/>
          </a:p>
          <a:p>
            <a:r>
              <a:rPr kumimoji="1" lang="ja-JP" altLang="en-US" b="1" dirty="0"/>
              <a:t>声の出し方や口の開け方、準備の仕方など懇切丁寧に指導してくれたので、その後の</a:t>
            </a:r>
            <a:r>
              <a:rPr kumimoji="1" lang="en-US" altLang="ja-JP" b="1" dirty="0"/>
              <a:t>zoom</a:t>
            </a:r>
            <a:r>
              <a:rPr kumimoji="1" lang="ja-JP" altLang="en-US" b="1" dirty="0"/>
              <a:t>の打ち合わせで</a:t>
            </a:r>
            <a:r>
              <a:rPr lang="ja-JP" altLang="en-US" b="1" dirty="0"/>
              <a:t>「すごい聞きやすかったです！」と言ってもらえ、内容も充分に伝わったようでした！</a:t>
            </a:r>
            <a:endParaRPr lang="en-US" altLang="ja-JP" b="1" dirty="0"/>
          </a:p>
          <a:p>
            <a:endParaRPr kumimoji="1" lang="en-US" altLang="ja-JP" b="1" dirty="0"/>
          </a:p>
          <a:p>
            <a:r>
              <a:rPr lang="ja-JP" altLang="en-US" b="1" dirty="0"/>
              <a:t>藤本さんのボイストレーニングを受ける、受けないでは雲泥の差が出ると思いました。</a:t>
            </a:r>
            <a:endParaRPr lang="en-US" altLang="ja-JP" b="1" dirty="0"/>
          </a:p>
          <a:p>
            <a:r>
              <a:rPr kumimoji="1" lang="ja-JP" altLang="en-US" b="1" dirty="0"/>
              <a:t>教えて頂いた事をこれからも意識していきます！</a:t>
            </a:r>
            <a:endParaRPr kumimoji="1" lang="en-US" altLang="ja-JP" b="1" dirty="0"/>
          </a:p>
          <a:p>
            <a:r>
              <a:rPr kumimoji="1" lang="ja-JP" altLang="en-US" b="1" dirty="0"/>
              <a:t>　　　　　　　　　　　　　　　　　　　　　　　　　　　</a:t>
            </a:r>
            <a:endParaRPr kumimoji="1" lang="en-US" altLang="ja-JP" b="1" dirty="0"/>
          </a:p>
          <a:p>
            <a:r>
              <a:rPr lang="ja-JP" altLang="en-US" b="1" dirty="0"/>
              <a:t>　　　　　　　　　　　　　　　　　　　　　　　　　　　　　　　　　　合同会社</a:t>
            </a:r>
            <a:r>
              <a:rPr lang="en-US" altLang="ja-JP" b="1" dirty="0"/>
              <a:t>comrade    </a:t>
            </a:r>
            <a:r>
              <a:rPr lang="ja-JP" altLang="en-US" b="1" dirty="0"/>
              <a:t>堀　敬亮</a:t>
            </a:r>
            <a:endParaRPr kumimoji="1" lang="en-US" altLang="ja-JP" b="1" dirty="0"/>
          </a:p>
          <a:p>
            <a:endParaRPr lang="en-US" altLang="ja-JP" dirty="0"/>
          </a:p>
        </p:txBody>
      </p:sp>
    </p:spTree>
    <p:extLst>
      <p:ext uri="{BB962C8B-B14F-4D97-AF65-F5344CB8AC3E}">
        <p14:creationId xmlns:p14="http://schemas.microsoft.com/office/powerpoint/2010/main" val="5506067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203</Words>
  <Application>Microsoft Office PowerPoint</Application>
  <PresentationFormat>ワイド画面</PresentationFormat>
  <Paragraphs>17</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h_24122412_k@yahoo.co.jp</dc:creator>
  <cp:lastModifiedBy>h_24122412_k@yahoo.co.jp</cp:lastModifiedBy>
  <cp:revision>1</cp:revision>
  <dcterms:created xsi:type="dcterms:W3CDTF">2025-05-01T00:49:55Z</dcterms:created>
  <dcterms:modified xsi:type="dcterms:W3CDTF">2025-05-01T01:20:33Z</dcterms:modified>
</cp:coreProperties>
</file>