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73" d="100"/>
          <a:sy n="73" d="100"/>
        </p:scale>
        <p:origin x="36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3EED12-C408-F029-F4A4-DE208BE54F6D}"/>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16DEFD7-C624-CAE9-BCEB-8171660CA0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D1FEE55-B83F-CC6D-596E-CD0CEA2A250F}"/>
              </a:ext>
            </a:extLst>
          </p:cNvPr>
          <p:cNvSpPr>
            <a:spLocks noGrp="1"/>
          </p:cNvSpPr>
          <p:nvPr>
            <p:ph type="dt" sz="half" idx="10"/>
          </p:nvPr>
        </p:nvSpPr>
        <p:spPr/>
        <p:txBody>
          <a:bodyPr/>
          <a:lstStyle/>
          <a:p>
            <a:fld id="{187FCAF1-9DAB-4DCF-AA38-DAC6BC99B776}" type="datetimeFigureOut">
              <a:rPr kumimoji="1" lang="ja-JP" altLang="en-US" smtClean="0"/>
              <a:t>2025/5/1</a:t>
            </a:fld>
            <a:endParaRPr kumimoji="1" lang="ja-JP" altLang="en-US"/>
          </a:p>
        </p:txBody>
      </p:sp>
      <p:sp>
        <p:nvSpPr>
          <p:cNvPr id="5" name="フッター プレースホルダー 4">
            <a:extLst>
              <a:ext uri="{FF2B5EF4-FFF2-40B4-BE49-F238E27FC236}">
                <a16:creationId xmlns:a16="http://schemas.microsoft.com/office/drawing/2014/main" id="{D556D301-01E8-757F-F427-6EE682F247C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726A269-8507-DCF9-6554-E6D2ED34C95A}"/>
              </a:ext>
            </a:extLst>
          </p:cNvPr>
          <p:cNvSpPr>
            <a:spLocks noGrp="1"/>
          </p:cNvSpPr>
          <p:nvPr>
            <p:ph type="sldNum" sz="quarter" idx="12"/>
          </p:nvPr>
        </p:nvSpPr>
        <p:spPr/>
        <p:txBody>
          <a:bodyPr/>
          <a:lstStyle/>
          <a:p>
            <a:fld id="{21D6657A-347D-4651-AA79-7497A8716E14}" type="slidenum">
              <a:rPr kumimoji="1" lang="ja-JP" altLang="en-US" smtClean="0"/>
              <a:t>‹#›</a:t>
            </a:fld>
            <a:endParaRPr kumimoji="1" lang="ja-JP" altLang="en-US"/>
          </a:p>
        </p:txBody>
      </p:sp>
    </p:spTree>
    <p:extLst>
      <p:ext uri="{BB962C8B-B14F-4D97-AF65-F5344CB8AC3E}">
        <p14:creationId xmlns:p14="http://schemas.microsoft.com/office/powerpoint/2010/main" val="3200467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0A9EA5-44D0-894D-520F-07426BBBEF3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C080CC3-A1A6-158D-7A08-48D0BEED2E7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82DD1A0-52C2-B685-F03A-668237A255F4}"/>
              </a:ext>
            </a:extLst>
          </p:cNvPr>
          <p:cNvSpPr>
            <a:spLocks noGrp="1"/>
          </p:cNvSpPr>
          <p:nvPr>
            <p:ph type="dt" sz="half" idx="10"/>
          </p:nvPr>
        </p:nvSpPr>
        <p:spPr/>
        <p:txBody>
          <a:bodyPr/>
          <a:lstStyle/>
          <a:p>
            <a:fld id="{187FCAF1-9DAB-4DCF-AA38-DAC6BC99B776}" type="datetimeFigureOut">
              <a:rPr kumimoji="1" lang="ja-JP" altLang="en-US" smtClean="0"/>
              <a:t>2025/5/1</a:t>
            </a:fld>
            <a:endParaRPr kumimoji="1" lang="ja-JP" altLang="en-US"/>
          </a:p>
        </p:txBody>
      </p:sp>
      <p:sp>
        <p:nvSpPr>
          <p:cNvPr id="5" name="フッター プレースホルダー 4">
            <a:extLst>
              <a:ext uri="{FF2B5EF4-FFF2-40B4-BE49-F238E27FC236}">
                <a16:creationId xmlns:a16="http://schemas.microsoft.com/office/drawing/2014/main" id="{A5B43462-6C9F-30B9-011B-7B8C76368EB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333C0EE-0BFC-3580-AE57-02B827BB811A}"/>
              </a:ext>
            </a:extLst>
          </p:cNvPr>
          <p:cNvSpPr>
            <a:spLocks noGrp="1"/>
          </p:cNvSpPr>
          <p:nvPr>
            <p:ph type="sldNum" sz="quarter" idx="12"/>
          </p:nvPr>
        </p:nvSpPr>
        <p:spPr/>
        <p:txBody>
          <a:bodyPr/>
          <a:lstStyle/>
          <a:p>
            <a:fld id="{21D6657A-347D-4651-AA79-7497A8716E14}" type="slidenum">
              <a:rPr kumimoji="1" lang="ja-JP" altLang="en-US" smtClean="0"/>
              <a:t>‹#›</a:t>
            </a:fld>
            <a:endParaRPr kumimoji="1" lang="ja-JP" altLang="en-US"/>
          </a:p>
        </p:txBody>
      </p:sp>
    </p:spTree>
    <p:extLst>
      <p:ext uri="{BB962C8B-B14F-4D97-AF65-F5344CB8AC3E}">
        <p14:creationId xmlns:p14="http://schemas.microsoft.com/office/powerpoint/2010/main" val="2081007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C3B106C-DF24-7B5B-D4A8-F56FE8E0241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9008FDF-3440-49B2-586F-3D753D24DA0C}"/>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C9A8F28-2CED-A28E-0D2C-65106156508F}"/>
              </a:ext>
            </a:extLst>
          </p:cNvPr>
          <p:cNvSpPr>
            <a:spLocks noGrp="1"/>
          </p:cNvSpPr>
          <p:nvPr>
            <p:ph type="dt" sz="half" idx="10"/>
          </p:nvPr>
        </p:nvSpPr>
        <p:spPr/>
        <p:txBody>
          <a:bodyPr/>
          <a:lstStyle/>
          <a:p>
            <a:fld id="{187FCAF1-9DAB-4DCF-AA38-DAC6BC99B776}" type="datetimeFigureOut">
              <a:rPr kumimoji="1" lang="ja-JP" altLang="en-US" smtClean="0"/>
              <a:t>2025/5/1</a:t>
            </a:fld>
            <a:endParaRPr kumimoji="1" lang="ja-JP" altLang="en-US"/>
          </a:p>
        </p:txBody>
      </p:sp>
      <p:sp>
        <p:nvSpPr>
          <p:cNvPr id="5" name="フッター プレースホルダー 4">
            <a:extLst>
              <a:ext uri="{FF2B5EF4-FFF2-40B4-BE49-F238E27FC236}">
                <a16:creationId xmlns:a16="http://schemas.microsoft.com/office/drawing/2014/main" id="{845C4810-F59D-B521-1E6C-057024A7198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AD3B290-80C1-1EA6-2983-9F42A69A747B}"/>
              </a:ext>
            </a:extLst>
          </p:cNvPr>
          <p:cNvSpPr>
            <a:spLocks noGrp="1"/>
          </p:cNvSpPr>
          <p:nvPr>
            <p:ph type="sldNum" sz="quarter" idx="12"/>
          </p:nvPr>
        </p:nvSpPr>
        <p:spPr/>
        <p:txBody>
          <a:bodyPr/>
          <a:lstStyle/>
          <a:p>
            <a:fld id="{21D6657A-347D-4651-AA79-7497A8716E14}" type="slidenum">
              <a:rPr kumimoji="1" lang="ja-JP" altLang="en-US" smtClean="0"/>
              <a:t>‹#›</a:t>
            </a:fld>
            <a:endParaRPr kumimoji="1" lang="ja-JP" altLang="en-US"/>
          </a:p>
        </p:txBody>
      </p:sp>
    </p:spTree>
    <p:extLst>
      <p:ext uri="{BB962C8B-B14F-4D97-AF65-F5344CB8AC3E}">
        <p14:creationId xmlns:p14="http://schemas.microsoft.com/office/powerpoint/2010/main" val="1053502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97125E-95E8-E76B-FAF8-0356083CD3B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78F8753-893D-8BEF-BB44-B021F8F5D648}"/>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5D19458-CE95-3606-7DDF-24BB9AC81D56}"/>
              </a:ext>
            </a:extLst>
          </p:cNvPr>
          <p:cNvSpPr>
            <a:spLocks noGrp="1"/>
          </p:cNvSpPr>
          <p:nvPr>
            <p:ph type="dt" sz="half" idx="10"/>
          </p:nvPr>
        </p:nvSpPr>
        <p:spPr/>
        <p:txBody>
          <a:bodyPr/>
          <a:lstStyle/>
          <a:p>
            <a:fld id="{187FCAF1-9DAB-4DCF-AA38-DAC6BC99B776}" type="datetimeFigureOut">
              <a:rPr kumimoji="1" lang="ja-JP" altLang="en-US" smtClean="0"/>
              <a:t>2025/5/1</a:t>
            </a:fld>
            <a:endParaRPr kumimoji="1" lang="ja-JP" altLang="en-US"/>
          </a:p>
        </p:txBody>
      </p:sp>
      <p:sp>
        <p:nvSpPr>
          <p:cNvPr id="5" name="フッター プレースホルダー 4">
            <a:extLst>
              <a:ext uri="{FF2B5EF4-FFF2-40B4-BE49-F238E27FC236}">
                <a16:creationId xmlns:a16="http://schemas.microsoft.com/office/drawing/2014/main" id="{A04A6EBB-417A-F5E9-E584-4D652C697A8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CEBE046-9BCD-CBC7-CD92-431CB6FB6EF7}"/>
              </a:ext>
            </a:extLst>
          </p:cNvPr>
          <p:cNvSpPr>
            <a:spLocks noGrp="1"/>
          </p:cNvSpPr>
          <p:nvPr>
            <p:ph type="sldNum" sz="quarter" idx="12"/>
          </p:nvPr>
        </p:nvSpPr>
        <p:spPr/>
        <p:txBody>
          <a:bodyPr/>
          <a:lstStyle/>
          <a:p>
            <a:fld id="{21D6657A-347D-4651-AA79-7497A8716E14}" type="slidenum">
              <a:rPr kumimoji="1" lang="ja-JP" altLang="en-US" smtClean="0"/>
              <a:t>‹#›</a:t>
            </a:fld>
            <a:endParaRPr kumimoji="1" lang="ja-JP" altLang="en-US"/>
          </a:p>
        </p:txBody>
      </p:sp>
    </p:spTree>
    <p:extLst>
      <p:ext uri="{BB962C8B-B14F-4D97-AF65-F5344CB8AC3E}">
        <p14:creationId xmlns:p14="http://schemas.microsoft.com/office/powerpoint/2010/main" val="3992272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9DF22B-223A-1E76-D64F-9892084C2826}"/>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C3762D1-5420-8467-40CE-0DF3A0B52EB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BF9BF1D-F4D4-A779-3ADC-BAC3EDE7E6D2}"/>
              </a:ext>
            </a:extLst>
          </p:cNvPr>
          <p:cNvSpPr>
            <a:spLocks noGrp="1"/>
          </p:cNvSpPr>
          <p:nvPr>
            <p:ph type="dt" sz="half" idx="10"/>
          </p:nvPr>
        </p:nvSpPr>
        <p:spPr/>
        <p:txBody>
          <a:bodyPr/>
          <a:lstStyle/>
          <a:p>
            <a:fld id="{187FCAF1-9DAB-4DCF-AA38-DAC6BC99B776}" type="datetimeFigureOut">
              <a:rPr kumimoji="1" lang="ja-JP" altLang="en-US" smtClean="0"/>
              <a:t>2025/5/1</a:t>
            </a:fld>
            <a:endParaRPr kumimoji="1" lang="ja-JP" altLang="en-US"/>
          </a:p>
        </p:txBody>
      </p:sp>
      <p:sp>
        <p:nvSpPr>
          <p:cNvPr id="5" name="フッター プレースホルダー 4">
            <a:extLst>
              <a:ext uri="{FF2B5EF4-FFF2-40B4-BE49-F238E27FC236}">
                <a16:creationId xmlns:a16="http://schemas.microsoft.com/office/drawing/2014/main" id="{3AFB5DCD-DA5C-5B17-CA13-396BFAB1003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E48956C-CE78-8903-2117-465919E7ED49}"/>
              </a:ext>
            </a:extLst>
          </p:cNvPr>
          <p:cNvSpPr>
            <a:spLocks noGrp="1"/>
          </p:cNvSpPr>
          <p:nvPr>
            <p:ph type="sldNum" sz="quarter" idx="12"/>
          </p:nvPr>
        </p:nvSpPr>
        <p:spPr/>
        <p:txBody>
          <a:bodyPr/>
          <a:lstStyle/>
          <a:p>
            <a:fld id="{21D6657A-347D-4651-AA79-7497A8716E14}" type="slidenum">
              <a:rPr kumimoji="1" lang="ja-JP" altLang="en-US" smtClean="0"/>
              <a:t>‹#›</a:t>
            </a:fld>
            <a:endParaRPr kumimoji="1" lang="ja-JP" altLang="en-US"/>
          </a:p>
        </p:txBody>
      </p:sp>
    </p:spTree>
    <p:extLst>
      <p:ext uri="{BB962C8B-B14F-4D97-AF65-F5344CB8AC3E}">
        <p14:creationId xmlns:p14="http://schemas.microsoft.com/office/powerpoint/2010/main" val="1260767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22AA16-8CE3-EA54-F882-DED5C121C72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FAD86C1-6D38-2FBA-F8AC-255B19092E07}"/>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4221B410-CE79-1BFB-CBC4-F0887D0573F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D07F41E8-0522-E49F-A9CD-2C4A5DC32401}"/>
              </a:ext>
            </a:extLst>
          </p:cNvPr>
          <p:cNvSpPr>
            <a:spLocks noGrp="1"/>
          </p:cNvSpPr>
          <p:nvPr>
            <p:ph type="dt" sz="half" idx="10"/>
          </p:nvPr>
        </p:nvSpPr>
        <p:spPr/>
        <p:txBody>
          <a:bodyPr/>
          <a:lstStyle/>
          <a:p>
            <a:fld id="{187FCAF1-9DAB-4DCF-AA38-DAC6BC99B776}" type="datetimeFigureOut">
              <a:rPr kumimoji="1" lang="ja-JP" altLang="en-US" smtClean="0"/>
              <a:t>2025/5/1</a:t>
            </a:fld>
            <a:endParaRPr kumimoji="1" lang="ja-JP" altLang="en-US"/>
          </a:p>
        </p:txBody>
      </p:sp>
      <p:sp>
        <p:nvSpPr>
          <p:cNvPr id="6" name="フッター プレースホルダー 5">
            <a:extLst>
              <a:ext uri="{FF2B5EF4-FFF2-40B4-BE49-F238E27FC236}">
                <a16:creationId xmlns:a16="http://schemas.microsoft.com/office/drawing/2014/main" id="{E8F74239-13A7-458E-D489-582E871A2E9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79D9D5F-A636-747A-DA10-482A2280F039}"/>
              </a:ext>
            </a:extLst>
          </p:cNvPr>
          <p:cNvSpPr>
            <a:spLocks noGrp="1"/>
          </p:cNvSpPr>
          <p:nvPr>
            <p:ph type="sldNum" sz="quarter" idx="12"/>
          </p:nvPr>
        </p:nvSpPr>
        <p:spPr/>
        <p:txBody>
          <a:bodyPr/>
          <a:lstStyle/>
          <a:p>
            <a:fld id="{21D6657A-347D-4651-AA79-7497A8716E14}" type="slidenum">
              <a:rPr kumimoji="1" lang="ja-JP" altLang="en-US" smtClean="0"/>
              <a:t>‹#›</a:t>
            </a:fld>
            <a:endParaRPr kumimoji="1" lang="ja-JP" altLang="en-US"/>
          </a:p>
        </p:txBody>
      </p:sp>
    </p:spTree>
    <p:extLst>
      <p:ext uri="{BB962C8B-B14F-4D97-AF65-F5344CB8AC3E}">
        <p14:creationId xmlns:p14="http://schemas.microsoft.com/office/powerpoint/2010/main" val="1344458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2897F7-6B30-012E-C52E-20084897EAE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810D938-84F8-9310-B042-9625F79D6B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193FF28E-A787-2586-2870-666258BFEF8C}"/>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781FE9D5-A9D4-27AF-C6B5-BA9A12C4F1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3CA83F78-B703-5BE9-9346-7BAD6479B1B7}"/>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476079F6-9CF6-7C25-0639-3F86A074D437}"/>
              </a:ext>
            </a:extLst>
          </p:cNvPr>
          <p:cNvSpPr>
            <a:spLocks noGrp="1"/>
          </p:cNvSpPr>
          <p:nvPr>
            <p:ph type="dt" sz="half" idx="10"/>
          </p:nvPr>
        </p:nvSpPr>
        <p:spPr/>
        <p:txBody>
          <a:bodyPr/>
          <a:lstStyle/>
          <a:p>
            <a:fld id="{187FCAF1-9DAB-4DCF-AA38-DAC6BC99B776}" type="datetimeFigureOut">
              <a:rPr kumimoji="1" lang="ja-JP" altLang="en-US" smtClean="0"/>
              <a:t>2025/5/1</a:t>
            </a:fld>
            <a:endParaRPr kumimoji="1" lang="ja-JP" altLang="en-US"/>
          </a:p>
        </p:txBody>
      </p:sp>
      <p:sp>
        <p:nvSpPr>
          <p:cNvPr id="8" name="フッター プレースホルダー 7">
            <a:extLst>
              <a:ext uri="{FF2B5EF4-FFF2-40B4-BE49-F238E27FC236}">
                <a16:creationId xmlns:a16="http://schemas.microsoft.com/office/drawing/2014/main" id="{4001C315-4221-302E-03EA-B66E009EDFD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934DBC5-C75F-279E-E74A-CA471FE761D8}"/>
              </a:ext>
            </a:extLst>
          </p:cNvPr>
          <p:cNvSpPr>
            <a:spLocks noGrp="1"/>
          </p:cNvSpPr>
          <p:nvPr>
            <p:ph type="sldNum" sz="quarter" idx="12"/>
          </p:nvPr>
        </p:nvSpPr>
        <p:spPr/>
        <p:txBody>
          <a:bodyPr/>
          <a:lstStyle/>
          <a:p>
            <a:fld id="{21D6657A-347D-4651-AA79-7497A8716E14}" type="slidenum">
              <a:rPr kumimoji="1" lang="ja-JP" altLang="en-US" smtClean="0"/>
              <a:t>‹#›</a:t>
            </a:fld>
            <a:endParaRPr kumimoji="1" lang="ja-JP" altLang="en-US"/>
          </a:p>
        </p:txBody>
      </p:sp>
    </p:spTree>
    <p:extLst>
      <p:ext uri="{BB962C8B-B14F-4D97-AF65-F5344CB8AC3E}">
        <p14:creationId xmlns:p14="http://schemas.microsoft.com/office/powerpoint/2010/main" val="1154070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7CB26A-0BA9-BA81-2A61-039BC98D926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F2EC743-EE01-741F-3414-CADF11BE6CAE}"/>
              </a:ext>
            </a:extLst>
          </p:cNvPr>
          <p:cNvSpPr>
            <a:spLocks noGrp="1"/>
          </p:cNvSpPr>
          <p:nvPr>
            <p:ph type="dt" sz="half" idx="10"/>
          </p:nvPr>
        </p:nvSpPr>
        <p:spPr/>
        <p:txBody>
          <a:bodyPr/>
          <a:lstStyle/>
          <a:p>
            <a:fld id="{187FCAF1-9DAB-4DCF-AA38-DAC6BC99B776}" type="datetimeFigureOut">
              <a:rPr kumimoji="1" lang="ja-JP" altLang="en-US" smtClean="0"/>
              <a:t>2025/5/1</a:t>
            </a:fld>
            <a:endParaRPr kumimoji="1" lang="ja-JP" altLang="en-US"/>
          </a:p>
        </p:txBody>
      </p:sp>
      <p:sp>
        <p:nvSpPr>
          <p:cNvPr id="4" name="フッター プレースホルダー 3">
            <a:extLst>
              <a:ext uri="{FF2B5EF4-FFF2-40B4-BE49-F238E27FC236}">
                <a16:creationId xmlns:a16="http://schemas.microsoft.com/office/drawing/2014/main" id="{95B41DCC-0EF8-8D7A-6C6B-DD8B82047E2E}"/>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5D79ACA-5610-1C84-6AF4-9CC76ECDECE2}"/>
              </a:ext>
            </a:extLst>
          </p:cNvPr>
          <p:cNvSpPr>
            <a:spLocks noGrp="1"/>
          </p:cNvSpPr>
          <p:nvPr>
            <p:ph type="sldNum" sz="quarter" idx="12"/>
          </p:nvPr>
        </p:nvSpPr>
        <p:spPr/>
        <p:txBody>
          <a:bodyPr/>
          <a:lstStyle/>
          <a:p>
            <a:fld id="{21D6657A-347D-4651-AA79-7497A8716E14}" type="slidenum">
              <a:rPr kumimoji="1" lang="ja-JP" altLang="en-US" smtClean="0"/>
              <a:t>‹#›</a:t>
            </a:fld>
            <a:endParaRPr kumimoji="1" lang="ja-JP" altLang="en-US"/>
          </a:p>
        </p:txBody>
      </p:sp>
    </p:spTree>
    <p:extLst>
      <p:ext uri="{BB962C8B-B14F-4D97-AF65-F5344CB8AC3E}">
        <p14:creationId xmlns:p14="http://schemas.microsoft.com/office/powerpoint/2010/main" val="327655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013ADF2-EF18-DA20-4262-B7759F7BA568}"/>
              </a:ext>
            </a:extLst>
          </p:cNvPr>
          <p:cNvSpPr>
            <a:spLocks noGrp="1"/>
          </p:cNvSpPr>
          <p:nvPr>
            <p:ph type="dt" sz="half" idx="10"/>
          </p:nvPr>
        </p:nvSpPr>
        <p:spPr/>
        <p:txBody>
          <a:bodyPr/>
          <a:lstStyle/>
          <a:p>
            <a:fld id="{187FCAF1-9DAB-4DCF-AA38-DAC6BC99B776}" type="datetimeFigureOut">
              <a:rPr kumimoji="1" lang="ja-JP" altLang="en-US" smtClean="0"/>
              <a:t>2025/5/1</a:t>
            </a:fld>
            <a:endParaRPr kumimoji="1" lang="ja-JP" altLang="en-US"/>
          </a:p>
        </p:txBody>
      </p:sp>
      <p:sp>
        <p:nvSpPr>
          <p:cNvPr id="3" name="フッター プレースホルダー 2">
            <a:extLst>
              <a:ext uri="{FF2B5EF4-FFF2-40B4-BE49-F238E27FC236}">
                <a16:creationId xmlns:a16="http://schemas.microsoft.com/office/drawing/2014/main" id="{B3921C90-5814-451A-CBC9-17BBE25C4780}"/>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0E753EF-A5C3-628C-C69F-F90260A613F9}"/>
              </a:ext>
            </a:extLst>
          </p:cNvPr>
          <p:cNvSpPr>
            <a:spLocks noGrp="1"/>
          </p:cNvSpPr>
          <p:nvPr>
            <p:ph type="sldNum" sz="quarter" idx="12"/>
          </p:nvPr>
        </p:nvSpPr>
        <p:spPr/>
        <p:txBody>
          <a:bodyPr/>
          <a:lstStyle/>
          <a:p>
            <a:fld id="{21D6657A-347D-4651-AA79-7497A8716E14}" type="slidenum">
              <a:rPr kumimoji="1" lang="ja-JP" altLang="en-US" smtClean="0"/>
              <a:t>‹#›</a:t>
            </a:fld>
            <a:endParaRPr kumimoji="1" lang="ja-JP" altLang="en-US"/>
          </a:p>
        </p:txBody>
      </p:sp>
    </p:spTree>
    <p:extLst>
      <p:ext uri="{BB962C8B-B14F-4D97-AF65-F5344CB8AC3E}">
        <p14:creationId xmlns:p14="http://schemas.microsoft.com/office/powerpoint/2010/main" val="2254014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E20555-DF06-59B6-A8DA-5D19EF1AEBA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DF92365-7373-395C-E306-7856B128CC3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272CFDAB-917A-E396-35CE-6E0265E422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93EFB76-65FD-371A-16FA-C484F15E0371}"/>
              </a:ext>
            </a:extLst>
          </p:cNvPr>
          <p:cNvSpPr>
            <a:spLocks noGrp="1"/>
          </p:cNvSpPr>
          <p:nvPr>
            <p:ph type="dt" sz="half" idx="10"/>
          </p:nvPr>
        </p:nvSpPr>
        <p:spPr/>
        <p:txBody>
          <a:bodyPr/>
          <a:lstStyle/>
          <a:p>
            <a:fld id="{187FCAF1-9DAB-4DCF-AA38-DAC6BC99B776}" type="datetimeFigureOut">
              <a:rPr kumimoji="1" lang="ja-JP" altLang="en-US" smtClean="0"/>
              <a:t>2025/5/1</a:t>
            </a:fld>
            <a:endParaRPr kumimoji="1" lang="ja-JP" altLang="en-US"/>
          </a:p>
        </p:txBody>
      </p:sp>
      <p:sp>
        <p:nvSpPr>
          <p:cNvPr id="6" name="フッター プレースホルダー 5">
            <a:extLst>
              <a:ext uri="{FF2B5EF4-FFF2-40B4-BE49-F238E27FC236}">
                <a16:creationId xmlns:a16="http://schemas.microsoft.com/office/drawing/2014/main" id="{13B7DE47-23B1-AC0C-7B7F-94539EF5457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CB04176-7D4E-0D3C-E680-E143AC4B0984}"/>
              </a:ext>
            </a:extLst>
          </p:cNvPr>
          <p:cNvSpPr>
            <a:spLocks noGrp="1"/>
          </p:cNvSpPr>
          <p:nvPr>
            <p:ph type="sldNum" sz="quarter" idx="12"/>
          </p:nvPr>
        </p:nvSpPr>
        <p:spPr/>
        <p:txBody>
          <a:bodyPr/>
          <a:lstStyle/>
          <a:p>
            <a:fld id="{21D6657A-347D-4651-AA79-7497A8716E14}" type="slidenum">
              <a:rPr kumimoji="1" lang="ja-JP" altLang="en-US" smtClean="0"/>
              <a:t>‹#›</a:t>
            </a:fld>
            <a:endParaRPr kumimoji="1" lang="ja-JP" altLang="en-US"/>
          </a:p>
        </p:txBody>
      </p:sp>
    </p:spTree>
    <p:extLst>
      <p:ext uri="{BB962C8B-B14F-4D97-AF65-F5344CB8AC3E}">
        <p14:creationId xmlns:p14="http://schemas.microsoft.com/office/powerpoint/2010/main" val="3268819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6B94A26-D6D9-396E-BA7B-985F4C249FD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9196AAE1-86C5-2D33-6E3D-701EF031DD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0E428ED0-BCC6-0639-9B1A-055D11307E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B594409-270D-6B99-2F71-CFFEAEEC77EA}"/>
              </a:ext>
            </a:extLst>
          </p:cNvPr>
          <p:cNvSpPr>
            <a:spLocks noGrp="1"/>
          </p:cNvSpPr>
          <p:nvPr>
            <p:ph type="dt" sz="half" idx="10"/>
          </p:nvPr>
        </p:nvSpPr>
        <p:spPr/>
        <p:txBody>
          <a:bodyPr/>
          <a:lstStyle/>
          <a:p>
            <a:fld id="{187FCAF1-9DAB-4DCF-AA38-DAC6BC99B776}" type="datetimeFigureOut">
              <a:rPr kumimoji="1" lang="ja-JP" altLang="en-US" smtClean="0"/>
              <a:t>2025/5/1</a:t>
            </a:fld>
            <a:endParaRPr kumimoji="1" lang="ja-JP" altLang="en-US"/>
          </a:p>
        </p:txBody>
      </p:sp>
      <p:sp>
        <p:nvSpPr>
          <p:cNvPr id="6" name="フッター プレースホルダー 5">
            <a:extLst>
              <a:ext uri="{FF2B5EF4-FFF2-40B4-BE49-F238E27FC236}">
                <a16:creationId xmlns:a16="http://schemas.microsoft.com/office/drawing/2014/main" id="{4BBD6A89-9435-765C-EB5F-130F4B8C39A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8D188D5-AA12-942F-23E8-54A49F1317A9}"/>
              </a:ext>
            </a:extLst>
          </p:cNvPr>
          <p:cNvSpPr>
            <a:spLocks noGrp="1"/>
          </p:cNvSpPr>
          <p:nvPr>
            <p:ph type="sldNum" sz="quarter" idx="12"/>
          </p:nvPr>
        </p:nvSpPr>
        <p:spPr/>
        <p:txBody>
          <a:bodyPr/>
          <a:lstStyle/>
          <a:p>
            <a:fld id="{21D6657A-347D-4651-AA79-7497A8716E14}" type="slidenum">
              <a:rPr kumimoji="1" lang="ja-JP" altLang="en-US" smtClean="0"/>
              <a:t>‹#›</a:t>
            </a:fld>
            <a:endParaRPr kumimoji="1" lang="ja-JP" altLang="en-US"/>
          </a:p>
        </p:txBody>
      </p:sp>
    </p:spTree>
    <p:extLst>
      <p:ext uri="{BB962C8B-B14F-4D97-AF65-F5344CB8AC3E}">
        <p14:creationId xmlns:p14="http://schemas.microsoft.com/office/powerpoint/2010/main" val="1356179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2644C52-5A3D-93A2-1B16-70723522D4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7BA5E8F-EF65-A560-1878-5C856B8B97F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FA1552D-F951-0E68-EA28-4E18F495EA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7FCAF1-9DAB-4DCF-AA38-DAC6BC99B776}" type="datetimeFigureOut">
              <a:rPr kumimoji="1" lang="ja-JP" altLang="en-US" smtClean="0"/>
              <a:t>2025/5/1</a:t>
            </a:fld>
            <a:endParaRPr kumimoji="1" lang="ja-JP" altLang="en-US"/>
          </a:p>
        </p:txBody>
      </p:sp>
      <p:sp>
        <p:nvSpPr>
          <p:cNvPr id="5" name="フッター プレースホルダー 4">
            <a:extLst>
              <a:ext uri="{FF2B5EF4-FFF2-40B4-BE49-F238E27FC236}">
                <a16:creationId xmlns:a16="http://schemas.microsoft.com/office/drawing/2014/main" id="{B9BFA435-55C5-3B0D-D1A9-087A4ED20D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1479D51B-DC79-EE85-5862-DD8946AB0A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D6657A-347D-4651-AA79-7497A8716E14}" type="slidenum">
              <a:rPr kumimoji="1" lang="ja-JP" altLang="en-US" smtClean="0"/>
              <a:t>‹#›</a:t>
            </a:fld>
            <a:endParaRPr kumimoji="1" lang="ja-JP" altLang="en-US"/>
          </a:p>
        </p:txBody>
      </p:sp>
    </p:spTree>
    <p:extLst>
      <p:ext uri="{BB962C8B-B14F-4D97-AF65-F5344CB8AC3E}">
        <p14:creationId xmlns:p14="http://schemas.microsoft.com/office/powerpoint/2010/main" val="37336045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B6CFE82A-4277-981D-9180-57942AA13F77}"/>
              </a:ext>
            </a:extLst>
          </p:cNvPr>
          <p:cNvSpPr txBox="1"/>
          <p:nvPr/>
        </p:nvSpPr>
        <p:spPr>
          <a:xfrm>
            <a:off x="809897" y="574766"/>
            <a:ext cx="10868297" cy="523220"/>
          </a:xfrm>
          <a:prstGeom prst="rect">
            <a:avLst/>
          </a:prstGeom>
          <a:noFill/>
        </p:spPr>
        <p:txBody>
          <a:bodyPr wrap="square" rtlCol="0">
            <a:spAutoFit/>
          </a:bodyPr>
          <a:lstStyle/>
          <a:p>
            <a:r>
              <a:rPr lang="ja-JP" altLang="en-US" sz="2800" b="1" i="0" dirty="0">
                <a:solidFill>
                  <a:srgbClr val="2D2D2D"/>
                </a:solidFill>
                <a:effectLst/>
                <a:latin typeface="Lato" panose="020F0502020204030203" pitchFamily="34" charset="0"/>
              </a:rPr>
              <a:t>香川の絶品ぶどう農園</a:t>
            </a:r>
            <a:r>
              <a:rPr lang="en-US" altLang="ja-JP" sz="2800" b="1" i="0" dirty="0">
                <a:solidFill>
                  <a:srgbClr val="2D2D2D"/>
                </a:solidFill>
                <a:effectLst/>
                <a:latin typeface="Lato" panose="020F0502020204030203" pitchFamily="34" charset="0"/>
              </a:rPr>
              <a:t>(</a:t>
            </a:r>
            <a:r>
              <a:rPr lang="ja-JP" altLang="en-US" sz="2800" b="1" i="0" dirty="0">
                <a:solidFill>
                  <a:srgbClr val="2D2D2D"/>
                </a:solidFill>
                <a:effectLst/>
                <a:latin typeface="Lato" panose="020F0502020204030203" pitchFamily="34" charset="0"/>
              </a:rPr>
              <a:t>ぶどう＆野菜</a:t>
            </a:r>
            <a:r>
              <a:rPr lang="en-US" altLang="ja-JP" sz="2800" b="1" i="0" dirty="0">
                <a:solidFill>
                  <a:srgbClr val="2D2D2D"/>
                </a:solidFill>
                <a:effectLst/>
                <a:latin typeface="Lato" panose="020F0502020204030203" pitchFamily="34" charset="0"/>
              </a:rPr>
              <a:t>)</a:t>
            </a:r>
            <a:r>
              <a:rPr lang="ja-JP" altLang="en-US" sz="2800" b="1" i="0" dirty="0">
                <a:solidFill>
                  <a:srgbClr val="2D2D2D"/>
                </a:solidFill>
                <a:effectLst/>
                <a:latin typeface="Lato" panose="020F0502020204030203" pitchFamily="34" charset="0"/>
              </a:rPr>
              <a:t>の</a:t>
            </a:r>
            <a:r>
              <a:rPr kumimoji="1" lang="ja-JP" altLang="en-US" sz="2800" b="1" dirty="0"/>
              <a:t>白井 </a:t>
            </a:r>
            <a:r>
              <a:rPr lang="ja-JP" altLang="en-US" sz="2800" b="1" i="0" dirty="0">
                <a:solidFill>
                  <a:srgbClr val="2D2D2D"/>
                </a:solidFill>
                <a:effectLst/>
                <a:latin typeface="Lato" panose="020F0502020204030203" pitchFamily="34" charset="0"/>
              </a:rPr>
              <a:t>悠貴さんを推薦します</a:t>
            </a:r>
            <a:endParaRPr kumimoji="1" lang="ja-JP" altLang="en-US" sz="2800" b="1" dirty="0"/>
          </a:p>
        </p:txBody>
      </p:sp>
      <p:sp>
        <p:nvSpPr>
          <p:cNvPr id="3" name="正方形/長方形 2">
            <a:extLst>
              <a:ext uri="{FF2B5EF4-FFF2-40B4-BE49-F238E27FC236}">
                <a16:creationId xmlns:a16="http://schemas.microsoft.com/office/drawing/2014/main" id="{C81B797B-3FC2-4DC6-1F30-D6E93BF5871C}"/>
              </a:ext>
            </a:extLst>
          </p:cNvPr>
          <p:cNvSpPr/>
          <p:nvPr/>
        </p:nvSpPr>
        <p:spPr>
          <a:xfrm>
            <a:off x="644434" y="278674"/>
            <a:ext cx="11199223" cy="1123406"/>
          </a:xfrm>
          <a:prstGeom prst="rect">
            <a:avLst/>
          </a:prstGeom>
          <a:noFill/>
          <a:ln w="5715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79DA4B6E-7FFB-02E8-C462-34C2E8A26CAD}"/>
              </a:ext>
            </a:extLst>
          </p:cNvPr>
          <p:cNvSpPr txBox="1"/>
          <p:nvPr/>
        </p:nvSpPr>
        <p:spPr>
          <a:xfrm>
            <a:off x="809897" y="1698172"/>
            <a:ext cx="11033760" cy="5170646"/>
          </a:xfrm>
          <a:prstGeom prst="rect">
            <a:avLst/>
          </a:prstGeom>
          <a:noFill/>
        </p:spPr>
        <p:txBody>
          <a:bodyPr wrap="square" rtlCol="0">
            <a:spAutoFit/>
          </a:bodyPr>
          <a:lstStyle/>
          <a:p>
            <a:r>
              <a:rPr kumimoji="1" lang="ja-JP" altLang="en-US" b="1" dirty="0"/>
              <a:t>先日、香川県が恋しくなったので白井さんの野菜を頼みました。</a:t>
            </a:r>
            <a:endParaRPr kumimoji="1" lang="en-US" altLang="ja-JP" b="1" dirty="0"/>
          </a:p>
          <a:p>
            <a:endParaRPr lang="en-US" altLang="ja-JP" b="1" dirty="0"/>
          </a:p>
          <a:p>
            <a:r>
              <a:rPr lang="ja-JP" altLang="en-US" b="1" dirty="0"/>
              <a:t>まず届いた箱を開けた瞬間、野菜の綺麗さにビックリしました。</a:t>
            </a:r>
            <a:endParaRPr lang="en-US" altLang="ja-JP" b="1" dirty="0"/>
          </a:p>
          <a:p>
            <a:r>
              <a:rPr lang="ja-JP" altLang="en-US" b="1" dirty="0"/>
              <a:t>すぐに普段お世話になっている方に連絡をし、おすそ分けしました。</a:t>
            </a:r>
            <a:endParaRPr lang="en-US" altLang="ja-JP" b="1" dirty="0"/>
          </a:p>
          <a:p>
            <a:endParaRPr kumimoji="1" lang="en-US" altLang="ja-JP" b="1" dirty="0"/>
          </a:p>
          <a:p>
            <a:r>
              <a:rPr lang="ja-JP" altLang="en-US" b="1" dirty="0"/>
              <a:t>その日に家族で白井さんの野菜を食べたのですが、普段よく喋る娘が黙って食べていたので</a:t>
            </a:r>
            <a:endParaRPr lang="en-US" altLang="ja-JP" b="1" dirty="0"/>
          </a:p>
          <a:p>
            <a:r>
              <a:rPr lang="ja-JP" altLang="en-US" b="1" dirty="0"/>
              <a:t>具合でも悪いのかと思っていたら</a:t>
            </a:r>
            <a:endParaRPr lang="en-US" altLang="ja-JP" b="1" dirty="0"/>
          </a:p>
          <a:p>
            <a:r>
              <a:rPr lang="ja-JP" altLang="en-US" b="1" dirty="0"/>
              <a:t> </a:t>
            </a:r>
            <a:endParaRPr lang="en-US" altLang="ja-JP" b="1" dirty="0"/>
          </a:p>
          <a:p>
            <a:r>
              <a:rPr lang="ja-JP" altLang="en-US" b="1" dirty="0"/>
              <a:t>　　　　　　　　　　　</a:t>
            </a:r>
            <a:r>
              <a:rPr lang="ja-JP" altLang="en-US" sz="2400" b="1" dirty="0"/>
              <a:t>「パパ、このブロッコリーおいしい</a:t>
            </a:r>
            <a:r>
              <a:rPr lang="en-US" altLang="ja-JP" sz="2400" b="1" dirty="0"/>
              <a:t>…</a:t>
            </a:r>
            <a:r>
              <a:rPr lang="ja-JP" altLang="en-US" sz="2400" b="1" dirty="0"/>
              <a:t>」</a:t>
            </a:r>
            <a:endParaRPr lang="en-US" altLang="ja-JP" sz="2400" b="1" dirty="0"/>
          </a:p>
          <a:p>
            <a:endParaRPr lang="en-US" altLang="ja-JP" b="1" dirty="0"/>
          </a:p>
          <a:p>
            <a:r>
              <a:rPr lang="ja-JP" altLang="en-US" b="1" dirty="0"/>
              <a:t>と衝撃を受けていました。</a:t>
            </a:r>
            <a:endParaRPr lang="en-US" altLang="ja-JP" b="1" dirty="0"/>
          </a:p>
          <a:p>
            <a:r>
              <a:rPr lang="ja-JP" altLang="en-US" b="1" dirty="0"/>
              <a:t>それからは私と娘で雄叫びをあげながら取り合いとなり、香川出身の妻は食べれませんでした。</a:t>
            </a:r>
            <a:endParaRPr lang="en-US" altLang="ja-JP" b="1" dirty="0"/>
          </a:p>
          <a:p>
            <a:endParaRPr kumimoji="1" lang="en-US" altLang="ja-JP" b="1" dirty="0"/>
          </a:p>
          <a:p>
            <a:r>
              <a:rPr lang="ja-JP" altLang="en-US" b="1" dirty="0"/>
              <a:t>後日、おすそ分けをした方が菓子折りを持ってお礼にまで来てくれました。</a:t>
            </a:r>
            <a:endParaRPr lang="en-US" altLang="ja-JP" b="1" dirty="0"/>
          </a:p>
          <a:p>
            <a:r>
              <a:rPr kumimoji="1" lang="ja-JP" altLang="en-US" b="1" dirty="0"/>
              <a:t>「あんな綺麗でおいしい野菜をありがとうございました」と喜んでくれました。</a:t>
            </a:r>
            <a:endParaRPr kumimoji="1" lang="en-US" altLang="ja-JP" b="1" dirty="0"/>
          </a:p>
          <a:p>
            <a:endParaRPr lang="en-US" altLang="ja-JP" dirty="0"/>
          </a:p>
          <a:p>
            <a:r>
              <a:rPr kumimoji="1" lang="ja-JP" altLang="en-US" b="1" dirty="0"/>
              <a:t>一目で</a:t>
            </a:r>
            <a:r>
              <a:rPr kumimoji="1" lang="en-US" altLang="ja-JP" b="1" dirty="0"/>
              <a:t>『</a:t>
            </a:r>
            <a:r>
              <a:rPr kumimoji="1" lang="ja-JP" altLang="en-US" b="1" dirty="0"/>
              <a:t>心を込めて丁寧に育てている</a:t>
            </a:r>
            <a:r>
              <a:rPr kumimoji="1" lang="en-US" altLang="ja-JP" b="1" dirty="0"/>
              <a:t>』</a:t>
            </a:r>
            <a:r>
              <a:rPr kumimoji="1" lang="ja-JP" altLang="en-US" b="1" dirty="0"/>
              <a:t>と分かるくらいの野菜をありがとうございました！</a:t>
            </a:r>
            <a:endParaRPr kumimoji="1" lang="en-US" altLang="ja-JP" b="1" dirty="0"/>
          </a:p>
          <a:p>
            <a:r>
              <a:rPr lang="ja-JP" altLang="en-US" b="1" dirty="0"/>
              <a:t>　　　　　　　　　　　　　　　　　　　　　　　　　　　　　　　　　　合同会社</a:t>
            </a:r>
            <a:r>
              <a:rPr lang="en-US" altLang="ja-JP" b="1" dirty="0"/>
              <a:t>comrade   </a:t>
            </a:r>
            <a:r>
              <a:rPr lang="ja-JP" altLang="en-US" b="1" dirty="0"/>
              <a:t>堀　敬亮</a:t>
            </a:r>
            <a:endParaRPr kumimoji="1" lang="ja-JP" altLang="en-US" b="1" dirty="0"/>
          </a:p>
        </p:txBody>
      </p:sp>
    </p:spTree>
    <p:extLst>
      <p:ext uri="{BB962C8B-B14F-4D97-AF65-F5344CB8AC3E}">
        <p14:creationId xmlns:p14="http://schemas.microsoft.com/office/powerpoint/2010/main" val="188619796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192</Words>
  <Application>Microsoft Office PowerPoint</Application>
  <PresentationFormat>ワイド画面</PresentationFormat>
  <Paragraphs>19</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vt:lpstr>
      <vt:lpstr>游ゴシック Light</vt:lpstr>
      <vt:lpstr>Arial</vt:lpstr>
      <vt:lpstr>Lato</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h_24122412_k@yahoo.co.jp</dc:creator>
  <cp:lastModifiedBy>h_24122412_k@yahoo.co.jp</cp:lastModifiedBy>
  <cp:revision>1</cp:revision>
  <dcterms:created xsi:type="dcterms:W3CDTF">2025-05-01T01:25:13Z</dcterms:created>
  <dcterms:modified xsi:type="dcterms:W3CDTF">2025-05-01T01:49:37Z</dcterms:modified>
</cp:coreProperties>
</file>