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6/25/2025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6/25/2025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6/25/2025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6/25/2025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5C3A97B-4CC5-5194-7AFA-B204C8F9560D}"/>
              </a:ext>
            </a:extLst>
          </p:cNvPr>
          <p:cNvPicPr>
            <a:picLocks noChangeAspect="1"/>
          </p:cNvPicPr>
          <p:nvPr/>
        </p:nvPicPr>
        <p:blipFill>
          <a:blip r:embed="rId2"/>
          <a:stretch>
            <a:fillRect/>
          </a:stretch>
        </p:blipFill>
        <p:spPr>
          <a:xfrm>
            <a:off x="0" y="0"/>
            <a:ext cx="12192000" cy="6109252"/>
          </a:xfrm>
          <a:prstGeom prst="rect">
            <a:avLst/>
          </a:prstGeom>
        </p:spPr>
      </p:pic>
      <p:sp>
        <p:nvSpPr>
          <p:cNvPr id="6" name="タイトル 1">
            <a:extLst>
              <a:ext uri="{FF2B5EF4-FFF2-40B4-BE49-F238E27FC236}">
                <a16:creationId xmlns:a16="http://schemas.microsoft.com/office/drawing/2014/main" id="{6625562F-DDF3-729A-2CB9-618B6A43087F}"/>
              </a:ext>
            </a:extLst>
          </p:cNvPr>
          <p:cNvSpPr txBox="1">
            <a:spLocks/>
          </p:cNvSpPr>
          <p:nvPr/>
        </p:nvSpPr>
        <p:spPr>
          <a:xfrm>
            <a:off x="164910" y="152942"/>
            <a:ext cx="8637073" cy="814467"/>
          </a:xfrm>
          <a:prstGeom prst="rect">
            <a:avLst/>
          </a:prstGeom>
        </p:spPr>
        <p:txBody>
          <a:bodyPr>
            <a:normAutofit fontScale="85000" lnSpcReduction="10000"/>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r>
              <a:rPr lang="ja-JP" altLang="en-US" sz="4400" b="1" dirty="0"/>
              <a:t>「親身に相談に乗ってくれる税理士」</a:t>
            </a:r>
          </a:p>
        </p:txBody>
      </p:sp>
      <p:sp>
        <p:nvSpPr>
          <p:cNvPr id="7" name="字幕 2">
            <a:extLst>
              <a:ext uri="{FF2B5EF4-FFF2-40B4-BE49-F238E27FC236}">
                <a16:creationId xmlns:a16="http://schemas.microsoft.com/office/drawing/2014/main" id="{AFE2FD99-D6B1-BA15-6184-EFB2BB72120C}"/>
              </a:ext>
            </a:extLst>
          </p:cNvPr>
          <p:cNvSpPr txBox="1">
            <a:spLocks/>
          </p:cNvSpPr>
          <p:nvPr/>
        </p:nvSpPr>
        <p:spPr>
          <a:xfrm>
            <a:off x="1066057" y="1092804"/>
            <a:ext cx="10145281" cy="4883926"/>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r>
              <a:rPr lang="ja-JP" altLang="en-US" dirty="0"/>
              <a:t>税理士（一人社長の役員報酬最適化）の</a:t>
            </a:r>
            <a:r>
              <a:rPr lang="ja-JP" altLang="en-US" sz="2400" b="1" dirty="0"/>
              <a:t>伊部忠士さんを推薦します</a:t>
            </a:r>
            <a:r>
              <a:rPr lang="ja-JP" altLang="en-US" dirty="0"/>
              <a:t>。</a:t>
            </a:r>
            <a:endParaRPr lang="en-US" altLang="ja-JP" dirty="0"/>
          </a:p>
          <a:p>
            <a:r>
              <a:rPr lang="ja-JP" altLang="en-US" dirty="0"/>
              <a:t>会社の顧問の税理士さんは会社の立場に立ってアドバイスしてくれる存在ですが、「社長個人の相談に乗ってくれる税理士さん」はいないものか？と悩んでいました。</a:t>
            </a:r>
            <a:endParaRPr lang="en-US" altLang="ja-JP" dirty="0"/>
          </a:p>
          <a:p>
            <a:r>
              <a:rPr lang="ja-JP" altLang="en-US" dirty="0"/>
              <a:t>顧問税理士さんは、立場上顧問先の会社にとってメリットとなるご提案しかしてくれないので、会社から離れた社長個人の財産についての話についても、会社税務に絡めてしまうので、顧問税理士に相談しにくいことを相談できる税理士さんはいないか？と探していたところ伊部さんは</a:t>
            </a:r>
            <a:r>
              <a:rPr lang="ja-JP" altLang="en-US" b="1" dirty="0"/>
              <a:t>「顧問税理士さんにお話ししにくい話や、セカンドオピニオンとして相談受けます。」</a:t>
            </a:r>
            <a:r>
              <a:rPr lang="ja-JP" altLang="en-US" dirty="0"/>
              <a:t>と言って下さったので、相談致しました。</a:t>
            </a:r>
            <a:endParaRPr lang="en-US" altLang="ja-JP" dirty="0"/>
          </a:p>
          <a:p>
            <a:r>
              <a:rPr lang="ja-JP" altLang="en-US" dirty="0"/>
              <a:t>いろんな事業主さんのお悩み解決をされている伊部さんだからこそ出来るアドバイスをたくさん頂けました。</a:t>
            </a:r>
            <a:endParaRPr lang="en-US" altLang="ja-JP" dirty="0"/>
          </a:p>
          <a:p>
            <a:r>
              <a:rPr lang="ja-JP" altLang="en-US" dirty="0"/>
              <a:t>そんな伊部さんを</a:t>
            </a:r>
            <a:r>
              <a:rPr lang="ja-JP" altLang="en-US" b="1" dirty="0"/>
              <a:t>「個人的に困っているが相談できる税理士さんがいない」</a:t>
            </a:r>
            <a:r>
              <a:rPr lang="ja-JP" altLang="en-US" dirty="0"/>
              <a:t>と思っている社長にご紹介したいです。</a:t>
            </a:r>
            <a:endParaRPr lang="en-US" altLang="ja-JP" dirty="0"/>
          </a:p>
          <a:p>
            <a:r>
              <a:rPr lang="ja-JP" altLang="en-US" dirty="0"/>
              <a:t>　　　　　　　　　　　　　　　　　　　　　</a:t>
            </a:r>
            <a:r>
              <a:rPr lang="ja-JP" altLang="en-US" dirty="0">
                <a:latin typeface="UD デジタル 教科書体 N-B" panose="02020700000000000000" pitchFamily="17" charset="-128"/>
                <a:ea typeface="UD デジタル 教科書体 N-B" panose="02020700000000000000" pitchFamily="17" charset="-128"/>
              </a:rPr>
              <a:t>株式会社近藤組　代表取締役</a:t>
            </a:r>
            <a:r>
              <a:rPr lang="ja-JP" altLang="en-US" dirty="0"/>
              <a:t>　</a:t>
            </a:r>
            <a:r>
              <a:rPr lang="ja-JP" altLang="en-US" dirty="0">
                <a:latin typeface="UD デジタル 教科書体 N-B" panose="02020700000000000000" pitchFamily="17" charset="-128"/>
                <a:ea typeface="UD デジタル 教科書体 N-B" panose="02020700000000000000" pitchFamily="17" charset="-128"/>
              </a:rPr>
              <a:t>百武　伸晃</a:t>
            </a:r>
          </a:p>
        </p:txBody>
      </p:sp>
    </p:spTree>
    <p:extLst>
      <p:ext uri="{BB962C8B-B14F-4D97-AF65-F5344CB8AC3E}">
        <p14:creationId xmlns:p14="http://schemas.microsoft.com/office/powerpoint/2010/main" val="4106050443"/>
      </p:ext>
    </p:extLst>
  </p:cSld>
  <p:clrMapOvr>
    <a:masterClrMapping/>
  </p:clrMapOvr>
</p:sld>
</file>

<file path=ppt/theme/theme1.xml><?xml version="1.0" encoding="utf-8"?>
<a:theme xmlns:a="http://schemas.openxmlformats.org/drawingml/2006/main" name="ギャラリー">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TM10001114[[fn=ギャラリー]]</Template>
  <TotalTime>70</TotalTime>
  <Words>210</Words>
  <Application>Microsoft Office PowerPoint</Application>
  <PresentationFormat>ワイド画面</PresentationFormat>
  <Paragraphs>7</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UD デジタル 教科書体 N-B</vt:lpstr>
      <vt:lpstr>Arial</vt:lpstr>
      <vt:lpstr>Gill Sans MT</vt:lpstr>
      <vt:lpstr>ギャラリー</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「生涯寄り添ってくれる投資家」</dc:title>
  <dc:creator>center@kondo-gumi.com</dc:creator>
  <cp:lastModifiedBy>Nobuaki MOMOTAKE</cp:lastModifiedBy>
  <cp:revision>4</cp:revision>
  <dcterms:created xsi:type="dcterms:W3CDTF">2023-12-07T02:49:17Z</dcterms:created>
  <dcterms:modified xsi:type="dcterms:W3CDTF">2025-06-25T07:08:26Z</dcterms:modified>
</cp:coreProperties>
</file>