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43BCCB-6443-CA5C-1E91-0013E18B292B}" name="本島由美子" initials="由本" userId="S::yumiko@motoyun.onmicrosoft.com::86a0bab9-2caa-4809-8b56-8e7c588a1b9a" providerId="AD"/>
  <p188:author id="{3D9063F8-382A-C14E-4CE7-C7DEF3C4A63D}" name="拓也 根本" initials="拓根" userId="da31d6ba2682652c" providerId="Windows Live"/>
  <p188:author id="{4C9DEFFD-A33A-C816-97ED-B99B21D97101}" name="泰良 中村" initials="泰良" userId="fdbe07fe32ca836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8FC"/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229681-6406-40DA-822B-124798D733C4}" v="32" dt="2025-06-25T12:44:58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404" autoAdjust="0"/>
  </p:normalViewPr>
  <p:slideViewPr>
    <p:cSldViewPr snapToGrid="0">
      <p:cViewPr varScale="1">
        <p:scale>
          <a:sx n="62" d="100"/>
          <a:sy n="62" d="100"/>
        </p:scale>
        <p:origin x="904" y="268"/>
      </p:cViewPr>
      <p:guideLst/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764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拓也 根本" userId="da31d6ba2682652c" providerId="LiveId" clId="{76A98A65-2C98-482E-A86C-24390DD898D7}"/>
    <pc:docChg chg="modSld">
      <pc:chgData name="拓也 根本" userId="da31d6ba2682652c" providerId="LiveId" clId="{76A98A65-2C98-482E-A86C-24390DD898D7}" dt="2024-01-14T13:27:50.428" v="226" actId="20577"/>
      <pc:docMkLst>
        <pc:docMk/>
      </pc:docMkLst>
      <pc:sldChg chg="modSp mod">
        <pc:chgData name="拓也 根本" userId="da31d6ba2682652c" providerId="LiveId" clId="{76A98A65-2C98-482E-A86C-24390DD898D7}" dt="2024-01-14T13:14:14.667" v="1" actId="20577"/>
        <pc:sldMkLst>
          <pc:docMk/>
          <pc:sldMk cId="2308864707" sldId="257"/>
        </pc:sldMkLst>
      </pc:sldChg>
      <pc:sldChg chg="modSp mod">
        <pc:chgData name="拓也 根本" userId="da31d6ba2682652c" providerId="LiveId" clId="{76A98A65-2C98-482E-A86C-24390DD898D7}" dt="2024-01-14T13:16:06.007" v="73" actId="6549"/>
        <pc:sldMkLst>
          <pc:docMk/>
          <pc:sldMk cId="1433014894" sldId="258"/>
        </pc:sldMkLst>
      </pc:sldChg>
      <pc:sldChg chg="addCm">
        <pc:chgData name="拓也 根本" userId="da31d6ba2682652c" providerId="LiveId" clId="{76A98A65-2C98-482E-A86C-24390DD898D7}" dt="2024-01-14T13:12:01.663" v="0"/>
        <pc:sldMkLst>
          <pc:docMk/>
          <pc:sldMk cId="217870640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拓也 根本" userId="da31d6ba2682652c" providerId="LiveId" clId="{76A98A65-2C98-482E-A86C-24390DD898D7}" dt="2024-01-14T13:12:01.663" v="0"/>
              <pc2:cmMkLst xmlns:pc2="http://schemas.microsoft.com/office/powerpoint/2019/9/main/command">
                <pc:docMk/>
                <pc:sldMk cId="2178706407" sldId="259"/>
                <pc2:cmMk id="{6C8B0EA2-C124-4705-9DFB-BF1780B31763}"/>
              </pc2:cmMkLst>
            </pc226:cmChg>
          </p:ext>
        </pc:extLst>
      </pc:sldChg>
      <pc:sldChg chg="modSp mod">
        <pc:chgData name="拓也 根本" userId="da31d6ba2682652c" providerId="LiveId" clId="{76A98A65-2C98-482E-A86C-24390DD898D7}" dt="2024-01-14T13:20:08.325" v="168" actId="20577"/>
        <pc:sldMkLst>
          <pc:docMk/>
          <pc:sldMk cId="1116791747" sldId="262"/>
        </pc:sldMkLst>
      </pc:sldChg>
      <pc:sldChg chg="modSp mod">
        <pc:chgData name="拓也 根本" userId="da31d6ba2682652c" providerId="LiveId" clId="{76A98A65-2C98-482E-A86C-24390DD898D7}" dt="2024-01-14T13:25:13.567" v="221" actId="20577"/>
        <pc:sldMkLst>
          <pc:docMk/>
          <pc:sldMk cId="557973209" sldId="263"/>
        </pc:sldMkLst>
      </pc:sldChg>
      <pc:sldChg chg="modSp mod">
        <pc:chgData name="拓也 根本" userId="da31d6ba2682652c" providerId="LiveId" clId="{76A98A65-2C98-482E-A86C-24390DD898D7}" dt="2024-01-14T13:25:50.774" v="224" actId="20577"/>
        <pc:sldMkLst>
          <pc:docMk/>
          <pc:sldMk cId="4211491020" sldId="265"/>
        </pc:sldMkLst>
      </pc:sldChg>
      <pc:sldChg chg="modSp mod">
        <pc:chgData name="拓也 根本" userId="da31d6ba2682652c" providerId="LiveId" clId="{76A98A65-2C98-482E-A86C-24390DD898D7}" dt="2024-01-14T13:27:50.428" v="226" actId="20577"/>
        <pc:sldMkLst>
          <pc:docMk/>
          <pc:sldMk cId="2836919085" sldId="284"/>
        </pc:sldMkLst>
      </pc:sldChg>
    </pc:docChg>
  </pc:docChgLst>
  <pc:docChgLst>
    <pc:chgData name="泰良 中村" userId="fdbe07fe32ca836e" providerId="LiveId" clId="{9FD6F1A9-B467-4A0F-AB3E-8F1A034CCECC}"/>
    <pc:docChg chg="undo custSel addSld modSld sldOrd">
      <pc:chgData name="泰良 中村" userId="fdbe07fe32ca836e" providerId="LiveId" clId="{9FD6F1A9-B467-4A0F-AB3E-8F1A034CCECC}" dt="2024-01-04T08:45:41.317" v="19171" actId="20577"/>
      <pc:docMkLst>
        <pc:docMk/>
      </pc:docMkLst>
      <pc:sldChg chg="modSp mod">
        <pc:chgData name="泰良 中村" userId="fdbe07fe32ca836e" providerId="LiveId" clId="{9FD6F1A9-B467-4A0F-AB3E-8F1A034CCECC}" dt="2024-01-04T08:35:24.090" v="19129" actId="20577"/>
        <pc:sldMkLst>
          <pc:docMk/>
          <pc:sldMk cId="1433014894" sldId="258"/>
        </pc:sldMkLst>
      </pc:sldChg>
      <pc:sldChg chg="modSp mod">
        <pc:chgData name="泰良 中村" userId="fdbe07fe32ca836e" providerId="LiveId" clId="{9FD6F1A9-B467-4A0F-AB3E-8F1A034CCECC}" dt="2023-12-27T07:05:19.714" v="20" actId="20577"/>
        <pc:sldMkLst>
          <pc:docMk/>
          <pc:sldMk cId="2178706407" sldId="259"/>
        </pc:sldMkLst>
      </pc:sldChg>
      <pc:sldChg chg="addSp delSp modSp mod setBg">
        <pc:chgData name="泰良 中村" userId="fdbe07fe32ca836e" providerId="LiveId" clId="{9FD6F1A9-B467-4A0F-AB3E-8F1A034CCECC}" dt="2023-12-27T07:24:35.886" v="958" actId="1076"/>
        <pc:sldMkLst>
          <pc:docMk/>
          <pc:sldMk cId="3723279915" sldId="260"/>
        </pc:sldMkLst>
      </pc:sldChg>
      <pc:sldChg chg="addSp delSp modSp add mod setBg">
        <pc:chgData name="泰良 中村" userId="fdbe07fe32ca836e" providerId="LiveId" clId="{9FD6F1A9-B467-4A0F-AB3E-8F1A034CCECC}" dt="2023-12-27T08:37:25.205" v="2629" actId="20577"/>
        <pc:sldMkLst>
          <pc:docMk/>
          <pc:sldMk cId="54527627" sldId="261"/>
        </pc:sldMkLst>
      </pc:sldChg>
      <pc:sldChg chg="addSp delSp modSp add mod setBg">
        <pc:chgData name="泰良 中村" userId="fdbe07fe32ca836e" providerId="LiveId" clId="{9FD6F1A9-B467-4A0F-AB3E-8F1A034CCECC}" dt="2023-12-27T09:21:25.629" v="2945" actId="12385"/>
        <pc:sldMkLst>
          <pc:docMk/>
          <pc:sldMk cId="1116791747" sldId="262"/>
        </pc:sldMkLst>
      </pc:sldChg>
      <pc:sldChg chg="modSp add mod setBg">
        <pc:chgData name="泰良 中村" userId="fdbe07fe32ca836e" providerId="LiveId" clId="{9FD6F1A9-B467-4A0F-AB3E-8F1A034CCECC}" dt="2023-12-27T09:21:08.024" v="2944" actId="12385"/>
        <pc:sldMkLst>
          <pc:docMk/>
          <pc:sldMk cId="557973209" sldId="263"/>
        </pc:sldMkLst>
      </pc:sldChg>
      <pc:sldChg chg="addSp delSp modSp add mod ord setBg">
        <pc:chgData name="泰良 中村" userId="fdbe07fe32ca836e" providerId="LiveId" clId="{9FD6F1A9-B467-4A0F-AB3E-8F1A034CCECC}" dt="2023-12-27T09:37:58.171" v="3423" actId="1037"/>
        <pc:sldMkLst>
          <pc:docMk/>
          <pc:sldMk cId="63405965" sldId="264"/>
        </pc:sldMkLst>
      </pc:sldChg>
      <pc:sldChg chg="addSp delSp modSp add mod setBg">
        <pc:chgData name="泰良 中村" userId="fdbe07fe32ca836e" providerId="LiveId" clId="{9FD6F1A9-B467-4A0F-AB3E-8F1A034CCECC}" dt="2023-12-27T10:30:05.595" v="5536" actId="14861"/>
        <pc:sldMkLst>
          <pc:docMk/>
          <pc:sldMk cId="4211491020" sldId="265"/>
        </pc:sldMkLst>
      </pc:sldChg>
      <pc:sldChg chg="addSp delSp modSp add mod ord setBg">
        <pc:chgData name="泰良 中村" userId="fdbe07fe32ca836e" providerId="LiveId" clId="{9FD6F1A9-B467-4A0F-AB3E-8F1A034CCECC}" dt="2023-12-27T10:42:40.535" v="6294" actId="20577"/>
        <pc:sldMkLst>
          <pc:docMk/>
          <pc:sldMk cId="1714904473" sldId="266"/>
        </pc:sldMkLst>
      </pc:sldChg>
      <pc:sldChg chg="delSp modSp add mod setBg">
        <pc:chgData name="泰良 中村" userId="fdbe07fe32ca836e" providerId="LiveId" clId="{9FD6F1A9-B467-4A0F-AB3E-8F1A034CCECC}" dt="2023-12-27T10:27:23.737" v="5481" actId="20577"/>
        <pc:sldMkLst>
          <pc:docMk/>
          <pc:sldMk cId="3608024358" sldId="267"/>
        </pc:sldMkLst>
      </pc:sldChg>
      <pc:sldChg chg="addSp delSp modSp add mod setBg">
        <pc:chgData name="泰良 中村" userId="fdbe07fe32ca836e" providerId="LiveId" clId="{9FD6F1A9-B467-4A0F-AB3E-8F1A034CCECC}" dt="2024-01-04T08:42:02.283" v="19151" actId="20577"/>
        <pc:sldMkLst>
          <pc:docMk/>
          <pc:sldMk cId="1503482910" sldId="268"/>
        </pc:sldMkLst>
      </pc:sldChg>
      <pc:sldChg chg="addSp delSp modSp add mod setBg">
        <pc:chgData name="泰良 中村" userId="fdbe07fe32ca836e" providerId="LiveId" clId="{9FD6F1A9-B467-4A0F-AB3E-8F1A034CCECC}" dt="2023-12-27T10:54:59.288" v="6892" actId="20577"/>
        <pc:sldMkLst>
          <pc:docMk/>
          <pc:sldMk cId="4256377332" sldId="269"/>
        </pc:sldMkLst>
      </pc:sldChg>
      <pc:sldChg chg="delSp modSp add mod setBg">
        <pc:chgData name="泰良 中村" userId="fdbe07fe32ca836e" providerId="LiveId" clId="{9FD6F1A9-B467-4A0F-AB3E-8F1A034CCECC}" dt="2023-12-29T11:34:59.085" v="15041" actId="20577"/>
        <pc:sldMkLst>
          <pc:docMk/>
          <pc:sldMk cId="4212317190" sldId="270"/>
        </pc:sldMkLst>
      </pc:sldChg>
      <pc:sldChg chg="modSp add mod ord setBg">
        <pc:chgData name="泰良 中村" userId="fdbe07fe32ca836e" providerId="LiveId" clId="{9FD6F1A9-B467-4A0F-AB3E-8F1A034CCECC}" dt="2023-12-28T08:42:50.899" v="7898" actId="20577"/>
        <pc:sldMkLst>
          <pc:docMk/>
          <pc:sldMk cId="3595861571" sldId="271"/>
        </pc:sldMkLst>
      </pc:sldChg>
      <pc:sldChg chg="delSp modSp add mod ord setBg">
        <pc:chgData name="泰良 中村" userId="fdbe07fe32ca836e" providerId="LiveId" clId="{9FD6F1A9-B467-4A0F-AB3E-8F1A034CCECC}" dt="2023-12-28T09:17:56.908" v="8441" actId="20577"/>
        <pc:sldMkLst>
          <pc:docMk/>
          <pc:sldMk cId="4200993964" sldId="272"/>
        </pc:sldMkLst>
      </pc:sldChg>
      <pc:sldChg chg="addSp delSp modSp add mod setBg">
        <pc:chgData name="泰良 中村" userId="fdbe07fe32ca836e" providerId="LiveId" clId="{9FD6F1A9-B467-4A0F-AB3E-8F1A034CCECC}" dt="2023-12-28T09:33:37.874" v="9098" actId="20577"/>
        <pc:sldMkLst>
          <pc:docMk/>
          <pc:sldMk cId="279798818" sldId="273"/>
        </pc:sldMkLst>
      </pc:sldChg>
      <pc:sldChg chg="delSp modSp add mod setBg">
        <pc:chgData name="泰良 中村" userId="fdbe07fe32ca836e" providerId="LiveId" clId="{9FD6F1A9-B467-4A0F-AB3E-8F1A034CCECC}" dt="2024-01-04T08:40:12.286" v="19131" actId="20577"/>
        <pc:sldMkLst>
          <pc:docMk/>
          <pc:sldMk cId="3439777432" sldId="274"/>
        </pc:sldMkLst>
      </pc:sldChg>
      <pc:sldChg chg="modSp add mod ord setBg">
        <pc:chgData name="泰良 中村" userId="fdbe07fe32ca836e" providerId="LiveId" clId="{9FD6F1A9-B467-4A0F-AB3E-8F1A034CCECC}" dt="2023-12-28T10:24:54.453" v="10536" actId="20577"/>
        <pc:sldMkLst>
          <pc:docMk/>
          <pc:sldMk cId="3539444" sldId="275"/>
        </pc:sldMkLst>
      </pc:sldChg>
      <pc:sldChg chg="addSp modSp add mod ord setBg">
        <pc:chgData name="泰良 中村" userId="fdbe07fe32ca836e" providerId="LiveId" clId="{9FD6F1A9-B467-4A0F-AB3E-8F1A034CCECC}" dt="2023-12-28T10:38:22.947" v="11525" actId="20577"/>
        <pc:sldMkLst>
          <pc:docMk/>
          <pc:sldMk cId="3422501903" sldId="276"/>
        </pc:sldMkLst>
      </pc:sldChg>
      <pc:sldChg chg="modSp add mod setBg">
        <pc:chgData name="泰良 中村" userId="fdbe07fe32ca836e" providerId="LiveId" clId="{9FD6F1A9-B467-4A0F-AB3E-8F1A034CCECC}" dt="2024-01-04T08:41:12.934" v="19141" actId="20577"/>
        <pc:sldMkLst>
          <pc:docMk/>
          <pc:sldMk cId="3213348651" sldId="277"/>
        </pc:sldMkLst>
      </pc:sldChg>
      <pc:sldChg chg="modSp add mod ord setBg">
        <pc:chgData name="泰良 中村" userId="fdbe07fe32ca836e" providerId="LiveId" clId="{9FD6F1A9-B467-4A0F-AB3E-8F1A034CCECC}" dt="2023-12-29T09:46:00.040" v="12569" actId="20577"/>
        <pc:sldMkLst>
          <pc:docMk/>
          <pc:sldMk cId="1734194402" sldId="278"/>
        </pc:sldMkLst>
      </pc:sldChg>
      <pc:sldChg chg="modSp add mod ord setBg">
        <pc:chgData name="泰良 中村" userId="fdbe07fe32ca836e" providerId="LiveId" clId="{9FD6F1A9-B467-4A0F-AB3E-8F1A034CCECC}" dt="2023-12-29T10:43:36.661" v="13407" actId="20577"/>
        <pc:sldMkLst>
          <pc:docMk/>
          <pc:sldMk cId="464905289" sldId="279"/>
        </pc:sldMkLst>
      </pc:sldChg>
      <pc:sldChg chg="addSp delSp modSp add mod ord setBg">
        <pc:chgData name="泰良 中村" userId="fdbe07fe32ca836e" providerId="LiveId" clId="{9FD6F1A9-B467-4A0F-AB3E-8F1A034CCECC}" dt="2024-01-04T08:42:38.265" v="19159" actId="20577"/>
        <pc:sldMkLst>
          <pc:docMk/>
          <pc:sldMk cId="2785807946" sldId="280"/>
        </pc:sldMkLst>
      </pc:sldChg>
      <pc:sldChg chg="addSp delSp modSp add mod setBg">
        <pc:chgData name="泰良 中村" userId="fdbe07fe32ca836e" providerId="LiveId" clId="{9FD6F1A9-B467-4A0F-AB3E-8F1A034CCECC}" dt="2023-12-29T11:33:26.686" v="15025" actId="20577"/>
        <pc:sldMkLst>
          <pc:docMk/>
          <pc:sldMk cId="1462205323" sldId="281"/>
        </pc:sldMkLst>
      </pc:sldChg>
      <pc:sldChg chg="modSp add mod ord setBg">
        <pc:chgData name="泰良 中村" userId="fdbe07fe32ca836e" providerId="LiveId" clId="{9FD6F1A9-B467-4A0F-AB3E-8F1A034CCECC}" dt="2023-12-30T10:13:38.009" v="15227" actId="20577"/>
        <pc:sldMkLst>
          <pc:docMk/>
          <pc:sldMk cId="1493812739" sldId="282"/>
        </pc:sldMkLst>
      </pc:sldChg>
      <pc:sldChg chg="addSp delSp modSp add mod ord setBg">
        <pc:chgData name="泰良 中村" userId="fdbe07fe32ca836e" providerId="LiveId" clId="{9FD6F1A9-B467-4A0F-AB3E-8F1A034CCECC}" dt="2023-12-30T11:15:04.907" v="16571" actId="6549"/>
        <pc:sldMkLst>
          <pc:docMk/>
          <pc:sldMk cId="61117759" sldId="283"/>
        </pc:sldMkLst>
      </pc:sldChg>
      <pc:sldChg chg="addSp delSp modSp add mod setBg">
        <pc:chgData name="泰良 中村" userId="fdbe07fe32ca836e" providerId="LiveId" clId="{9FD6F1A9-B467-4A0F-AB3E-8F1A034CCECC}" dt="2023-12-30T11:29:12.796" v="17493" actId="20577"/>
        <pc:sldMkLst>
          <pc:docMk/>
          <pc:sldMk cId="2836919085" sldId="284"/>
        </pc:sldMkLst>
      </pc:sldChg>
      <pc:sldChg chg="modSp add mod ord setBg">
        <pc:chgData name="泰良 中村" userId="fdbe07fe32ca836e" providerId="LiveId" clId="{9FD6F1A9-B467-4A0F-AB3E-8F1A034CCECC}" dt="2023-12-30T11:17:01.071" v="16763" actId="20577"/>
        <pc:sldMkLst>
          <pc:docMk/>
          <pc:sldMk cId="1931861296" sldId="285"/>
        </pc:sldMkLst>
      </pc:sldChg>
      <pc:sldChg chg="addSp delSp modSp add mod setBg">
        <pc:chgData name="泰良 中村" userId="fdbe07fe32ca836e" providerId="LiveId" clId="{9FD6F1A9-B467-4A0F-AB3E-8F1A034CCECC}" dt="2024-01-04T08:44:48.535" v="19160" actId="20577"/>
        <pc:sldMkLst>
          <pc:docMk/>
          <pc:sldMk cId="1043777425" sldId="286"/>
        </pc:sldMkLst>
      </pc:sldChg>
      <pc:sldChg chg="modSp add mod ord setBg">
        <pc:chgData name="泰良 中村" userId="fdbe07fe32ca836e" providerId="LiveId" clId="{9FD6F1A9-B467-4A0F-AB3E-8F1A034CCECC}" dt="2023-12-30T11:32:35.479" v="17695" actId="20577"/>
        <pc:sldMkLst>
          <pc:docMk/>
          <pc:sldMk cId="4282728681" sldId="287"/>
        </pc:sldMkLst>
      </pc:sldChg>
      <pc:sldChg chg="addSp delSp modSp add mod ord setBg">
        <pc:chgData name="泰良 中村" userId="fdbe07fe32ca836e" providerId="LiveId" clId="{9FD6F1A9-B467-4A0F-AB3E-8F1A034CCECC}" dt="2024-01-04T08:45:41.317" v="19171" actId="20577"/>
        <pc:sldMkLst>
          <pc:docMk/>
          <pc:sldMk cId="2356256038" sldId="288"/>
        </pc:sldMkLst>
      </pc:sldChg>
    </pc:docChg>
  </pc:docChgLst>
  <pc:docChgLst>
    <pc:chgData name="根本拓也" userId="fe29bf06-f4a9-430d-8f5a-a1728b29eb07" providerId="ADAL" clId="{C5EE4BD6-AAA1-4947-A7DD-84B687744046}"/>
    <pc:docChg chg="undo redo custSel delSld modSld">
      <pc:chgData name="根本拓也" userId="fe29bf06-f4a9-430d-8f5a-a1728b29eb07" providerId="ADAL" clId="{C5EE4BD6-AAA1-4947-A7DD-84B687744046}" dt="2024-06-16T12:48:36.560" v="1294" actId="20577"/>
      <pc:docMkLst>
        <pc:docMk/>
      </pc:docMkLst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1415429646" sldId="256"/>
        </pc:sldMkLst>
      </pc:sldChg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2308864707" sldId="257"/>
        </pc:sldMkLst>
      </pc:sldChg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2178706407" sldId="259"/>
        </pc:sldMkLst>
      </pc:sldChg>
      <pc:sldChg chg="addSp delSp modSp mod">
        <pc:chgData name="根本拓也" userId="fe29bf06-f4a9-430d-8f5a-a1728b29eb07" providerId="ADAL" clId="{C5EE4BD6-AAA1-4947-A7DD-84B687744046}" dt="2024-06-16T12:48:36.560" v="1294" actId="20577"/>
        <pc:sldMkLst>
          <pc:docMk/>
          <pc:sldMk cId="3723279915" sldId="260"/>
        </pc:sldMkLst>
      </pc:sldChg>
      <pc:sldChg chg="del">
        <pc:chgData name="根本拓也" userId="fe29bf06-f4a9-430d-8f5a-a1728b29eb07" providerId="ADAL" clId="{C5EE4BD6-AAA1-4947-A7DD-84B687744046}" dt="2024-06-16T12:23:07.621" v="0" actId="47"/>
        <pc:sldMkLst>
          <pc:docMk/>
          <pc:sldMk cId="1116791747" sldId="262"/>
        </pc:sldMkLst>
      </pc:sldChg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2697310174" sldId="291"/>
        </pc:sldMkLst>
      </pc:sldChg>
    </pc:docChg>
  </pc:docChgLst>
  <pc:docChgLst>
    <pc:chgData name="根本 拓也" userId="da31d6ba2682652c" providerId="LiveId" clId="{76A98A65-2C98-482E-A86C-24390DD898D7}"/>
    <pc:docChg chg="undo redo custSel modSld">
      <pc:chgData name="根本 拓也" userId="da31d6ba2682652c" providerId="LiveId" clId="{76A98A65-2C98-482E-A86C-24390DD898D7}" dt="2024-01-13T20:32:47.555" v="1309"/>
      <pc:docMkLst>
        <pc:docMk/>
      </pc:docMkLst>
      <pc:sldChg chg="modSp mod addCm">
        <pc:chgData name="根本 拓也" userId="da31d6ba2682652c" providerId="LiveId" clId="{76A98A65-2C98-482E-A86C-24390DD898D7}" dt="2024-01-13T20:21:13.108" v="1279" actId="20577"/>
        <pc:sldMkLst>
          <pc:docMk/>
          <pc:sldMk cId="2308864707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根本 拓也" userId="da31d6ba2682652c" providerId="LiveId" clId="{76A98A65-2C98-482E-A86C-24390DD898D7}" dt="2024-01-13T20:05:31.425" v="1024"/>
              <pc2:cmMkLst xmlns:pc2="http://schemas.microsoft.com/office/powerpoint/2019/9/main/command">
                <pc:docMk/>
                <pc:sldMk cId="2308864707" sldId="257"/>
                <pc2:cmMk id="{31BB4545-B240-4807-80DB-43DCA015329A}"/>
              </pc2:cmMkLst>
            </pc226:cmChg>
          </p:ext>
        </pc:extLst>
      </pc:sldChg>
      <pc:sldChg chg="modSp mod">
        <pc:chgData name="根本 拓也" userId="da31d6ba2682652c" providerId="LiveId" clId="{76A98A65-2C98-482E-A86C-24390DD898D7}" dt="2024-01-13T20:20:36.508" v="1271" actId="20577"/>
        <pc:sldMkLst>
          <pc:docMk/>
          <pc:sldMk cId="2178706407" sldId="259"/>
        </pc:sldMkLst>
      </pc:sldChg>
      <pc:sldChg chg="modSp mod modCm">
        <pc:chgData name="根本 拓也" userId="da31d6ba2682652c" providerId="LiveId" clId="{76A98A65-2C98-482E-A86C-24390DD898D7}" dt="2024-01-13T18:55:12.717" v="18" actId="115"/>
        <pc:sldMkLst>
          <pc:docMk/>
          <pc:sldMk cId="54527627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8:54:39.143" v="16" actId="20577"/>
              <pc2:cmMkLst xmlns:pc2="http://schemas.microsoft.com/office/powerpoint/2019/9/main/command">
                <pc:docMk/>
                <pc:sldMk cId="54527627" sldId="261"/>
                <pc2:cmMk id="{3BA73687-E92C-4C24-8E97-67D2B58CAB97}"/>
              </pc2:cmMkLst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8:54:39.143" v="16" actId="20577"/>
              <pc2:cmMkLst xmlns:pc2="http://schemas.microsoft.com/office/powerpoint/2019/9/main/command">
                <pc:docMk/>
                <pc:sldMk cId="54527627" sldId="261"/>
                <pc2:cmMk id="{08B368CB-D5FD-4394-B016-D089938F593E}"/>
              </pc2:cmMkLst>
            </pc226:cmChg>
          </p:ext>
        </pc:extLst>
      </pc:sldChg>
      <pc:sldChg chg="modSp mod modCm">
        <pc:chgData name="根本 拓也" userId="da31d6ba2682652c" providerId="LiveId" clId="{76A98A65-2C98-482E-A86C-24390DD898D7}" dt="2024-01-13T19:06:13.116" v="116" actId="20577"/>
        <pc:sldMkLst>
          <pc:docMk/>
          <pc:sldMk cId="1116791747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06:13.116" v="116" actId="20577"/>
              <pc2:cmMkLst xmlns:pc2="http://schemas.microsoft.com/office/powerpoint/2019/9/main/command">
                <pc:docMk/>
                <pc:sldMk cId="1116791747" sldId="262"/>
                <pc2:cmMk id="{ABE28E11-251D-45F2-951F-70C64B7E70C0}"/>
              </pc2:cmMkLst>
            </pc226:cmChg>
          </p:ext>
        </pc:extLst>
      </pc:sldChg>
      <pc:sldChg chg="modSp mod">
        <pc:chgData name="根本 拓也" userId="da31d6ba2682652c" providerId="LiveId" clId="{76A98A65-2C98-482E-A86C-24390DD898D7}" dt="2024-01-13T19:06:21.171" v="129" actId="6549"/>
        <pc:sldMkLst>
          <pc:docMk/>
          <pc:sldMk cId="557973209" sldId="263"/>
        </pc:sldMkLst>
      </pc:sldChg>
      <pc:sldChg chg="modSp mod modCm">
        <pc:chgData name="根本 拓也" userId="da31d6ba2682652c" providerId="LiveId" clId="{76A98A65-2C98-482E-A86C-24390DD898D7}" dt="2024-01-13T19:04:30.314" v="93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04:30.314" v="93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mod">
                <pc226:chgData name="根本 拓也" userId="da31d6ba2682652c" providerId="LiveId" clId="{76A98A65-2C98-482E-A86C-24390DD898D7}" dt="2024-01-13T19:04:30.314" v="93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316A4074-344A-4D52-8E89-D2D35898C8B7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20:20:33.882" v="1267" actId="20577"/>
        <pc:sldMkLst>
          <pc:docMk/>
          <pc:sldMk cId="4211491020" sldId="265"/>
        </pc:sldMkLst>
      </pc:sldChg>
      <pc:sldChg chg="modSp mod">
        <pc:chgData name="根本 拓也" userId="da31d6ba2682652c" providerId="LiveId" clId="{76A98A65-2C98-482E-A86C-24390DD898D7}" dt="2024-01-13T19:31:13.041" v="443" actId="20577"/>
        <pc:sldMkLst>
          <pc:docMk/>
          <pc:sldMk cId="1714904473" sldId="266"/>
        </pc:sldMkLst>
      </pc:sldChg>
      <pc:sldChg chg="modSp mod modCm">
        <pc:chgData name="根本 拓也" userId="da31d6ba2682652c" providerId="LiveId" clId="{76A98A65-2C98-482E-A86C-24390DD898D7}" dt="2024-01-13T19:48:24.355" v="728" actId="20577"/>
        <pc:sldMkLst>
          <pc:docMk/>
          <pc:sldMk cId="3608024358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06:46.921" v="145" actId="20577"/>
              <pc2:cmMkLst xmlns:pc2="http://schemas.microsoft.com/office/powerpoint/2019/9/main/command">
                <pc:docMk/>
                <pc:sldMk cId="3608024358" sldId="267"/>
                <pc2:cmMk id="{64738BC1-F5FC-450E-AE70-03ED6D49E43E}"/>
              </pc2:cmMkLst>
            </pc226:cmChg>
          </p:ext>
        </pc:extLst>
      </pc:sldChg>
      <pc:sldChg chg="modSp mod modCm">
        <pc:chgData name="根本 拓也" userId="da31d6ba2682652c" providerId="LiveId" clId="{76A98A65-2C98-482E-A86C-24390DD898D7}" dt="2024-01-13T20:25:04.500" v="1281" actId="20577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20:25:04.500" v="1281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  <pc226:cmRplyChg chg="add">
                <pc226:chgData name="根本 拓也" userId="da31d6ba2682652c" providerId="LiveId" clId="{76A98A65-2C98-482E-A86C-24390DD898D7}" dt="2024-01-13T19:12:13.865" v="286"/>
                <pc2:cmRplyMkLst xmlns:pc2="http://schemas.microsoft.com/office/powerpoint/2019/9/main/command">
                  <pc:docMk/>
                  <pc:sldMk cId="1503482910" sldId="268"/>
                  <pc2:cmMk id="{6EEACE3D-2429-45CA-9E81-CDFB040C1FD4}"/>
                  <pc2:cmRplyMk id="{2469AECC-32E0-4F65-9463-1E0B6E46EA59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20:25:04.500" v="1281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  <pc226:cmRplyChg chg="add">
                <pc226:chgData name="根本 拓也" userId="da31d6ba2682652c" providerId="LiveId" clId="{76A98A65-2C98-482E-A86C-24390DD898D7}" dt="2024-01-13T19:08:23.086" v="146"/>
                <pc2:cmRplyMkLst xmlns:pc2="http://schemas.microsoft.com/office/powerpoint/2019/9/main/command">
                  <pc:docMk/>
                  <pc:sldMk cId="1503482910" sldId="268"/>
                  <pc2:cmMk id="{D237C440-88E1-4A17-B9E7-42676CB89506}"/>
                  <pc2:cmRplyMk id="{3FB47E9D-3FEA-4978-A836-C194062D37BC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20:25:04.500" v="1281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  <pc226:cmRplyChg chg="add">
                <pc226:chgData name="根本 拓也" userId="da31d6ba2682652c" providerId="LiveId" clId="{76A98A65-2C98-482E-A86C-24390DD898D7}" dt="2024-01-13T19:11:37.596" v="285"/>
                <pc2:cmRplyMkLst xmlns:pc2="http://schemas.microsoft.com/office/powerpoint/2019/9/main/command">
                  <pc:docMk/>
                  <pc:sldMk cId="1503482910" sldId="268"/>
                  <pc2:cmMk id="{365308BA-C97D-48A7-A526-FF53DE5C7728}"/>
                  <pc2:cmRplyMk id="{FD4DD47E-57C4-48AF-AA4B-B1B172F5CD54}"/>
                </pc2:cmRplyMkLst>
              </pc226:cmRplyChg>
            </pc226:cmChg>
          </p:ext>
        </pc:extLst>
      </pc:sldChg>
      <pc:sldChg chg="modSp mod modCm">
        <pc:chgData name="根本 拓也" userId="da31d6ba2682652c" providerId="LiveId" clId="{76A98A65-2C98-482E-A86C-24390DD898D7}" dt="2024-01-13T19:52:47.167" v="978" actId="6549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2:47.167" v="978" actId="6549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  <pc226:cmRplyChg chg="add">
                <pc226:chgData name="根本 拓也" userId="da31d6ba2682652c" providerId="LiveId" clId="{76A98A65-2C98-482E-A86C-24390DD898D7}" dt="2024-01-13T19:21:05.039" v="323"/>
                <pc2:cmRplyMkLst xmlns:pc2="http://schemas.microsoft.com/office/powerpoint/2019/9/main/command">
                  <pc:docMk/>
                  <pc:sldMk cId="4256377332" sldId="269"/>
                  <pc2:cmMk id="{77D47631-2111-43E4-ADF9-EB0BF4C6CCAE}"/>
                  <pc2:cmRplyMk id="{88A9DBA5-6AA7-46ED-AB8D-B65CBD75E97F}"/>
                </pc2:cmRplyMkLst>
              </pc226:cmRplyChg>
            </pc226:cmChg>
            <pc226:cmChg xmlns:pc226="http://schemas.microsoft.com/office/powerpoint/2022/06/main/command" chg="">
              <pc226:chgData name="根本 拓也" userId="da31d6ba2682652c" providerId="LiveId" clId="{76A98A65-2C98-482E-A86C-24390DD898D7}" dt="2024-01-13T19:20:38.338" v="322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 mod">
                <pc226:chgData name="根本 拓也" userId="da31d6ba2682652c" providerId="LiveId" clId="{76A98A65-2C98-482E-A86C-24390DD898D7}" dt="2024-01-13T19:20:38.338" v="322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5CCABAA5-73C1-477D-9E10-BCE2917BD70D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2:47.167" v="978" actId="6549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  <pc226:cmRplyChg chg="add">
                <pc226:chgData name="根本 拓也" userId="da31d6ba2682652c" providerId="LiveId" clId="{76A98A65-2C98-482E-A86C-24390DD898D7}" dt="2024-01-13T19:19:59.834" v="321"/>
                <pc2:cmRplyMkLst xmlns:pc2="http://schemas.microsoft.com/office/powerpoint/2019/9/main/command">
                  <pc:docMk/>
                  <pc:sldMk cId="4256377332" sldId="269"/>
                  <pc2:cmMk id="{6DF7E2CF-44FE-4345-B3A4-167BD2C5E7F8}"/>
                  <pc2:cmRplyMk id="{ABA596E2-EBD6-47AD-AAEB-5813EC35E8A9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20:20:17.808" v="1256" actId="20577"/>
        <pc:sldMkLst>
          <pc:docMk/>
          <pc:sldMk cId="4212317190" sldId="270"/>
        </pc:sldMkLst>
      </pc:sldChg>
      <pc:sldChg chg="modSp mod modCm">
        <pc:chgData name="根本 拓也" userId="da31d6ba2682652c" providerId="LiveId" clId="{76A98A65-2C98-482E-A86C-24390DD898D7}" dt="2024-01-13T19:23:09.914" v="342"/>
        <pc:sldMkLst>
          <pc:docMk/>
          <pc:sldMk cId="3595861571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23:09.914" v="342"/>
              <pc2:cmMkLst xmlns:pc2="http://schemas.microsoft.com/office/powerpoint/2019/9/main/command">
                <pc:docMk/>
                <pc:sldMk cId="3595861571" sldId="271"/>
                <pc2:cmMk id="{024CB22D-11E3-42AB-BE56-660C8577C07A}"/>
              </pc2:cmMkLst>
              <pc226:cmRplyChg chg="add">
                <pc226:chgData name="根本 拓也" userId="da31d6ba2682652c" providerId="LiveId" clId="{76A98A65-2C98-482E-A86C-24390DD898D7}" dt="2024-01-13T19:23:09.914" v="342"/>
                <pc2:cmRplyMkLst xmlns:pc2="http://schemas.microsoft.com/office/powerpoint/2019/9/main/command">
                  <pc:docMk/>
                  <pc:sldMk cId="3595861571" sldId="271"/>
                  <pc2:cmMk id="{024CB22D-11E3-42AB-BE56-660C8577C07A}"/>
                  <pc2:cmRplyMk id="{36C229E4-10B4-4B6B-AAE5-B95E22F9C4CE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19:37:42.537" v="658" actId="6549"/>
        <pc:sldMkLst>
          <pc:docMk/>
          <pc:sldMk cId="4200993964" sldId="272"/>
        </pc:sldMkLst>
      </pc:sldChg>
      <pc:sldChg chg="modSp mod modCm">
        <pc:chgData name="根本 拓也" userId="da31d6ba2682652c" providerId="LiveId" clId="{76A98A65-2C98-482E-A86C-24390DD898D7}" dt="2024-01-13T19:25:31.247" v="347"/>
        <pc:sldMkLst>
          <pc:docMk/>
          <pc:sldMk cId="279798818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25:31.247" v="347"/>
              <pc2:cmMkLst xmlns:pc2="http://schemas.microsoft.com/office/powerpoint/2019/9/main/command">
                <pc:docMk/>
                <pc:sldMk cId="279798818" sldId="273"/>
                <pc2:cmMk id="{07333023-9F92-4498-8155-2EB1BF1065DB}"/>
              </pc2:cmMkLst>
              <pc226:cmRplyChg chg="add">
                <pc226:chgData name="根本 拓也" userId="da31d6ba2682652c" providerId="LiveId" clId="{76A98A65-2C98-482E-A86C-24390DD898D7}" dt="2024-01-13T19:25:31.247" v="347"/>
                <pc2:cmRplyMkLst xmlns:pc2="http://schemas.microsoft.com/office/powerpoint/2019/9/main/command">
                  <pc:docMk/>
                  <pc:sldMk cId="279798818" sldId="273"/>
                  <pc2:cmMk id="{07333023-9F92-4498-8155-2EB1BF1065DB}"/>
                  <pc2:cmRplyMk id="{430BDA0E-DE19-4357-8389-2F57D74C1B5B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20:20:17.491" v="1254" actId="20577"/>
        <pc:sldMkLst>
          <pc:docMk/>
          <pc:sldMk cId="3439777432" sldId="274"/>
        </pc:sldMkLst>
      </pc:sldChg>
      <pc:sldChg chg="modSp mod">
        <pc:chgData name="根本 拓也" userId="da31d6ba2682652c" providerId="LiveId" clId="{76A98A65-2C98-482E-A86C-24390DD898D7}" dt="2024-01-13T20:20:17.175" v="1252" actId="20577"/>
        <pc:sldMkLst>
          <pc:docMk/>
          <pc:sldMk cId="3422501903" sldId="276"/>
        </pc:sldMkLst>
      </pc:sldChg>
      <pc:sldChg chg="modSp mod">
        <pc:chgData name="根本 拓也" userId="da31d6ba2682652c" providerId="LiveId" clId="{76A98A65-2C98-482E-A86C-24390DD898D7}" dt="2024-01-13T19:37:41.696" v="647" actId="115"/>
        <pc:sldMkLst>
          <pc:docMk/>
          <pc:sldMk cId="3213348651" sldId="277"/>
        </pc:sldMkLst>
      </pc:sldChg>
      <pc:sldChg chg="modSp mod">
        <pc:chgData name="根本 拓也" userId="da31d6ba2682652c" providerId="LiveId" clId="{76A98A65-2C98-482E-A86C-24390DD898D7}" dt="2024-01-13T19:38:20.689" v="680" actId="20577"/>
        <pc:sldMkLst>
          <pc:docMk/>
          <pc:sldMk cId="1734194402" sldId="278"/>
        </pc:sldMkLst>
      </pc:sldChg>
      <pc:sldChg chg="modSp mod addCm">
        <pc:chgData name="根本 拓也" userId="da31d6ba2682652c" providerId="LiveId" clId="{76A98A65-2C98-482E-A86C-24390DD898D7}" dt="2024-01-13T20:32:47.555" v="1309"/>
        <pc:sldMkLst>
          <pc:docMk/>
          <pc:sldMk cId="464905289" sldId="27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根本 拓也" userId="da31d6ba2682652c" providerId="LiveId" clId="{76A98A65-2C98-482E-A86C-24390DD898D7}" dt="2024-01-13T20:32:47.555" v="1309"/>
              <pc2:cmMkLst xmlns:pc2="http://schemas.microsoft.com/office/powerpoint/2019/9/main/command">
                <pc:docMk/>
                <pc:sldMk cId="464905289" sldId="279"/>
                <pc2:cmMk id="{AFF2BB6A-4D31-459A-9B67-659D090201AA}"/>
              </pc2:cmMkLst>
            </pc226:cmChg>
          </p:ext>
        </pc:extLst>
      </pc:sldChg>
      <pc:sldChg chg="modSp mod">
        <pc:chgData name="根本 拓也" userId="da31d6ba2682652c" providerId="LiveId" clId="{76A98A65-2C98-482E-A86C-24390DD898D7}" dt="2024-01-13T20:29:49.987" v="1304" actId="6549"/>
        <pc:sldMkLst>
          <pc:docMk/>
          <pc:sldMk cId="2785807946" sldId="280"/>
        </pc:sldMkLst>
      </pc:sldChg>
      <pc:sldChg chg="modSp mod">
        <pc:chgData name="根本 拓也" userId="da31d6ba2682652c" providerId="LiveId" clId="{76A98A65-2C98-482E-A86C-24390DD898D7}" dt="2024-01-13T19:53:32.492" v="985" actId="6549"/>
        <pc:sldMkLst>
          <pc:docMk/>
          <pc:sldMk cId="1462205323" sldId="281"/>
        </pc:sldMkLst>
      </pc:sldChg>
      <pc:sldChg chg="modSp mod modCm">
        <pc:chgData name="根本 拓也" userId="da31d6ba2682652c" providerId="LiveId" clId="{76A98A65-2C98-482E-A86C-24390DD898D7}" dt="2024-01-13T19:54:51.468" v="992" actId="115"/>
        <pc:sldMkLst>
          <pc:docMk/>
          <pc:sldMk cId="61117759" sldId="28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4:24.368" v="990"/>
              <pc2:cmMkLst xmlns:pc2="http://schemas.microsoft.com/office/powerpoint/2019/9/main/command">
                <pc:docMk/>
                <pc:sldMk cId="61117759" sldId="283"/>
                <pc2:cmMk id="{F9D2B28D-C7F7-412E-8770-8CF309B3352A}"/>
              </pc2:cmMkLst>
              <pc226:cmRplyChg chg="add">
                <pc226:chgData name="根本 拓也" userId="da31d6ba2682652c" providerId="LiveId" clId="{76A98A65-2C98-482E-A86C-24390DD898D7}" dt="2024-01-13T19:54:24.368" v="990"/>
                <pc2:cmRplyMkLst xmlns:pc2="http://schemas.microsoft.com/office/powerpoint/2019/9/main/command">
                  <pc:docMk/>
                  <pc:sldMk cId="61117759" sldId="283"/>
                  <pc2:cmMk id="{F9D2B28D-C7F7-412E-8770-8CF309B3352A}"/>
                  <pc2:cmRplyMk id="{92246856-9BDB-4B82-BBC5-37C000EA1D84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19:55:28.525" v="996" actId="6549"/>
        <pc:sldMkLst>
          <pc:docMk/>
          <pc:sldMk cId="2836919085" sldId="284"/>
        </pc:sldMkLst>
      </pc:sldChg>
      <pc:sldChg chg="modSp mod modCm">
        <pc:chgData name="根本 拓也" userId="da31d6ba2682652c" providerId="LiveId" clId="{76A98A65-2C98-482E-A86C-24390DD898D7}" dt="2024-01-13T20:31:42.146" v="1308" actId="20577"/>
        <pc:sldMkLst>
          <pc:docMk/>
          <pc:sldMk cId="1043777425" sldId="28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56:14.001" v="997"/>
              <pc2:cmMkLst xmlns:pc2="http://schemas.microsoft.com/office/powerpoint/2019/9/main/command">
                <pc:docMk/>
                <pc:sldMk cId="1043777425" sldId="286"/>
                <pc2:cmMk id="{5F956A81-EE67-4256-BDD2-4A8F2498511E}"/>
              </pc2:cmMkLst>
              <pc226:cmRplyChg chg="add">
                <pc226:chgData name="根本 拓也" userId="da31d6ba2682652c" providerId="LiveId" clId="{76A98A65-2C98-482E-A86C-24390DD898D7}" dt="2024-01-13T19:56:14.001" v="997"/>
                <pc2:cmRplyMkLst xmlns:pc2="http://schemas.microsoft.com/office/powerpoint/2019/9/main/command">
                  <pc:docMk/>
                  <pc:sldMk cId="1043777425" sldId="286"/>
                  <pc2:cmMk id="{5F956A81-EE67-4256-BDD2-4A8F2498511E}"/>
                  <pc2:cmRplyMk id="{91E2163B-73CC-4BDF-B364-3E1A68543CAA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7:57.756" v="1011"/>
              <pc2:cmMkLst xmlns:pc2="http://schemas.microsoft.com/office/powerpoint/2019/9/main/command">
                <pc:docMk/>
                <pc:sldMk cId="1043777425" sldId="286"/>
                <pc2:cmMk id="{1AC7B2DD-DE33-4FC3-87A9-60C7500EAB3E}"/>
              </pc2:cmMkLst>
              <pc226:cmRplyChg chg="add">
                <pc226:chgData name="根本 拓也" userId="da31d6ba2682652c" providerId="LiveId" clId="{76A98A65-2C98-482E-A86C-24390DD898D7}" dt="2024-01-13T19:57:57.756" v="1011"/>
                <pc2:cmRplyMkLst xmlns:pc2="http://schemas.microsoft.com/office/powerpoint/2019/9/main/command">
                  <pc:docMk/>
                  <pc:sldMk cId="1043777425" sldId="286"/>
                  <pc2:cmMk id="{1AC7B2DD-DE33-4FC3-87A9-60C7500EAB3E}"/>
                  <pc2:cmRplyMk id="{BF5745C4-486C-4619-9B0A-A4A0FB1E3FEE}"/>
                </pc2:cmRplyMkLst>
              </pc226:cmRplyChg>
            </pc226:cmChg>
          </p:ext>
        </pc:extLst>
      </pc:sldChg>
      <pc:sldChg chg="modSp mod modCm">
        <pc:chgData name="根本 拓也" userId="da31d6ba2682652c" providerId="LiveId" clId="{76A98A65-2C98-482E-A86C-24390DD898D7}" dt="2024-01-13T19:59:55.959" v="1023" actId="115"/>
        <pc:sldMkLst>
          <pc:docMk/>
          <pc:sldMk cId="2356256038" sldId="28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59:44.364" v="1017"/>
              <pc2:cmMkLst xmlns:pc2="http://schemas.microsoft.com/office/powerpoint/2019/9/main/command">
                <pc:docMk/>
                <pc:sldMk cId="2356256038" sldId="288"/>
                <pc2:cmMk id="{7D89C31C-1B0E-4D7A-8A41-878D3F9084B0}"/>
              </pc2:cmMkLst>
              <pc226:cmRplyChg chg="add">
                <pc226:chgData name="根本 拓也" userId="da31d6ba2682652c" providerId="LiveId" clId="{76A98A65-2C98-482E-A86C-24390DD898D7}" dt="2024-01-13T19:59:44.364" v="1017"/>
                <pc2:cmRplyMkLst xmlns:pc2="http://schemas.microsoft.com/office/powerpoint/2019/9/main/command">
                  <pc:docMk/>
                  <pc:sldMk cId="2356256038" sldId="288"/>
                  <pc2:cmMk id="{7D89C31C-1B0E-4D7A-8A41-878D3F9084B0}"/>
                  <pc2:cmRplyMk id="{7E4CC8B1-0C6D-4DE4-8636-81CBAB7D705F}"/>
                </pc2:cmRplyMkLst>
              </pc226:cmRplyChg>
            </pc226:cmChg>
            <pc226:cmChg xmlns:pc226="http://schemas.microsoft.com/office/powerpoint/2022/06/main/command" chg="">
              <pc226:chgData name="根本 拓也" userId="da31d6ba2682652c" providerId="LiveId" clId="{76A98A65-2C98-482E-A86C-24390DD898D7}" dt="2024-01-13T19:58:54.117" v="1013"/>
              <pc2:cmMkLst xmlns:pc2="http://schemas.microsoft.com/office/powerpoint/2019/9/main/command">
                <pc:docMk/>
                <pc:sldMk cId="2356256038" sldId="288"/>
                <pc2:cmMk id="{328CF937-F4C1-4A3C-BFC4-98B827323F52}"/>
              </pc2:cmMkLst>
              <pc226:cmRplyChg chg="add">
                <pc226:chgData name="根本 拓也" userId="da31d6ba2682652c" providerId="LiveId" clId="{76A98A65-2C98-482E-A86C-24390DD898D7}" dt="2024-01-13T19:58:54.117" v="1013"/>
                <pc2:cmRplyMkLst xmlns:pc2="http://schemas.microsoft.com/office/powerpoint/2019/9/main/command">
                  <pc:docMk/>
                  <pc:sldMk cId="2356256038" sldId="288"/>
                  <pc2:cmMk id="{328CF937-F4C1-4A3C-BFC4-98B827323F52}"/>
                  <pc2:cmRplyMk id="{B3D75F1F-0392-441A-A0BA-4F40DAE11945}"/>
                </pc2:cmRplyMkLst>
              </pc226:cmRplyChg>
            </pc226:cmChg>
            <pc226:cmChg xmlns:pc226="http://schemas.microsoft.com/office/powerpoint/2022/06/main/command" chg="">
              <pc226:chgData name="根本 拓也" userId="da31d6ba2682652c" providerId="LiveId" clId="{76A98A65-2C98-482E-A86C-24390DD898D7}" dt="2024-01-13T19:58:31.928" v="1012"/>
              <pc2:cmMkLst xmlns:pc2="http://schemas.microsoft.com/office/powerpoint/2019/9/main/command">
                <pc:docMk/>
                <pc:sldMk cId="2356256038" sldId="288"/>
                <pc2:cmMk id="{A7611662-B024-447A-B9B6-7A0A3157F43E}"/>
              </pc2:cmMkLst>
              <pc226:cmRplyChg chg="add">
                <pc226:chgData name="根本 拓也" userId="da31d6ba2682652c" providerId="LiveId" clId="{76A98A65-2C98-482E-A86C-24390DD898D7}" dt="2024-01-13T19:58:31.928" v="1012"/>
                <pc2:cmRplyMkLst xmlns:pc2="http://schemas.microsoft.com/office/powerpoint/2019/9/main/command">
                  <pc:docMk/>
                  <pc:sldMk cId="2356256038" sldId="288"/>
                  <pc2:cmMk id="{A7611662-B024-447A-B9B6-7A0A3157F43E}"/>
                  <pc2:cmRplyMk id="{A6E518E4-BE44-4337-8D89-AC5D8A7C5AAC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9:21.188" v="1016"/>
              <pc2:cmMkLst xmlns:pc2="http://schemas.microsoft.com/office/powerpoint/2019/9/main/command">
                <pc:docMk/>
                <pc:sldMk cId="2356256038" sldId="288"/>
                <pc2:cmMk id="{533329B6-C9ED-45E8-AA95-95B77DC2DB31}"/>
              </pc2:cmMkLst>
              <pc226:cmRplyChg chg="add">
                <pc226:chgData name="根本 拓也" userId="da31d6ba2682652c" providerId="LiveId" clId="{76A98A65-2C98-482E-A86C-24390DD898D7}" dt="2024-01-13T19:59:21.188" v="1016"/>
                <pc2:cmRplyMkLst xmlns:pc2="http://schemas.microsoft.com/office/powerpoint/2019/9/main/command">
                  <pc:docMk/>
                  <pc:sldMk cId="2356256038" sldId="288"/>
                  <pc2:cmMk id="{533329B6-C9ED-45E8-AA95-95B77DC2DB31}"/>
                  <pc2:cmRplyMk id="{EB732DF0-E983-4F58-A798-FB97CA5161E1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19:57:18.706" v="1008" actId="115"/>
        <pc:sldMkLst>
          <pc:docMk/>
          <pc:sldMk cId="589300162" sldId="289"/>
        </pc:sldMkLst>
      </pc:sldChg>
      <pc:sldChg chg="modSp mod">
        <pc:chgData name="根本 拓也" userId="da31d6ba2682652c" providerId="LiveId" clId="{76A98A65-2C98-482E-A86C-24390DD898D7}" dt="2024-01-13T19:57:41.395" v="1010" actId="115"/>
        <pc:sldMkLst>
          <pc:docMk/>
          <pc:sldMk cId="2583107954" sldId="290"/>
        </pc:sldMkLst>
      </pc:sldChg>
    </pc:docChg>
  </pc:docChgLst>
  <pc:docChgLst>
    <pc:chgData name="根本拓也" userId="fe29bf06-f4a9-430d-8f5a-a1728b29eb07" providerId="ADAL" clId="{BAA37FC1-A0FC-4A48-98EC-CE9890EADEEB}"/>
    <pc:docChg chg="undo redo custSel addSld delSld modSld">
      <pc:chgData name="根本拓也" userId="fe29bf06-f4a9-430d-8f5a-a1728b29eb07" providerId="ADAL" clId="{BAA37FC1-A0FC-4A48-98EC-CE9890EADEEB}" dt="2024-01-24T07:42:51.714" v="1303" actId="20577"/>
      <pc:docMkLst>
        <pc:docMk/>
      </pc:docMkLst>
      <pc:sldChg chg="modSp mod">
        <pc:chgData name="根本拓也" userId="fe29bf06-f4a9-430d-8f5a-a1728b29eb07" providerId="ADAL" clId="{BAA37FC1-A0FC-4A48-98EC-CE9890EADEEB}" dt="2024-01-24T05:34:30.903" v="1044" actId="20577"/>
        <pc:sldMkLst>
          <pc:docMk/>
          <pc:sldMk cId="2308864707" sldId="257"/>
        </pc:sldMk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1433014894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433014894" sldId="258"/>
                <pc2:cmMk id="{D26E10E2-1683-4DBA-9426-A22FD78AC386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217870640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178706407" sldId="259"/>
                <pc2:cmMk id="{D015E816-FA8A-4F66-8EBC-8DD8C181023B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4T05:36:55.198" v="1069" actId="6549"/>
        <pc:sldMkLst>
          <pc:docMk/>
          <pc:sldMk cId="3723279915" sldId="26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723279915" sldId="260"/>
                <pc2:cmMk id="{F9713A71-79F6-4EE5-9704-812A9AFEDF47}"/>
              </pc2:cmMkLst>
            </pc226:cmChg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723279915" sldId="260"/>
                <pc2:cmMk id="{731AE186-D428-493E-B1E5-E5552CEE3F92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4T05:38:06.245" v="1074" actId="1076"/>
        <pc:sldMkLst>
          <pc:docMk/>
          <pc:sldMk cId="54527627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4527627" sldId="261"/>
                <pc2:cmMk id="{F9087F30-6629-4539-A4A1-12E0D5DBE2BE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1116791747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116791747" sldId="262"/>
                <pc2:cmMk id="{676CC2D9-61DC-406D-8003-D96CD63BC173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34.761" v="538"/>
        <pc:sldMkLst>
          <pc:docMk/>
          <pc:sldMk cId="557973209" sldId="26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34.761" v="538"/>
              <pc2:cmMkLst xmlns:pc2="http://schemas.microsoft.com/office/powerpoint/2019/9/main/command">
                <pc:docMk/>
                <pc:sldMk cId="557973209" sldId="263"/>
                <pc2:cmMk id="{A6C6DD0D-983D-4BF4-9B27-4A5F644CC1E7}"/>
              </pc2:cmMkLst>
            </pc226:cmChg>
          </p:ext>
        </pc:extLst>
      </pc:sldChg>
      <pc:sldChg chg="delSp modSp add del mod setBg delCm">
        <pc:chgData name="根本拓也" userId="fe29bf06-f4a9-430d-8f5a-a1728b29eb07" providerId="ADAL" clId="{BAA37FC1-A0FC-4A48-98EC-CE9890EADEEB}" dt="2024-01-24T07:42:51.714" v="1303" actId="20577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63405965" sldId="264"/>
                <pc2:cmMk id="{8B64DF08-D89D-4084-BE9E-6A489F7837CC}"/>
              </pc2:cmMkLst>
            </pc226:cmChg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63405965" sldId="264"/>
                <pc2:cmMk id="{316F3550-7E4C-4CBA-8536-9ED834317CE8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2T13:19:45.671" v="737" actId="6549"/>
        <pc:sldMkLst>
          <pc:docMk/>
          <pc:sldMk cId="4211491020" sldId="26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11491020" sldId="265"/>
                <pc2:cmMk id="{25291700-8351-49FE-AC3F-B90F10C57437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2T13:09:15.922" v="693" actId="20577"/>
        <pc:sldMkLst>
          <pc:docMk/>
          <pc:sldMk cId="1714904473" sldId="266"/>
        </pc:sldMkLst>
      </pc:sldChg>
      <pc:sldChg chg="modSp mod">
        <pc:chgData name="根本拓也" userId="fe29bf06-f4a9-430d-8f5a-a1728b29eb07" providerId="ADAL" clId="{BAA37FC1-A0FC-4A48-98EC-CE9890EADEEB}" dt="2024-01-24T05:41:36.164" v="1151" actId="20577"/>
        <pc:sldMkLst>
          <pc:docMk/>
          <pc:sldMk cId="1503482910" sldId="268"/>
        </pc:sldMk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56377332" sldId="269"/>
                <pc2:cmMk id="{C6B3ED9E-0CE7-43F8-8BE0-7ADDE561C752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2T13:30:45.856" v="924" actId="20577"/>
        <pc:sldMkLst>
          <pc:docMk/>
          <pc:sldMk cId="4212317190" sldId="27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12317190" sldId="270"/>
                <pc2:cmMk id="{0AEAA3E9-7323-456D-B82C-9FD3937D19F9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4200993964" sldId="2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00993964" sldId="272"/>
                <pc2:cmMk id="{A3127315-B067-446B-A44C-FE4C8529DB6C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3439777432" sldId="27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439777432" sldId="274"/>
                <pc2:cmMk id="{2FE16D1E-FF87-44DB-B981-C06678054E1F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4T05:38:33.245" v="1075" actId="14100"/>
        <pc:sldMkLst>
          <pc:docMk/>
          <pc:sldMk cId="3422501903" sldId="276"/>
        </pc:sldMkLst>
      </pc:sldChg>
      <pc:sldChg chg="addSp delSp modSp mod delCm modCm">
        <pc:chgData name="根本拓也" userId="fe29bf06-f4a9-430d-8f5a-a1728b29eb07" providerId="ADAL" clId="{BAA37FC1-A0FC-4A48-98EC-CE9890EADEEB}" dt="2024-01-24T05:49:31.839" v="1239" actId="20577"/>
        <pc:sldMkLst>
          <pc:docMk/>
          <pc:sldMk cId="3213348651" sldId="27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213348651" sldId="277"/>
                <pc2:cmMk id="{2BBC337D-6702-466F-96D6-5CB36B82796B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2785807946" sldId="28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785807946" sldId="280"/>
                <pc2:cmMk id="{16140737-A007-4C40-AB0D-5FDBF7A84AC5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2T13:40:54.007" v="1011" actId="20577"/>
        <pc:sldMkLst>
          <pc:docMk/>
          <pc:sldMk cId="1462205323" sldId="281"/>
        </pc:sldMkLst>
      </pc:sldChg>
      <pc:sldChg chg="addSp delSp modSp mod delCm">
        <pc:chgData name="根本拓也" userId="fe29bf06-f4a9-430d-8f5a-a1728b29eb07" providerId="ADAL" clId="{BAA37FC1-A0FC-4A48-98EC-CE9890EADEEB}" dt="2024-01-24T05:52:59.290" v="1252" actId="571"/>
        <pc:sldMkLst>
          <pc:docMk/>
          <pc:sldMk cId="61117759" sldId="28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61117759" sldId="283"/>
                <pc2:cmMk id="{39FF63FC-1CFB-442A-B36B-0A82BB7C8DC5}"/>
              </pc2:cmMkLst>
            </pc226:cmChg>
          </p:ext>
        </pc:extLst>
      </pc:sldChg>
      <pc:sldChg chg="addSp delSp modSp mod delCm modCm">
        <pc:chgData name="根本拓也" userId="fe29bf06-f4a9-430d-8f5a-a1728b29eb07" providerId="ADAL" clId="{BAA37FC1-A0FC-4A48-98EC-CE9890EADEEB}" dt="2024-01-22T13:30:58.814" v="933" actId="20577"/>
        <pc:sldMkLst>
          <pc:docMk/>
          <pc:sldMk cId="2836919085" sldId="28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99F7F500-8324-4E8F-B52A-377EF30A2A08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EE0FB862-0F57-4D8B-A3D2-8CCAC95B41D4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6D8FA78A-1CED-4470-AAB8-4ECA3F581930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C521DFAE-4FC9-404A-9A57-E67512E545B8}"/>
              </pc2:cmMkLst>
            </pc226:cmChg>
          </p:ext>
        </pc:extLst>
      </pc:sldChg>
      <pc:sldChg chg="addSp delSp modSp mod delCm modCm">
        <pc:chgData name="根本拓也" userId="fe29bf06-f4a9-430d-8f5a-a1728b29eb07" providerId="ADAL" clId="{BAA37FC1-A0FC-4A48-98EC-CE9890EADEEB}" dt="2024-01-22T13:47:48.426" v="1043" actId="20577"/>
        <pc:sldMkLst>
          <pc:docMk/>
          <pc:sldMk cId="1043777425" sldId="28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043777425" sldId="286"/>
                <pc2:cmMk id="{C256A12A-85F2-4854-89DE-F305CDEB6E2E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043777425" sldId="286"/>
                <pc2:cmMk id="{FF7B002B-EE9D-4CAF-A8E9-B071AB868E31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043777425" sldId="286"/>
                <pc2:cmMk id="{90398079-AB6C-40AB-A6AD-3DE0A262EB0D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4T05:55:14.087" v="1275"/>
        <pc:sldMkLst>
          <pc:docMk/>
          <pc:sldMk cId="2356256038" sldId="288"/>
        </pc:sldMkLst>
      </pc:sldChg>
      <pc:sldChg chg="modSp mod delCm modCm">
        <pc:chgData name="根本拓也" userId="fe29bf06-f4a9-430d-8f5a-a1728b29eb07" providerId="ADAL" clId="{BAA37FC1-A0FC-4A48-98EC-CE9890EADEEB}" dt="2024-01-24T05:54:26.599" v="1262" actId="20577"/>
        <pc:sldMkLst>
          <pc:docMk/>
          <pc:sldMk cId="589300162" sldId="28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E4A5FE0C-EAC9-44FC-B4BA-8A0F644B92D9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74F7AA30-23E2-4924-A789-682C4CCF48ED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1D2F1544-65BB-4E3B-B5E1-69DF4207BD75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FE799A4E-56BE-47C2-A09A-BD5EC205A87D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FF295ECE-35B9-4403-8D0E-3E241CC98E70}"/>
              </pc2:cmMkLst>
            </pc226:cmChg>
          </p:ext>
        </pc:extLst>
      </pc:sldChg>
      <pc:sldChg chg="delCm modCm">
        <pc:chgData name="根本拓也" userId="fe29bf06-f4a9-430d-8f5a-a1728b29eb07" providerId="ADAL" clId="{BAA37FC1-A0FC-4A48-98EC-CE9890EADEEB}" dt="2024-01-22T13:04:41.425" v="539"/>
        <pc:sldMkLst>
          <pc:docMk/>
          <pc:sldMk cId="2583107954" sldId="29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583107954" sldId="290"/>
                <pc2:cmMk id="{F6A534F0-72DC-401F-B365-9B32ED1F22B1}"/>
              </pc2:cmMkLst>
            </pc226:cmChg>
          </p:ext>
        </pc:extLst>
      </pc:sldChg>
      <pc:sldChg chg="add del">
        <pc:chgData name="根本拓也" userId="fe29bf06-f4a9-430d-8f5a-a1728b29eb07" providerId="ADAL" clId="{BAA37FC1-A0FC-4A48-98EC-CE9890EADEEB}" dt="2024-01-22T13:47:42.217" v="1036" actId="2890"/>
        <pc:sldMkLst>
          <pc:docMk/>
          <pc:sldMk cId="1769864914" sldId="292"/>
        </pc:sldMkLst>
      </pc:sldChg>
      <pc:sldChg chg="new add del">
        <pc:chgData name="根本拓也" userId="fe29bf06-f4a9-430d-8f5a-a1728b29eb07" providerId="ADAL" clId="{BAA37FC1-A0FC-4A48-98EC-CE9890EADEEB}" dt="2024-01-22T13:47:45.256" v="1041" actId="680"/>
        <pc:sldMkLst>
          <pc:docMk/>
          <pc:sldMk cId="2585068936" sldId="292"/>
        </pc:sldMkLst>
      </pc:sldChg>
      <pc:sldChg chg="add del setBg">
        <pc:chgData name="根本拓也" userId="fe29bf06-f4a9-430d-8f5a-a1728b29eb07" providerId="ADAL" clId="{BAA37FC1-A0FC-4A48-98EC-CE9890EADEEB}" dt="2024-01-22T13:47:44.125" v="1039"/>
        <pc:sldMkLst>
          <pc:docMk/>
          <pc:sldMk cId="4112086270" sldId="292"/>
        </pc:sldMkLst>
      </pc:sldChg>
      <pc:sldChg chg="del">
        <pc:chgData name="根本拓也" userId="fe29bf06-f4a9-430d-8f5a-a1728b29eb07" providerId="ADAL" clId="{BAA37FC1-A0FC-4A48-98EC-CE9890EADEEB}" dt="2024-01-22T13:04:12.153" v="537" actId="47"/>
        <pc:sldMkLst>
          <pc:docMk/>
          <pc:sldMk cId="1354540481" sldId="293"/>
        </pc:sldMkLst>
      </pc:sldChg>
      <pc:sldChg chg="add del setBg">
        <pc:chgData name="根本拓也" userId="fe29bf06-f4a9-430d-8f5a-a1728b29eb07" providerId="ADAL" clId="{BAA37FC1-A0FC-4A48-98EC-CE9890EADEEB}" dt="2024-01-22T13:47:43.649" v="1038"/>
        <pc:sldMkLst>
          <pc:docMk/>
          <pc:sldMk cId="2320905813" sldId="293"/>
        </pc:sldMkLst>
      </pc:sldChg>
    </pc:docChg>
  </pc:docChgLst>
  <pc:docChgLst>
    <pc:chgData name="根本拓也" userId="fe29bf06-f4a9-430d-8f5a-a1728b29eb07" providerId="ADAL" clId="{45229681-6406-40DA-822B-124798D733C4}"/>
    <pc:docChg chg="undo custSel modSld">
      <pc:chgData name="根本拓也" userId="fe29bf06-f4a9-430d-8f5a-a1728b29eb07" providerId="ADAL" clId="{45229681-6406-40DA-822B-124798D733C4}" dt="2025-06-25T12:46:11.681" v="267" actId="20577"/>
      <pc:docMkLst>
        <pc:docMk/>
      </pc:docMkLst>
      <pc:sldChg chg="modSp mod">
        <pc:chgData name="根本拓也" userId="fe29bf06-f4a9-430d-8f5a-a1728b29eb07" providerId="ADAL" clId="{45229681-6406-40DA-822B-124798D733C4}" dt="2025-06-25T12:46:11.681" v="267" actId="20577"/>
        <pc:sldMkLst>
          <pc:docMk/>
          <pc:sldMk cId="3723279915" sldId="260"/>
        </pc:sldMkLst>
        <pc:spChg chg="mod">
          <ac:chgData name="根本拓也" userId="fe29bf06-f4a9-430d-8f5a-a1728b29eb07" providerId="ADAL" clId="{45229681-6406-40DA-822B-124798D733C4}" dt="2025-06-25T12:43:30.399" v="66" actId="20577"/>
          <ac:spMkLst>
            <pc:docMk/>
            <pc:sldMk cId="3723279915" sldId="260"/>
            <ac:spMk id="4" creationId="{8456D8EA-CEFB-CCB6-EF76-4DA594253140}"/>
          </ac:spMkLst>
        </pc:spChg>
        <pc:spChg chg="mod">
          <ac:chgData name="根本拓也" userId="fe29bf06-f4a9-430d-8f5a-a1728b29eb07" providerId="ADAL" clId="{45229681-6406-40DA-822B-124798D733C4}" dt="2025-06-25T12:46:11.681" v="267" actId="20577"/>
          <ac:spMkLst>
            <pc:docMk/>
            <pc:sldMk cId="3723279915" sldId="260"/>
            <ac:spMk id="5" creationId="{27536441-B9C9-3EDF-F62F-D8D2EFEA484A}"/>
          </ac:spMkLst>
        </pc:spChg>
      </pc:sldChg>
    </pc:docChg>
  </pc:docChgLst>
  <pc:docChgLst>
    <pc:chgData name="根本拓也" userId="fe29bf06-f4a9-430d-8f5a-a1728b29eb07" providerId="ADAL" clId="{945EB2BB-6844-4788-A2BB-E52BEAC320BD}"/>
    <pc:docChg chg="undo redo custSel modSld">
      <pc:chgData name="根本拓也" userId="fe29bf06-f4a9-430d-8f5a-a1728b29eb07" providerId="ADAL" clId="{945EB2BB-6844-4788-A2BB-E52BEAC320BD}" dt="2025-01-18T12:13:16.345" v="21" actId="6549"/>
      <pc:docMkLst>
        <pc:docMk/>
      </pc:docMkLst>
      <pc:sldChg chg="addSp modSp mod">
        <pc:chgData name="根本拓也" userId="fe29bf06-f4a9-430d-8f5a-a1728b29eb07" providerId="ADAL" clId="{945EB2BB-6844-4788-A2BB-E52BEAC320BD}" dt="2025-01-18T12:13:16.345" v="21" actId="6549"/>
        <pc:sldMkLst>
          <pc:docMk/>
          <pc:sldMk cId="3723279915" sldId="260"/>
        </pc:sldMkLst>
      </pc:sldChg>
    </pc:docChg>
  </pc:docChgLst>
  <pc:docChgLst>
    <pc:chgData name="泰良 中村" userId="fdbe07fe32ca836e" providerId="LiveId" clId="{15E2AD8C-6078-4447-B795-B8FE0B47BA28}"/>
    <pc:docChg chg="undo custSel addSld modSld">
      <pc:chgData name="泰良 中村" userId="fdbe07fe32ca836e" providerId="LiveId" clId="{15E2AD8C-6078-4447-B795-B8FE0B47BA28}" dt="2024-01-10T10:35:23.036" v="2589" actId="14100"/>
      <pc:docMkLst>
        <pc:docMk/>
      </pc:docMkLst>
      <pc:sldChg chg="modSp mod modCm">
        <pc:chgData name="泰良 中村" userId="fdbe07fe32ca836e" providerId="LiveId" clId="{15E2AD8C-6078-4447-B795-B8FE0B47BA28}" dt="2024-01-10T05:21:25.001" v="243"/>
        <pc:sldMkLst>
          <pc:docMk/>
          <pc:sldMk cId="54527627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5:21:25.001" v="243"/>
              <pc2:cmMkLst xmlns:pc2="http://schemas.microsoft.com/office/powerpoint/2019/9/main/command">
                <pc:docMk/>
                <pc:sldMk cId="54527627" sldId="261"/>
                <pc2:cmMk id="{3BA73687-E92C-4C24-8E97-67D2B58CAB97}"/>
              </pc2:cmMkLst>
              <pc226:cmRplyChg chg="add">
                <pc226:chgData name="泰良 中村" userId="fdbe07fe32ca836e" providerId="LiveId" clId="{15E2AD8C-6078-4447-B795-B8FE0B47BA28}" dt="2024-01-10T05:21:25.001" v="243"/>
                <pc2:cmRplyMkLst xmlns:pc2="http://schemas.microsoft.com/office/powerpoint/2019/9/main/command">
                  <pc:docMk/>
                  <pc:sldMk cId="54527627" sldId="261"/>
                  <pc2:cmMk id="{3BA73687-E92C-4C24-8E97-67D2B58CAB97}"/>
                  <pc2:cmRplyMk id="{F6402196-B18E-4B8A-95D5-92E72C1DF19A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5:21:11.454" v="241" actId="20577"/>
              <pc2:cmMkLst xmlns:pc2="http://schemas.microsoft.com/office/powerpoint/2019/9/main/command">
                <pc:docMk/>
                <pc:sldMk cId="54527627" sldId="261"/>
                <pc2:cmMk id="{08B368CB-D5FD-4394-B016-D089938F593E}"/>
              </pc2:cmMkLst>
              <pc226:cmRplyChg chg="add">
                <pc226:chgData name="泰良 中村" userId="fdbe07fe32ca836e" providerId="LiveId" clId="{15E2AD8C-6078-4447-B795-B8FE0B47BA28}" dt="2024-01-10T05:20:33.305" v="201"/>
                <pc2:cmRplyMkLst xmlns:pc2="http://schemas.microsoft.com/office/powerpoint/2019/9/main/command">
                  <pc:docMk/>
                  <pc:sldMk cId="54527627" sldId="261"/>
                  <pc2:cmMk id="{08B368CB-D5FD-4394-B016-D089938F593E}"/>
                  <pc2:cmRplyMk id="{841A207B-53FB-4D98-BC0F-CB7998B5265E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10:00:40.639" v="1375"/>
        <pc:sldMkLst>
          <pc:docMk/>
          <pc:sldMk cId="1116791747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00:40.639" v="1375"/>
              <pc2:cmMkLst xmlns:pc2="http://schemas.microsoft.com/office/powerpoint/2019/9/main/command">
                <pc:docMk/>
                <pc:sldMk cId="1116791747" sldId="262"/>
                <pc2:cmMk id="{ABE28E11-251D-45F2-951F-70C64B7E70C0}"/>
              </pc2:cmMkLst>
              <pc226:cmRplyChg chg="add mod">
                <pc226:chgData name="泰良 中村" userId="fdbe07fe32ca836e" providerId="LiveId" clId="{15E2AD8C-6078-4447-B795-B8FE0B47BA28}" dt="2024-01-10T10:00:40.639" v="1375"/>
                <pc2:cmRplyMkLst xmlns:pc2="http://schemas.microsoft.com/office/powerpoint/2019/9/main/command">
                  <pc:docMk/>
                  <pc:sldMk cId="1116791747" sldId="262"/>
                  <pc2:cmMk id="{ABE28E11-251D-45F2-951F-70C64B7E70C0}"/>
                  <pc2:cmRplyMk id="{4285F832-BBFD-4F82-AFFA-3745FD02307E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15E2AD8C-6078-4447-B795-B8FE0B47BA28}" dt="2024-01-10T05:25:02.007" v="296" actId="20577"/>
        <pc:sldMkLst>
          <pc:docMk/>
          <pc:sldMk cId="557973209" sldId="263"/>
        </pc:sldMkLst>
      </pc:sldChg>
      <pc:sldChg chg="addSp delSp modSp mod modCm">
        <pc:chgData name="泰良 中村" userId="fdbe07fe32ca836e" providerId="LiveId" clId="{15E2AD8C-6078-4447-B795-B8FE0B47BA28}" dt="2024-01-10T10:01:28.492" v="1400" actId="20577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01:27.926" v="1399" actId="20577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add mod">
                <pc226:chgData name="泰良 中村" userId="fdbe07fe32ca836e" providerId="LiveId" clId="{15E2AD8C-6078-4447-B795-B8FE0B47BA28}" dt="2024-01-10T05:41:26.140" v="433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19DA60F6-12F6-43BC-A864-A7098F10C730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5:55:33.024" v="461"/>
        <pc:sldMkLst>
          <pc:docMk/>
          <pc:sldMk cId="3608024358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5:55:33.024" v="461"/>
              <pc2:cmMkLst xmlns:pc2="http://schemas.microsoft.com/office/powerpoint/2019/9/main/command">
                <pc:docMk/>
                <pc:sldMk cId="3608024358" sldId="267"/>
                <pc2:cmMk id="{64738BC1-F5FC-450E-AE70-03ED6D49E43E}"/>
              </pc2:cmMkLst>
              <pc226:cmRplyChg chg="add mod">
                <pc226:chgData name="泰良 中村" userId="fdbe07fe32ca836e" providerId="LiveId" clId="{15E2AD8C-6078-4447-B795-B8FE0B47BA28}" dt="2024-01-10T05:55:33.024" v="461"/>
                <pc2:cmRplyMkLst xmlns:pc2="http://schemas.microsoft.com/office/powerpoint/2019/9/main/command">
                  <pc:docMk/>
                  <pc:sldMk cId="3608024358" sldId="267"/>
                  <pc2:cmMk id="{64738BC1-F5FC-450E-AE70-03ED6D49E43E}"/>
                  <pc2:cmRplyMk id="{B8293838-B050-4362-836D-832DB55745C9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6:20:04.335" v="837" actId="20577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20:04.137" v="836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  <pc226:cmRplyChg chg="add mod">
                <pc226:chgData name="泰良 中村" userId="fdbe07fe32ca836e" providerId="LiveId" clId="{15E2AD8C-6078-4447-B795-B8FE0B47BA28}" dt="2024-01-10T06:06:04.295" v="631"/>
                <pc2:cmRplyMkLst xmlns:pc2="http://schemas.microsoft.com/office/powerpoint/2019/9/main/command">
                  <pc:docMk/>
                  <pc:sldMk cId="1503482910" sldId="268"/>
                  <pc2:cmMk id="{6EEACE3D-2429-45CA-9E81-CDFB040C1FD4}"/>
                  <pc2:cmRplyMk id="{D590A29D-BC7B-4906-9CC5-9D7CD8C21F7A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20:04.137" v="836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  <pc226:cmRplyChg chg="add mod">
                <pc226:chgData name="泰良 中村" userId="fdbe07fe32ca836e" providerId="LiveId" clId="{15E2AD8C-6078-4447-B795-B8FE0B47BA28}" dt="2024-01-10T06:15:00.142" v="737"/>
                <pc2:cmRplyMkLst xmlns:pc2="http://schemas.microsoft.com/office/powerpoint/2019/9/main/command">
                  <pc:docMk/>
                  <pc:sldMk cId="1503482910" sldId="268"/>
                  <pc2:cmMk id="{D237C440-88E1-4A17-B9E7-42676CB89506}"/>
                  <pc2:cmRplyMk id="{0138C3B3-6A8A-4DE9-A950-69DE48C58593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20:04.137" v="836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  <pc226:cmRplyChg chg="add">
                <pc226:chgData name="泰良 中村" userId="fdbe07fe32ca836e" providerId="LiveId" clId="{15E2AD8C-6078-4447-B795-B8FE0B47BA28}" dt="2024-01-10T06:03:17.840" v="463"/>
                <pc2:cmRplyMkLst xmlns:pc2="http://schemas.microsoft.com/office/powerpoint/2019/9/main/command">
                  <pc:docMk/>
                  <pc:sldMk cId="1503482910" sldId="268"/>
                  <pc2:cmMk id="{365308BA-C97D-48A7-A526-FF53DE5C7728}"/>
                  <pc2:cmRplyMk id="{A7FED0C0-583A-4382-8147-B9738C76EBAD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6:32:18.320" v="1126" actId="20577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32:18.102" v="1125" actId="20577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  <pc226:cmRplyChg chg="add">
                <pc226:chgData name="泰良 中村" userId="fdbe07fe32ca836e" providerId="LiveId" clId="{15E2AD8C-6078-4447-B795-B8FE0B47BA28}" dt="2024-01-10T06:31:01.915" v="1010"/>
                <pc2:cmRplyMkLst xmlns:pc2="http://schemas.microsoft.com/office/powerpoint/2019/9/main/command">
                  <pc:docMk/>
                  <pc:sldMk cId="4256377332" sldId="269"/>
                  <pc2:cmMk id="{77D47631-2111-43E4-ADF9-EB0BF4C6CCAE}"/>
                  <pc2:cmRplyMk id="{AEDE502B-40CB-4B00-A256-140C3EC7E33D}"/>
                </pc2:cmRplyMkLst>
              </pc226:cmRplyChg>
            </pc226:cmChg>
            <pc226:cmChg xmlns:pc226="http://schemas.microsoft.com/office/powerpoint/2022/06/main/command" chg="">
              <pc226:chgData name="泰良 中村" userId="fdbe07fe32ca836e" providerId="LiveId" clId="{15E2AD8C-6078-4447-B795-B8FE0B47BA28}" dt="2024-01-10T06:22:23.586" v="838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">
                <pc226:chgData name="泰良 中村" userId="fdbe07fe32ca836e" providerId="LiveId" clId="{15E2AD8C-6078-4447-B795-B8FE0B47BA28}" dt="2024-01-10T06:22:23.586" v="838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817E28A6-5819-49E2-B1DA-635A8C57882E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32:18.102" v="1125" actId="20577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  <pc226:cmRplyChg chg="add">
                <pc226:chgData name="泰良 中村" userId="fdbe07fe32ca836e" providerId="LiveId" clId="{15E2AD8C-6078-4447-B795-B8FE0B47BA28}" dt="2024-01-10T06:26:19.416" v="839"/>
                <pc2:cmRplyMkLst xmlns:pc2="http://schemas.microsoft.com/office/powerpoint/2019/9/main/command">
                  <pc:docMk/>
                  <pc:sldMk cId="4256377332" sldId="269"/>
                  <pc2:cmMk id="{6DF7E2CF-44FE-4345-B3A4-167BD2C5E7F8}"/>
                  <pc2:cmRplyMk id="{FD0D060F-6563-44CC-8DE9-F484BC0F2D95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9:42:56.274" v="1197"/>
        <pc:sldMkLst>
          <pc:docMk/>
          <pc:sldMk cId="3595861571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9:42:56.274" v="1197"/>
              <pc2:cmMkLst xmlns:pc2="http://schemas.microsoft.com/office/powerpoint/2019/9/main/command">
                <pc:docMk/>
                <pc:sldMk cId="3595861571" sldId="271"/>
                <pc2:cmMk id="{024CB22D-11E3-42AB-BE56-660C8577C07A}"/>
              </pc2:cmMkLst>
              <pc226:cmRplyChg chg="add mod">
                <pc226:chgData name="泰良 中村" userId="fdbe07fe32ca836e" providerId="LiveId" clId="{15E2AD8C-6078-4447-B795-B8FE0B47BA28}" dt="2024-01-10T09:42:56.274" v="1197"/>
                <pc2:cmRplyMkLst xmlns:pc2="http://schemas.microsoft.com/office/powerpoint/2019/9/main/command">
                  <pc:docMk/>
                  <pc:sldMk cId="3595861571" sldId="271"/>
                  <pc2:cmMk id="{024CB22D-11E3-42AB-BE56-660C8577C07A}"/>
                  <pc2:cmRplyMk id="{D9ADDF4A-AB67-467D-AB0D-9A3DC9D9C343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10:03:52.754" v="1433" actId="20577"/>
        <pc:sldMkLst>
          <pc:docMk/>
          <pc:sldMk cId="279798818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03:52.273" v="1432" actId="20577"/>
              <pc2:cmMkLst xmlns:pc2="http://schemas.microsoft.com/office/powerpoint/2019/9/main/command">
                <pc:docMk/>
                <pc:sldMk cId="279798818" sldId="273"/>
                <pc2:cmMk id="{07333023-9F92-4498-8155-2EB1BF1065DB}"/>
              </pc2:cmMkLst>
              <pc226:cmRplyChg chg="add">
                <pc226:chgData name="泰良 中村" userId="fdbe07fe32ca836e" providerId="LiveId" clId="{15E2AD8C-6078-4447-B795-B8FE0B47BA28}" dt="2024-01-10T09:48:31.146" v="1229"/>
                <pc2:cmRplyMkLst xmlns:pc2="http://schemas.microsoft.com/office/powerpoint/2019/9/main/command">
                  <pc:docMk/>
                  <pc:sldMk cId="279798818" sldId="273"/>
                  <pc2:cmMk id="{07333023-9F92-4498-8155-2EB1BF1065DB}"/>
                  <pc2:cmRplyMk id="{62A3EDEE-BDBF-4F84-80E2-7C7A7D0E5F26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9:50:37.576" v="1233"/>
        <pc:sldMkLst>
          <pc:docMk/>
          <pc:sldMk cId="61117759" sldId="28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9:50:37.576" v="1233"/>
              <pc2:cmMkLst xmlns:pc2="http://schemas.microsoft.com/office/powerpoint/2019/9/main/command">
                <pc:docMk/>
                <pc:sldMk cId="61117759" sldId="283"/>
                <pc2:cmMk id="{F9D2B28D-C7F7-412E-8770-8CF309B3352A}"/>
              </pc2:cmMkLst>
              <pc226:cmRplyChg chg="add">
                <pc226:chgData name="泰良 中村" userId="fdbe07fe32ca836e" providerId="LiveId" clId="{15E2AD8C-6078-4447-B795-B8FE0B47BA28}" dt="2024-01-10T09:50:37.576" v="1233"/>
                <pc2:cmRplyMkLst xmlns:pc2="http://schemas.microsoft.com/office/powerpoint/2019/9/main/command">
                  <pc:docMk/>
                  <pc:sldMk cId="61117759" sldId="283"/>
                  <pc2:cmMk id="{F9D2B28D-C7F7-412E-8770-8CF309B3352A}"/>
                  <pc2:cmRplyMk id="{60D589AD-DA5A-4789-BF0F-775AFED1CB2F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9:57:33.696" v="1371" actId="14100"/>
        <pc:sldMkLst>
          <pc:docMk/>
          <pc:sldMk cId="1043777425" sldId="28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9:52:30.733" v="1244"/>
              <pc2:cmMkLst xmlns:pc2="http://schemas.microsoft.com/office/powerpoint/2019/9/main/command">
                <pc:docMk/>
                <pc:sldMk cId="1043777425" sldId="286"/>
                <pc2:cmMk id="{5F956A81-EE67-4256-BDD2-4A8F2498511E}"/>
              </pc2:cmMkLst>
              <pc226:cmRplyChg chg="add">
                <pc226:chgData name="泰良 中村" userId="fdbe07fe32ca836e" providerId="LiveId" clId="{15E2AD8C-6078-4447-B795-B8FE0B47BA28}" dt="2024-01-10T09:52:30.733" v="1244"/>
                <pc2:cmRplyMkLst xmlns:pc2="http://schemas.microsoft.com/office/powerpoint/2019/9/main/command">
                  <pc:docMk/>
                  <pc:sldMk cId="1043777425" sldId="286"/>
                  <pc2:cmMk id="{5F956A81-EE67-4256-BDD2-4A8F2498511E}"/>
                  <pc2:cmRplyMk id="{35032007-A3DE-4E69-8FD2-6A1389D997B3}"/>
                </pc2:cmRplyMkLst>
              </pc226:cmRplyChg>
            </pc226:cmChg>
            <pc226:cmChg xmlns:pc226="http://schemas.microsoft.com/office/powerpoint/2022/06/main/command" chg="">
              <pc226:chgData name="泰良 中村" userId="fdbe07fe32ca836e" providerId="LiveId" clId="{15E2AD8C-6078-4447-B795-B8FE0B47BA28}" dt="2024-01-10T09:57:17.691" v="1368"/>
              <pc2:cmMkLst xmlns:pc2="http://schemas.microsoft.com/office/powerpoint/2019/9/main/command">
                <pc:docMk/>
                <pc:sldMk cId="1043777425" sldId="286"/>
                <pc2:cmMk id="{1AC7B2DD-DE33-4FC3-87A9-60C7500EAB3E}"/>
              </pc2:cmMkLst>
              <pc226:cmRplyChg chg="add">
                <pc226:chgData name="泰良 中村" userId="fdbe07fe32ca836e" providerId="LiveId" clId="{15E2AD8C-6078-4447-B795-B8FE0B47BA28}" dt="2024-01-10T09:57:17.691" v="1368"/>
                <pc2:cmRplyMkLst xmlns:pc2="http://schemas.microsoft.com/office/powerpoint/2019/9/main/command">
                  <pc:docMk/>
                  <pc:sldMk cId="1043777425" sldId="286"/>
                  <pc2:cmMk id="{1AC7B2DD-DE33-4FC3-87A9-60C7500EAB3E}"/>
                  <pc2:cmRplyMk id="{F53609CB-28F7-4219-985B-554E0C11F410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10:35:23.036" v="2589" actId="14100"/>
        <pc:sldMkLst>
          <pc:docMk/>
          <pc:sldMk cId="2356256038" sldId="28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5:09.352" v="2587" actId="20577"/>
              <pc2:cmMkLst xmlns:pc2="http://schemas.microsoft.com/office/powerpoint/2019/9/main/command">
                <pc:docMk/>
                <pc:sldMk cId="2356256038" sldId="288"/>
                <pc2:cmMk id="{7D89C31C-1B0E-4D7A-8A41-878D3F9084B0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2:39.214" v="2486"/>
              <pc2:cmMkLst xmlns:pc2="http://schemas.microsoft.com/office/powerpoint/2019/9/main/command">
                <pc:docMk/>
                <pc:sldMk cId="2356256038" sldId="288"/>
                <pc2:cmMk id="{328CF937-F4C1-4A3C-BFC4-98B827323F52}"/>
              </pc2:cmMkLst>
              <pc226:cmRplyChg chg="add">
                <pc226:chgData name="泰良 中村" userId="fdbe07fe32ca836e" providerId="LiveId" clId="{15E2AD8C-6078-4447-B795-B8FE0B47BA28}" dt="2024-01-10T10:32:39.214" v="2486"/>
                <pc2:cmRplyMkLst xmlns:pc2="http://schemas.microsoft.com/office/powerpoint/2019/9/main/command">
                  <pc:docMk/>
                  <pc:sldMk cId="2356256038" sldId="288"/>
                  <pc2:cmMk id="{328CF937-F4C1-4A3C-BFC4-98B827323F52}"/>
                  <pc2:cmRplyMk id="{0E27506E-EF04-4AAE-A56E-8150EC471E94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1:39.698" v="2485"/>
              <pc2:cmMkLst xmlns:pc2="http://schemas.microsoft.com/office/powerpoint/2019/9/main/command">
                <pc:docMk/>
                <pc:sldMk cId="2356256038" sldId="288"/>
                <pc2:cmMk id="{A7611662-B024-447A-B9B6-7A0A3157F43E}"/>
              </pc2:cmMkLst>
              <pc226:cmRplyChg chg="add">
                <pc226:chgData name="泰良 中村" userId="fdbe07fe32ca836e" providerId="LiveId" clId="{15E2AD8C-6078-4447-B795-B8FE0B47BA28}" dt="2024-01-10T10:31:39.698" v="2485"/>
                <pc2:cmRplyMkLst xmlns:pc2="http://schemas.microsoft.com/office/powerpoint/2019/9/main/command">
                  <pc:docMk/>
                  <pc:sldMk cId="2356256038" sldId="288"/>
                  <pc2:cmMk id="{A7611662-B024-447A-B9B6-7A0A3157F43E}"/>
                  <pc2:cmRplyMk id="{73883CB3-A2BB-46F1-AD4B-38855EBA1F09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3:32.822" v="2500"/>
              <pc2:cmMkLst xmlns:pc2="http://schemas.microsoft.com/office/powerpoint/2019/9/main/command">
                <pc:docMk/>
                <pc:sldMk cId="2356256038" sldId="288"/>
                <pc2:cmMk id="{533329B6-C9ED-45E8-AA95-95B77DC2DB31}"/>
              </pc2:cmMkLst>
              <pc226:cmRplyChg chg="add">
                <pc226:chgData name="泰良 中村" userId="fdbe07fe32ca836e" providerId="LiveId" clId="{15E2AD8C-6078-4447-B795-B8FE0B47BA28}" dt="2024-01-10T10:33:32.822" v="2500"/>
                <pc2:cmRplyMkLst xmlns:pc2="http://schemas.microsoft.com/office/powerpoint/2019/9/main/command">
                  <pc:docMk/>
                  <pc:sldMk cId="2356256038" sldId="288"/>
                  <pc2:cmMk id="{533329B6-C9ED-45E8-AA95-95B77DC2DB31}"/>
                  <pc2:cmRplyMk id="{A942A4F2-610D-4175-B277-416686649F15}"/>
                </pc2:cmRplyMkLst>
              </pc226:cmRplyChg>
            </pc226:cmChg>
          </p:ext>
        </pc:extLst>
      </pc:sldChg>
      <pc:sldChg chg="addSp delSp modSp add mod setBg delCm">
        <pc:chgData name="泰良 中村" userId="fdbe07fe32ca836e" providerId="LiveId" clId="{15E2AD8C-6078-4447-B795-B8FE0B47BA28}" dt="2024-01-10T10:17:36.845" v="1770" actId="20577"/>
        <pc:sldMkLst>
          <pc:docMk/>
          <pc:sldMk cId="589300162" sldId="28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泰良 中村" userId="fdbe07fe32ca836e" providerId="LiveId" clId="{15E2AD8C-6078-4447-B795-B8FE0B47BA28}" dt="2024-01-10T09:53:18.104" v="1247"/>
              <pc2:cmMkLst xmlns:pc2="http://schemas.microsoft.com/office/powerpoint/2019/9/main/command">
                <pc:docMk/>
                <pc:sldMk cId="589300162" sldId="289"/>
                <pc2:cmMk id="{55CDA576-FBC7-4FC8-B3FC-ED5BEF0CE110}"/>
              </pc2:cmMkLst>
            </pc226:cmChg>
            <pc226:cmChg xmlns:pc226="http://schemas.microsoft.com/office/powerpoint/2022/06/main/command" chg="del">
              <pc226:chgData name="泰良 中村" userId="fdbe07fe32ca836e" providerId="LiveId" clId="{15E2AD8C-6078-4447-B795-B8FE0B47BA28}" dt="2024-01-10T09:53:13.018" v="1246"/>
              <pc2:cmMkLst xmlns:pc2="http://schemas.microsoft.com/office/powerpoint/2019/9/main/command">
                <pc:docMk/>
                <pc:sldMk cId="589300162" sldId="289"/>
                <pc2:cmMk id="{07DE79CF-A5BA-4FF6-BF6C-02A4C38256AE}"/>
              </pc2:cmMkLst>
            </pc226:cmChg>
          </p:ext>
        </pc:extLst>
      </pc:sldChg>
      <pc:sldChg chg="modSp add mod setBg">
        <pc:chgData name="泰良 中村" userId="fdbe07fe32ca836e" providerId="LiveId" clId="{15E2AD8C-6078-4447-B795-B8FE0B47BA28}" dt="2024-01-10T10:30:09.786" v="2419" actId="20577"/>
        <pc:sldMkLst>
          <pc:docMk/>
          <pc:sldMk cId="2583107954" sldId="290"/>
        </pc:sldMkLst>
      </pc:sldChg>
    </pc:docChg>
  </pc:docChgLst>
  <pc:docChgLst>
    <pc:chgData name="泰良 中村" userId="fdbe07fe32ca836e" providerId="LiveId" clId="{AFA8D043-8736-4BAB-B914-ECD9952CCAA8}"/>
    <pc:docChg chg="delSld modSld">
      <pc:chgData name="泰良 中村" userId="fdbe07fe32ca836e" providerId="LiveId" clId="{AFA8D043-8736-4BAB-B914-ECD9952CCAA8}" dt="2024-01-19T09:01:13.677" v="1149" actId="20577"/>
      <pc:docMkLst>
        <pc:docMk/>
      </pc:docMkLst>
      <pc:sldChg chg="modNotesTx">
        <pc:chgData name="泰良 中村" userId="fdbe07fe32ca836e" providerId="LiveId" clId="{AFA8D043-8736-4BAB-B914-ECD9952CCAA8}" dt="2024-01-18T05:23:46.250" v="218" actId="20577"/>
        <pc:sldMkLst>
          <pc:docMk/>
          <pc:sldMk cId="3723279915" sldId="260"/>
        </pc:sldMkLst>
      </pc:sldChg>
      <pc:sldChg chg="modSp mod modNotesTx">
        <pc:chgData name="泰良 中村" userId="fdbe07fe32ca836e" providerId="LiveId" clId="{AFA8D043-8736-4BAB-B914-ECD9952CCAA8}" dt="2024-01-18T05:36:01.685" v="420" actId="20577"/>
        <pc:sldMkLst>
          <pc:docMk/>
          <pc:sldMk cId="63405965" sldId="264"/>
        </pc:sldMkLst>
      </pc:sldChg>
      <pc:sldChg chg="modNotesTx">
        <pc:chgData name="泰良 中村" userId="fdbe07fe32ca836e" providerId="LiveId" clId="{AFA8D043-8736-4BAB-B914-ECD9952CCAA8}" dt="2024-01-18T05:39:14.018" v="586" actId="20577"/>
        <pc:sldMkLst>
          <pc:docMk/>
          <pc:sldMk cId="1714904473" sldId="266"/>
        </pc:sldMkLst>
      </pc:sldChg>
      <pc:sldChg chg="modNotesTx">
        <pc:chgData name="泰良 中村" userId="fdbe07fe32ca836e" providerId="LiveId" clId="{AFA8D043-8736-4BAB-B914-ECD9952CCAA8}" dt="2024-01-18T05:41:16.094" v="734" actId="20577"/>
        <pc:sldMkLst>
          <pc:docMk/>
          <pc:sldMk cId="3608024358" sldId="267"/>
        </pc:sldMkLst>
      </pc:sldChg>
      <pc:sldChg chg="modSp mod modCm modNotesTx">
        <pc:chgData name="泰良 中村" userId="fdbe07fe32ca836e" providerId="LiveId" clId="{AFA8D043-8736-4BAB-B914-ECD9952CCAA8}" dt="2024-01-19T09:01:13.677" v="1149" actId="20577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55DFC96A-5BCB-42C9-B54E-5237CE68D83D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</pc226:cmChg>
          </p:ext>
        </pc:extLst>
      </pc:sldChg>
      <pc:sldChg chg="modSp mod modCm">
        <pc:chgData name="泰良 中村" userId="fdbe07fe32ca836e" providerId="LiveId" clId="{AFA8D043-8736-4BAB-B914-ECD9952CCAA8}" dt="2024-01-18T05:15:09.685" v="120" actId="20577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15:09.685" v="120" actId="20577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15:09.685" v="120" actId="20577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</pc226:cmChg>
          </p:ext>
        </pc:extLst>
      </pc:sldChg>
      <pc:sldChg chg="modNotesTx">
        <pc:chgData name="泰良 中村" userId="fdbe07fe32ca836e" providerId="LiveId" clId="{AFA8D043-8736-4BAB-B914-ECD9952CCAA8}" dt="2024-01-18T05:51:37.459" v="1123" actId="20577"/>
        <pc:sldMkLst>
          <pc:docMk/>
          <pc:sldMk cId="4212317190" sldId="270"/>
        </pc:sldMkLst>
      </pc:sldChg>
      <pc:sldChg chg="modSp mod modCm">
        <pc:chgData name="泰良 中村" userId="fdbe07fe32ca836e" providerId="LiveId" clId="{AFA8D043-8736-4BAB-B914-ECD9952CCAA8}" dt="2024-01-18T05:16:11.477" v="124" actId="20577"/>
        <pc:sldMkLst>
          <pc:docMk/>
          <pc:sldMk cId="464905289" sldId="27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16:11.477" v="124" actId="20577"/>
              <pc2:cmMkLst xmlns:pc2="http://schemas.microsoft.com/office/powerpoint/2019/9/main/command">
                <pc:docMk/>
                <pc:sldMk cId="464905289" sldId="279"/>
                <pc2:cmMk id="{AFF2BB6A-4D31-459A-9B67-659D090201AA}"/>
              </pc2:cmMkLst>
            </pc226:cmChg>
          </p:ext>
        </pc:extLst>
      </pc:sldChg>
      <pc:sldChg chg="del">
        <pc:chgData name="泰良 中村" userId="fdbe07fe32ca836e" providerId="LiveId" clId="{AFA8D043-8736-4BAB-B914-ECD9952CCAA8}" dt="2024-01-18T05:09:53.673" v="0" actId="47"/>
        <pc:sldMkLst>
          <pc:docMk/>
          <pc:sldMk cId="629212760" sldId="292"/>
        </pc:sldMkLst>
      </pc:sldChg>
    </pc:docChg>
  </pc:docChgLst>
  <pc:docChgLst>
    <pc:chgData name="泰良 中村" userId="fdbe07fe32ca836e" providerId="LiveId" clId="{9D4281B2-0CB2-44CF-AF92-15D229252E47}"/>
    <pc:docChg chg="undo custSel addSld modSld sldOrd modMainMaster">
      <pc:chgData name="泰良 中村" userId="fdbe07fe32ca836e" providerId="LiveId" clId="{9D4281B2-0CB2-44CF-AF92-15D229252E47}" dt="2024-01-15T10:08:07.866" v="2520"/>
      <pc:docMkLst>
        <pc:docMk/>
      </pc:docMkLst>
      <pc:sldChg chg="modSp mod modCm">
        <pc:chgData name="泰良 中村" userId="fdbe07fe32ca836e" providerId="LiveId" clId="{9D4281B2-0CB2-44CF-AF92-15D229252E47}" dt="2024-01-15T09:12:27.156" v="2180"/>
        <pc:sldMkLst>
          <pc:docMk/>
          <pc:sldMk cId="2308864707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泰良 中村" userId="fdbe07fe32ca836e" providerId="LiveId" clId="{9D4281B2-0CB2-44CF-AF92-15D229252E47}" dt="2024-01-15T09:12:27.156" v="2180"/>
              <pc2:cmMkLst xmlns:pc2="http://schemas.microsoft.com/office/powerpoint/2019/9/main/command">
                <pc:docMk/>
                <pc:sldMk cId="2308864707" sldId="257"/>
                <pc2:cmMk id="{31BB4545-B240-4807-80DB-43DCA015329A}"/>
              </pc2:cmMkLst>
              <pc226:cmRplyChg chg="add mod">
                <pc226:chgData name="泰良 中村" userId="fdbe07fe32ca836e" providerId="LiveId" clId="{9D4281B2-0CB2-44CF-AF92-15D229252E47}" dt="2024-01-15T09:12:27.156" v="2180"/>
                <pc2:cmRplyMkLst xmlns:pc2="http://schemas.microsoft.com/office/powerpoint/2019/9/main/command">
                  <pc:docMk/>
                  <pc:sldMk cId="2308864707" sldId="257"/>
                  <pc2:cmMk id="{31BB4545-B240-4807-80DB-43DCA015329A}"/>
                  <pc2:cmRplyMk id="{F879FD83-A19F-4FE7-AB5B-3A718075C2B4}"/>
                </pc2:cmRplyMkLst>
              </pc226:cmRplyChg>
            </pc226:cmChg>
          </p:ext>
        </pc:extLst>
      </pc:sldChg>
      <pc:sldChg chg="modCm">
        <pc:chgData name="泰良 中村" userId="fdbe07fe32ca836e" providerId="LiveId" clId="{9D4281B2-0CB2-44CF-AF92-15D229252E47}" dt="2024-01-15T07:38:25.136" v="528"/>
        <pc:sldMkLst>
          <pc:docMk/>
          <pc:sldMk cId="217870640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泰良 中村" userId="fdbe07fe32ca836e" providerId="LiveId" clId="{9D4281B2-0CB2-44CF-AF92-15D229252E47}" dt="2024-01-15T07:38:25.136" v="528"/>
              <pc2:cmMkLst xmlns:pc2="http://schemas.microsoft.com/office/powerpoint/2019/9/main/command">
                <pc:docMk/>
                <pc:sldMk cId="2178706407" sldId="259"/>
                <pc2:cmMk id="{6C8B0EA2-C124-4705-9DFB-BF1780B31763}"/>
              </pc2:cmMkLst>
              <pc226:cmRplyChg chg="add">
                <pc226:chgData name="泰良 中村" userId="fdbe07fe32ca836e" providerId="LiveId" clId="{9D4281B2-0CB2-44CF-AF92-15D229252E47}" dt="2024-01-15T07:38:25.136" v="528"/>
                <pc2:cmRplyMkLst xmlns:pc2="http://schemas.microsoft.com/office/powerpoint/2019/9/main/command">
                  <pc:docMk/>
                  <pc:sldMk cId="2178706407" sldId="259"/>
                  <pc2:cmMk id="{6C8B0EA2-C124-4705-9DFB-BF1780B31763}"/>
                  <pc2:cmRplyMk id="{0C6C3DAF-56FA-4B5B-B0D7-82BFDE2FB18E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9D4281B2-0CB2-44CF-AF92-15D229252E47}" dt="2024-01-15T09:59:43.361" v="2514" actId="14100"/>
        <pc:sldMkLst>
          <pc:docMk/>
          <pc:sldMk cId="3723279915" sldId="260"/>
        </pc:sldMkLst>
      </pc:sldChg>
      <pc:sldChg chg="delSp modSp mod ord modCm">
        <pc:chgData name="泰良 中村" userId="fdbe07fe32ca836e" providerId="LiveId" clId="{9D4281B2-0CB2-44CF-AF92-15D229252E47}" dt="2024-01-15T09:46:23.925" v="2506" actId="20577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8:25:27.705" v="1760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add">
                <pc226:chgData name="泰良 中村" userId="fdbe07fe32ca836e" providerId="LiveId" clId="{9D4281B2-0CB2-44CF-AF92-15D229252E47}" dt="2024-01-15T08:25:27.705" v="1760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02B08F9E-7C46-445F-BB69-BA5B19629490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9D4281B2-0CB2-44CF-AF92-15D229252E47}" dt="2024-01-15T08:25:41.455" v="1770" actId="1035"/>
        <pc:sldMkLst>
          <pc:docMk/>
          <pc:sldMk cId="4211491020" sldId="265"/>
        </pc:sldMkLst>
      </pc:sldChg>
      <pc:sldChg chg="modSp mod">
        <pc:chgData name="泰良 中村" userId="fdbe07fe32ca836e" providerId="LiveId" clId="{9D4281B2-0CB2-44CF-AF92-15D229252E47}" dt="2024-01-15T08:26:30.710" v="1771" actId="732"/>
        <pc:sldMkLst>
          <pc:docMk/>
          <pc:sldMk cId="1714904473" sldId="266"/>
        </pc:sldMkLst>
      </pc:sldChg>
      <pc:sldChg chg="modSp mod addCm modCm">
        <pc:chgData name="泰良 中村" userId="fdbe07fe32ca836e" providerId="LiveId" clId="{9D4281B2-0CB2-44CF-AF92-15D229252E47}" dt="2024-01-15T10:08:07.866" v="2520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10:04:33.535" v="2517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9D4281B2-0CB2-44CF-AF92-15D229252E47}" dt="2024-01-15T10:04:33.535" v="2517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</pc226:cmChg>
            <pc226:cmChg xmlns:pc226="http://schemas.microsoft.com/office/powerpoint/2022/06/main/command" chg="add mod">
              <pc226:chgData name="泰良 中村" userId="fdbe07fe32ca836e" providerId="LiveId" clId="{9D4281B2-0CB2-44CF-AF92-15D229252E47}" dt="2024-01-15T10:08:07.866" v="2520"/>
              <pc2:cmMkLst xmlns:pc2="http://schemas.microsoft.com/office/powerpoint/2019/9/main/command">
                <pc:docMk/>
                <pc:sldMk cId="1503482910" sldId="268"/>
                <pc2:cmMk id="{55DFC96A-5BCB-42C9-B54E-5237CE68D83D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9D4281B2-0CB2-44CF-AF92-15D229252E47}" dt="2024-01-15T10:04:33.535" v="2517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</pc226:cmChg>
          </p:ext>
        </pc:extLst>
      </pc:sldChg>
      <pc:sldChg chg="addSp delSp modSp mod modCm">
        <pc:chgData name="泰良 中村" userId="fdbe07fe32ca836e" providerId="LiveId" clId="{9D4281B2-0CB2-44CF-AF92-15D229252E47}" dt="2024-01-15T09:53:02.754" v="2512" actId="20577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53:02.754" v="2512" actId="20577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</pc226:cmChg>
            <pc226:cmChg xmlns:pc226="http://schemas.microsoft.com/office/powerpoint/2022/06/main/command" chg="">
              <pc226:chgData name="泰良 中村" userId="fdbe07fe32ca836e" providerId="LiveId" clId="{9D4281B2-0CB2-44CF-AF92-15D229252E47}" dt="2024-01-15T09:07:30.257" v="2167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">
                <pc226:chgData name="泰良 中村" userId="fdbe07fe32ca836e" providerId="LiveId" clId="{9D4281B2-0CB2-44CF-AF92-15D229252E47}" dt="2024-01-15T09:07:30.257" v="2167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17C88655-5A6B-4135-BB0C-CF29C4407019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53:02.754" v="2512" actId="20577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</pc226:cmChg>
          </p:ext>
        </pc:extLst>
      </pc:sldChg>
      <pc:sldChg chg="modSp mod modCm">
        <pc:chgData name="泰良 中村" userId="fdbe07fe32ca836e" providerId="LiveId" clId="{9D4281B2-0CB2-44CF-AF92-15D229252E47}" dt="2024-01-15T09:48:23.589" v="2510" actId="20577"/>
        <pc:sldMkLst>
          <pc:docMk/>
          <pc:sldMk cId="464905289" sldId="27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16:04.458" v="2181"/>
              <pc2:cmMkLst xmlns:pc2="http://schemas.microsoft.com/office/powerpoint/2019/9/main/command">
                <pc:docMk/>
                <pc:sldMk cId="464905289" sldId="279"/>
                <pc2:cmMk id="{AFF2BB6A-4D31-459A-9B67-659D090201AA}"/>
              </pc2:cmMkLst>
              <pc226:cmRplyChg chg="add">
                <pc226:chgData name="泰良 中村" userId="fdbe07fe32ca836e" providerId="LiveId" clId="{9D4281B2-0CB2-44CF-AF92-15D229252E47}" dt="2024-01-15T09:16:04.458" v="2181"/>
                <pc2:cmRplyMkLst xmlns:pc2="http://schemas.microsoft.com/office/powerpoint/2019/9/main/command">
                  <pc:docMk/>
                  <pc:sldMk cId="464905289" sldId="279"/>
                  <pc2:cmMk id="{AFF2BB6A-4D31-459A-9B67-659D090201AA}"/>
                  <pc2:cmRplyMk id="{1A278184-2FEA-4765-B85C-077E69DD20D6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9D4281B2-0CB2-44CF-AF92-15D229252E47}" dt="2024-01-15T08:48:14.458" v="1870" actId="14100"/>
        <pc:sldMkLst>
          <pc:docMk/>
          <pc:sldMk cId="2785807946" sldId="280"/>
        </pc:sldMkLst>
      </pc:sldChg>
      <pc:sldChg chg="modSp mod">
        <pc:chgData name="泰良 中村" userId="fdbe07fe32ca836e" providerId="LiveId" clId="{9D4281B2-0CB2-44CF-AF92-15D229252E47}" dt="2024-01-15T09:16:54.347" v="2183" actId="1036"/>
        <pc:sldMkLst>
          <pc:docMk/>
          <pc:sldMk cId="61117759" sldId="283"/>
        </pc:sldMkLst>
      </pc:sldChg>
      <pc:sldChg chg="modSp mod">
        <pc:chgData name="泰良 中村" userId="fdbe07fe32ca836e" providerId="LiveId" clId="{9D4281B2-0CB2-44CF-AF92-15D229252E47}" dt="2024-01-15T09:32:28.361" v="2291" actId="1035"/>
        <pc:sldMkLst>
          <pc:docMk/>
          <pc:sldMk cId="2356256038" sldId="288"/>
        </pc:sldMkLst>
      </pc:sldChg>
      <pc:sldChg chg="modSp mod">
        <pc:chgData name="泰良 中村" userId="fdbe07fe32ca836e" providerId="LiveId" clId="{9D4281B2-0CB2-44CF-AF92-15D229252E47}" dt="2024-01-15T09:31:48.058" v="2270" actId="20577"/>
        <pc:sldMkLst>
          <pc:docMk/>
          <pc:sldMk cId="2583107954" sldId="290"/>
        </pc:sldMkLst>
      </pc:sldChg>
      <pc:sldChg chg="addSp delSp modSp add mod setBg">
        <pc:chgData name="泰良 中村" userId="fdbe07fe32ca836e" providerId="LiveId" clId="{9D4281B2-0CB2-44CF-AF92-15D229252E47}" dt="2024-01-15T07:38:05.295" v="527" actId="164"/>
        <pc:sldMkLst>
          <pc:docMk/>
          <pc:sldMk cId="2697310174" sldId="291"/>
        </pc:sldMkLst>
      </pc:sldChg>
      <pc:sldChg chg="delSp modSp add mod setBg modCm">
        <pc:chgData name="泰良 中村" userId="fdbe07fe32ca836e" providerId="LiveId" clId="{9D4281B2-0CB2-44CF-AF92-15D229252E47}" dt="2024-01-15T09:41:58.123" v="2321"/>
        <pc:sldMkLst>
          <pc:docMk/>
          <pc:sldMk cId="629212760" sldId="29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41:58.123" v="2321"/>
              <pc2:cmMkLst xmlns:pc2="http://schemas.microsoft.com/office/powerpoint/2019/9/main/command">
                <pc:docMk/>
                <pc:sldMk cId="629212760" sldId="292"/>
                <pc2:cmMk id="{F7F4BBB2-6584-4C74-BCC3-A992B428EED8}"/>
              </pc2:cmMkLst>
              <pc226:cmRplyChg chg="add mod">
                <pc226:chgData name="泰良 中村" userId="fdbe07fe32ca836e" providerId="LiveId" clId="{9D4281B2-0CB2-44CF-AF92-15D229252E47}" dt="2024-01-15T09:41:58.123" v="2321"/>
                <pc2:cmRplyMkLst xmlns:pc2="http://schemas.microsoft.com/office/powerpoint/2019/9/main/command">
                  <pc:docMk/>
                  <pc:sldMk cId="629212760" sldId="292"/>
                  <pc2:cmMk id="{F7F4BBB2-6584-4C74-BCC3-A992B428EED8}"/>
                  <pc2:cmRplyMk id="{E0EE9FAF-CFCC-4E92-BF2B-75E9163E116D}"/>
                </pc2:cmRplyMkLst>
              </pc226:cmRplyChg>
            </pc226:cmChg>
          </p:ext>
        </pc:extLst>
      </pc:sldChg>
      <pc:sldMasterChg chg="modSp mod">
        <pc:chgData name="泰良 中村" userId="fdbe07fe32ca836e" providerId="LiveId" clId="{9D4281B2-0CB2-44CF-AF92-15D229252E47}" dt="2024-01-15T07:20:23.602" v="97" actId="20577"/>
        <pc:sldMasterMkLst>
          <pc:docMk/>
          <pc:sldMasterMk cId="3840268684" sldId="2147483648"/>
        </pc:sldMasterMkLst>
      </pc:sldMasterChg>
    </pc:docChg>
  </pc:docChgLst>
  <pc:docChgLst>
    <pc:chgData name="拓也 根本" userId="da31d6ba2682652c" providerId="LiveId" clId="{C045B071-FD60-4E5C-A3DC-AC5065C1E31A}"/>
    <pc:docChg chg="undo custSel modSld">
      <pc:chgData name="拓也 根本" userId="da31d6ba2682652c" providerId="LiveId" clId="{C045B071-FD60-4E5C-A3DC-AC5065C1E31A}" dt="2024-01-17T11:51:10.572" v="25" actId="20577"/>
      <pc:docMkLst>
        <pc:docMk/>
      </pc:docMkLst>
      <pc:sldChg chg="modCm">
        <pc:chgData name="拓也 根本" userId="da31d6ba2682652c" providerId="LiveId" clId="{C045B071-FD60-4E5C-A3DC-AC5065C1E31A}" dt="2024-01-17T11:33:50.437" v="5"/>
        <pc:sldMkLst>
          <pc:docMk/>
          <pc:sldMk cId="2308864707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33:50.437" v="5"/>
              <pc2:cmMkLst xmlns:pc2="http://schemas.microsoft.com/office/powerpoint/2019/9/main/command">
                <pc:docMk/>
                <pc:sldMk cId="2308864707" sldId="257"/>
                <pc2:cmMk id="{31BB4545-B240-4807-80DB-43DCA015329A}"/>
              </pc2:cmMkLst>
              <pc226:cmRplyChg chg="add">
                <pc226:chgData name="拓也 根本" userId="da31d6ba2682652c" providerId="LiveId" clId="{C045B071-FD60-4E5C-A3DC-AC5065C1E31A}" dt="2024-01-17T11:33:43.073" v="4"/>
                <pc2:cmRplyMkLst xmlns:pc2="http://schemas.microsoft.com/office/powerpoint/2019/9/main/command">
                  <pc:docMk/>
                  <pc:sldMk cId="2308864707" sldId="257"/>
                  <pc2:cmMk id="{31BB4545-B240-4807-80DB-43DCA015329A}"/>
                  <pc2:cmRplyMk id="{110C2403-5A52-4199-AD7B-474A9564DE4C}"/>
                </pc2:cmRplyMkLst>
              </pc226:cmRplyChg>
              <pc226:cmRplyChg chg="mod">
                <pc226:chgData name="拓也 根本" userId="da31d6ba2682652c" providerId="LiveId" clId="{C045B071-FD60-4E5C-A3DC-AC5065C1E31A}" dt="2024-01-16T00:49:14.919" v="3"/>
                <pc2:cmRplyMkLst xmlns:pc2="http://schemas.microsoft.com/office/powerpoint/2019/9/main/command">
                  <pc:docMk/>
                  <pc:sldMk cId="2308864707" sldId="257"/>
                  <pc2:cmMk id="{31BB4545-B240-4807-80DB-43DCA015329A}"/>
                  <pc2:cmRplyMk id="{B5910BCC-5D3D-4F94-BD65-62BF0BAE1CCC}"/>
                </pc2:cmRplyMkLst>
              </pc226:cmRplyChg>
            </pc226:cmChg>
          </p:ext>
        </pc:extLst>
      </pc:sldChg>
      <pc:sldChg chg="modSp mod modCm">
        <pc:chgData name="拓也 根本" userId="da31d6ba2682652c" providerId="LiveId" clId="{C045B071-FD60-4E5C-A3DC-AC5065C1E31A}" dt="2024-01-17T11:48:30.870" v="12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48:30.870" v="12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add">
                <pc226:chgData name="拓也 根本" userId="da31d6ba2682652c" providerId="LiveId" clId="{C045B071-FD60-4E5C-A3DC-AC5065C1E31A}" dt="2024-01-17T11:48:28.446" v="11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DB03BB21-A807-43D0-9B49-CEF0CAFEAC91}"/>
                </pc2:cmRplyMkLst>
              </pc226:cmRplyChg>
            </pc226:cmChg>
          </p:ext>
        </pc:extLst>
      </pc:sldChg>
      <pc:sldChg chg="modCm">
        <pc:chgData name="拓也 根本" userId="da31d6ba2682652c" providerId="LiveId" clId="{C045B071-FD60-4E5C-A3DC-AC5065C1E31A}" dt="2024-01-17T11:49:11.023" v="13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拓也 根本" userId="da31d6ba2682652c" providerId="LiveId" clId="{C045B071-FD60-4E5C-A3DC-AC5065C1E31A}" dt="2024-01-17T11:49:11.023" v="13"/>
              <pc2:cmMkLst xmlns:pc2="http://schemas.microsoft.com/office/powerpoint/2019/9/main/command">
                <pc:docMk/>
                <pc:sldMk cId="1503482910" sldId="268"/>
                <pc2:cmMk id="{55DFC96A-5BCB-42C9-B54E-5237CE68D83D}"/>
              </pc2:cmMkLst>
              <pc226:cmRplyChg chg="add">
                <pc226:chgData name="拓也 根本" userId="da31d6ba2682652c" providerId="LiveId" clId="{C045B071-FD60-4E5C-A3DC-AC5065C1E31A}" dt="2024-01-17T11:49:11.023" v="13"/>
                <pc2:cmRplyMkLst xmlns:pc2="http://schemas.microsoft.com/office/powerpoint/2019/9/main/command">
                  <pc:docMk/>
                  <pc:sldMk cId="1503482910" sldId="268"/>
                  <pc2:cmMk id="{55DFC96A-5BCB-42C9-B54E-5237CE68D83D}"/>
                  <pc2:cmRplyMk id="{2D8B4179-594D-43DD-8E5E-A6C7B43FA581}"/>
                </pc2:cmRplyMkLst>
              </pc226:cmRplyChg>
            </pc226:cmChg>
          </p:ext>
        </pc:extLst>
      </pc:sldChg>
      <pc:sldChg chg="modCm">
        <pc:chgData name="拓也 根本" userId="da31d6ba2682652c" providerId="LiveId" clId="{C045B071-FD60-4E5C-A3DC-AC5065C1E31A}" dt="2024-01-17T11:50:20.526" v="16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50:01.729" v="15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">
                <pc226:chgData name="拓也 根本" userId="da31d6ba2682652c" providerId="LiveId" clId="{C045B071-FD60-4E5C-A3DC-AC5065C1E31A}" dt="2024-01-17T11:49:57.029" v="14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14603543-1754-44EA-B738-C4881048902B}"/>
                </pc2:cmRplyMkLst>
              </pc226:cmRplyChg>
            </pc226:cmChg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50:20.526" v="16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</pc226:cmChg>
          </p:ext>
        </pc:extLst>
      </pc:sldChg>
      <pc:sldChg chg="modSp mod">
        <pc:chgData name="拓也 根本" userId="da31d6ba2682652c" providerId="LiveId" clId="{C045B071-FD60-4E5C-A3DC-AC5065C1E31A}" dt="2024-01-15T14:09:24.414" v="1" actId="20577"/>
        <pc:sldMkLst>
          <pc:docMk/>
          <pc:sldMk cId="2785807946" sldId="280"/>
        </pc:sldMkLst>
      </pc:sldChg>
      <pc:sldChg chg="addSp modSp mod modCm">
        <pc:chgData name="拓也 根本" userId="da31d6ba2682652c" providerId="LiveId" clId="{C045B071-FD60-4E5C-A3DC-AC5065C1E31A}" dt="2024-01-17T11:51:10.572" v="25" actId="20577"/>
        <pc:sldMkLst>
          <pc:docMk/>
          <pc:sldMk cId="629212760" sldId="29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48:04.157" v="7"/>
              <pc2:cmMkLst xmlns:pc2="http://schemas.microsoft.com/office/powerpoint/2019/9/main/command">
                <pc:docMk/>
                <pc:sldMk cId="629212760" sldId="292"/>
                <pc2:cmMk id="{F7F4BBB2-6584-4C74-BCC3-A992B428EED8}"/>
              </pc2:cmMkLst>
              <pc226:cmRplyChg chg="add">
                <pc226:chgData name="拓也 根本" userId="da31d6ba2682652c" providerId="LiveId" clId="{C045B071-FD60-4E5C-A3DC-AC5065C1E31A}" dt="2024-01-17T11:48:01.300" v="6"/>
                <pc2:cmRplyMkLst xmlns:pc2="http://schemas.microsoft.com/office/powerpoint/2019/9/main/command">
                  <pc:docMk/>
                  <pc:sldMk cId="629212760" sldId="292"/>
                  <pc2:cmMk id="{F7F4BBB2-6584-4C74-BCC3-A992B428EED8}"/>
                  <pc2:cmRplyMk id="{BC8311D8-CAA6-4655-A552-043BCC66EB72}"/>
                </pc2:cmRplyMkLst>
              </pc226:cmRplyChg>
            </pc226:cmChg>
          </p:ext>
        </pc:extLst>
      </pc:sldChg>
    </pc:docChg>
  </pc:docChgLst>
  <pc:docChgLst>
    <pc:chgData name="根本拓也" userId="fe29bf06-f4a9-430d-8f5a-a1728b29eb07" providerId="ADAL" clId="{B18B671D-0657-48C3-B0ED-E13A7CFB0EE2}"/>
    <pc:docChg chg="undo redo custSel modSld">
      <pc:chgData name="根本拓也" userId="fe29bf06-f4a9-430d-8f5a-a1728b29eb07" providerId="ADAL" clId="{B18B671D-0657-48C3-B0ED-E13A7CFB0EE2}" dt="2025-01-18T12:10:35.813" v="31"/>
      <pc:docMkLst>
        <pc:docMk/>
      </pc:docMkLst>
      <pc:sldChg chg="addSp modSp mod">
        <pc:chgData name="根本拓也" userId="fe29bf06-f4a9-430d-8f5a-a1728b29eb07" providerId="ADAL" clId="{B18B671D-0657-48C3-B0ED-E13A7CFB0EE2}" dt="2025-01-18T12:10:35.813" v="31"/>
        <pc:sldMkLst>
          <pc:docMk/>
          <pc:sldMk cId="3723279915" sldId="260"/>
        </pc:sldMkLst>
      </pc:sldChg>
    </pc:docChg>
  </pc:docChgLst>
  <pc:docChgLst>
    <pc:chgData name="根本拓也" userId="fe29bf06-f4a9-430d-8f5a-a1728b29eb07" providerId="ADAL" clId="{12A619C3-4A4E-40C0-9D4A-61C8B43C4719}"/>
    <pc:docChg chg="custSel delSld modSld">
      <pc:chgData name="根本拓也" userId="fe29bf06-f4a9-430d-8f5a-a1728b29eb07" providerId="ADAL" clId="{12A619C3-4A4E-40C0-9D4A-61C8B43C4719}" dt="2024-03-08T01:54:16.945" v="60" actId="20577"/>
      <pc:docMkLst>
        <pc:docMk/>
      </pc:docMkLst>
      <pc:sldChg chg="modSp mod">
        <pc:chgData name="根本拓也" userId="fe29bf06-f4a9-430d-8f5a-a1728b29eb07" providerId="ADAL" clId="{12A619C3-4A4E-40C0-9D4A-61C8B43C4719}" dt="2024-03-08T01:54:09.967" v="53" actId="20577"/>
        <pc:sldMkLst>
          <pc:docMk/>
          <pc:sldMk cId="1415429646" sldId="256"/>
        </pc:sldMkLst>
      </pc:sldChg>
      <pc:sldChg chg="modSp mod">
        <pc:chgData name="根本拓也" userId="fe29bf06-f4a9-430d-8f5a-a1728b29eb07" providerId="ADAL" clId="{12A619C3-4A4E-40C0-9D4A-61C8B43C4719}" dt="2024-03-08T01:54:16.945" v="60" actId="20577"/>
        <pc:sldMkLst>
          <pc:docMk/>
          <pc:sldMk cId="2308864707" sldId="257"/>
        </pc:sldMkLst>
      </pc:sldChg>
      <pc:sldChg chg="del">
        <pc:chgData name="根本拓也" userId="fe29bf06-f4a9-430d-8f5a-a1728b29eb07" providerId="ADAL" clId="{12A619C3-4A4E-40C0-9D4A-61C8B43C4719}" dt="2024-03-08T01:53:06.623" v="0" actId="47"/>
        <pc:sldMkLst>
          <pc:docMk/>
          <pc:sldMk cId="1433014894" sldId="258"/>
        </pc:sldMkLst>
      </pc:sldChg>
      <pc:sldChg chg="modSp mod">
        <pc:chgData name="根本拓也" userId="fe29bf06-f4a9-430d-8f5a-a1728b29eb07" providerId="ADAL" clId="{12A619C3-4A4E-40C0-9D4A-61C8B43C4719}" dt="2024-03-08T01:53:20.273" v="22" actId="20577"/>
        <pc:sldMkLst>
          <pc:docMk/>
          <pc:sldMk cId="2178706407" sldId="259"/>
        </pc:sldMkLst>
      </pc:sldChg>
      <pc:sldChg chg="delSp modSp mod">
        <pc:chgData name="根本拓也" userId="fe29bf06-f4a9-430d-8f5a-a1728b29eb07" providerId="ADAL" clId="{12A619C3-4A4E-40C0-9D4A-61C8B43C4719}" dt="2024-03-08T01:53:33.436" v="35" actId="478"/>
        <pc:sldMkLst>
          <pc:docMk/>
          <pc:sldMk cId="3723279915" sldId="260"/>
        </pc:sldMkLst>
      </pc:sldChg>
      <pc:sldChg chg="del">
        <pc:chgData name="根本拓也" userId="fe29bf06-f4a9-430d-8f5a-a1728b29eb07" providerId="ADAL" clId="{12A619C3-4A4E-40C0-9D4A-61C8B43C4719}" dt="2024-03-08T01:53:35.309" v="36" actId="47"/>
        <pc:sldMkLst>
          <pc:docMk/>
          <pc:sldMk cId="54527627" sldId="261"/>
        </pc:sldMkLst>
      </pc:sldChg>
      <pc:sldChg chg="modSp mod">
        <pc:chgData name="根本拓也" userId="fe29bf06-f4a9-430d-8f5a-a1728b29eb07" providerId="ADAL" clId="{12A619C3-4A4E-40C0-9D4A-61C8B43C4719}" dt="2024-03-08T01:53:42.399" v="41" actId="6549"/>
        <pc:sldMkLst>
          <pc:docMk/>
          <pc:sldMk cId="1116791747" sldId="262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557973209" sldId="263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63405965" sldId="264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11491020" sldId="265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714904473" sldId="266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608024358" sldId="267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503482910" sldId="268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56377332" sldId="269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12317190" sldId="270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595861571" sldId="271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00993964" sldId="272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79798818" sldId="273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439777432" sldId="274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539444" sldId="275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422501903" sldId="276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213348651" sldId="277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734194402" sldId="278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64905289" sldId="279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785807946" sldId="280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462205323" sldId="281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493812739" sldId="282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61117759" sldId="283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836919085" sldId="284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931861296" sldId="285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043777425" sldId="286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82728681" sldId="287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356256038" sldId="288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589300162" sldId="289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583107954" sldId="290"/>
        </pc:sldMkLst>
      </pc:sldChg>
      <pc:sldChg chg="modSp mod">
        <pc:chgData name="根本拓也" userId="fe29bf06-f4a9-430d-8f5a-a1728b29eb07" providerId="ADAL" clId="{12A619C3-4A4E-40C0-9D4A-61C8B43C4719}" dt="2024-03-08T01:53:13.276" v="12" actId="20577"/>
        <pc:sldMkLst>
          <pc:docMk/>
          <pc:sldMk cId="2697310174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B6B6E-EDED-4DEF-B39A-C54A0FD80DD9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249FB-0D0F-475B-82D3-3087D655B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59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A249FB-0D0F-475B-82D3-3087D655B5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204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BEA6F7-B83C-6ED5-0FE4-B987554A2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4C1CE8-9869-566E-DB63-939FFB01D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D3FDB5-50A6-1450-6D45-4D66B8BC5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376-1198-4D20-AFF3-C0564C295692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DD22C6-E5B9-D1CB-CC7B-73B4FDFBB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/>
              <a:t>©2024 HINATA Consulting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22B8AE-A81F-CBEF-612B-42B10DF60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678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8BF5BE-BED2-5760-E10C-B140367F7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CB29520-98FC-A436-D9C3-31DAEAEAD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CFC3F7-5750-CD9D-474B-C48337FD0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2FC1-BB4F-4E9B-9F6A-AFF892992B87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DA181A-E083-043E-8041-87B39776D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8D2557-385F-A1A5-4C34-F399F9B31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47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4DB8249-C967-D778-3CF9-C0371F75E0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4BCAF4-767D-0D3C-16CB-D2A088E7BB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2BFAB2-0F15-2447-E208-D5E06F73B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4FB1-B2C8-4196-968A-A11279B9FAFC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93D82D-A012-0AA4-C60D-A7DBAD7EC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6A99C4-DA9E-DE73-9265-DFFF89A3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25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1E4E6-1C84-F706-C0DC-3763DB5AA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89513F-F68C-DE04-C11B-0DDE74DE9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1CF89F-AE69-9E11-9D1A-D78BFF2C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5673-ECAB-4CE7-8D9F-31F47DD6A34F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F6A0B9-E6F1-6E7C-8131-28CD77B9C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6A01D3-884E-D89D-4434-2F53A41F3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95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564BF3-773F-8489-630D-9A2654CA1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A29738-0328-355B-4877-B49F8C3A7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D2E72B-9812-7D10-D6AB-0B63787B7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90D-153B-4ECF-A6DF-65D6853D6E9B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7445F5-5689-E89A-6211-3A789F573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FBB6DD-900B-3282-C315-5120CB42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36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08F851-A765-7AD8-AF0F-13C07B3AA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DCED92-5D89-A2BA-7FDF-F4100183F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1AA62A-6D94-8588-0041-D6DDD6342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43F02A5-A5FC-60E3-4DF7-7B369113E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6975-18BA-4FE5-B858-11CF4E50F92A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82A498-4F52-EF35-554E-EBD0F55F8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48975E-11DA-88D9-010F-D99FC1667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14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42A807-0793-F39F-3C02-5F8E82AEC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00612-4963-947D-23EA-7565F271E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854DC8-111C-EE0E-A8C8-5F0A5CF53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71989E6-9D2A-F8C8-D845-9741474FF9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B7CA72-DD86-4AD9-D532-9B7690F7F1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D9983CE-AE6E-8B29-DCEC-B505F8D08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7479-A8C6-442C-AB55-A20C21B63219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5A10A8-5EA6-2A4C-8863-21B57C1C2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6AE39D7-DBD7-9BC2-6BF0-B24700C15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72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1E7F9C-0BF3-DAE4-7E50-D7D0FB6BF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238761-4949-B08F-015C-613903149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D405C-BFBC-42F4-9FC0-3A890D58EBC1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3E3B3FA-7F9E-1E29-1DE1-B0A52FFAE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9DB5CC-B1DE-1C69-492A-4E78F3CDD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88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8B800CA-0898-37A7-070A-1E018A25E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B9D8-7A59-4CC6-A23A-DC5C6EF38C24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2793B82-F95E-0DD6-945D-EFECEEF3E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5946F3-33AF-74DA-7926-498BB9390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50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7F43F8-F7AC-A832-3120-19133881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7B3C9D-2B13-1522-7875-53F862E29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92F03A-95A0-D054-2E1A-0DE97E2474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73AB24-853D-E7A1-B528-56CB7DBAA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CFCE-7DCE-4B09-AC69-590D08BEAE64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6E6A46-BBC7-8618-7920-A6FA9492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BEC01F-5F8E-4E84-A10D-DBBD6EF7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0BF1E9-66E4-E9FD-6820-EFF917680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63C33CF-0E90-774F-CC64-40E0A007A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EE39AA-5399-4756-CB60-C1EFDEF58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7F6640-53AE-ADB2-4FEC-F1FF9AF96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986B-4264-4EB5-A199-7EEDA2A3067E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12F85B-61A6-F602-DE5C-DBD795F5C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41DC7F-1408-955D-8DCD-850EE6A8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03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45DB15A-77FE-B76E-B65B-B479CC7EB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C98C50-D110-BA9C-E9EC-D95401D69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2837C4-3C52-2411-CAC6-5DDB621A6E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50EC7-C588-4DBD-AE11-8A43714EDB4F}" type="datetime1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E31903-CFF6-CAE4-3304-5C67E2B8B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B5DF92-7281-876D-B9D4-A1B6B8C51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64451" y="64191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©2024 HINATA</a:t>
            </a:r>
            <a:r>
              <a:rPr lang="ja-JP" altLang="en-US" dirty="0"/>
              <a:t> </a:t>
            </a:r>
            <a:r>
              <a:rPr lang="en-US" altLang="ja-JP" dirty="0"/>
              <a:t>Consulting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026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EFF5FB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58ACE75-848C-0339-30CE-FECAA9A2A45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5" y="174172"/>
            <a:ext cx="670560" cy="751898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456D8EA-CEFB-CCB6-EF76-4DA594253140}"/>
              </a:ext>
            </a:extLst>
          </p:cNvPr>
          <p:cNvSpPr txBox="1"/>
          <p:nvPr/>
        </p:nvSpPr>
        <p:spPr>
          <a:xfrm>
            <a:off x="1088572" y="261257"/>
            <a:ext cx="10354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経営者の想いを“最高のデザイン”に変える魔術師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536441-B9C9-3EDF-F62F-D8D2EFEA484A}"/>
              </a:ext>
            </a:extLst>
          </p:cNvPr>
          <p:cNvSpPr txBox="1"/>
          <p:nvPr/>
        </p:nvSpPr>
        <p:spPr>
          <a:xfrm>
            <a:off x="918755" y="926070"/>
            <a:ext cx="10354491" cy="5238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「創造を具現化するデザインコンサル」の 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宮下 武三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さんを推薦いたします！</a:t>
            </a: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弊社は設立時にホームページを作った後、特にリニューアルを行っておりませんでした。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設立時に比べてビジョンがより明確になったり、サービス内容が多岐に渡るなど、さまざまな変化がありましたが、ホームページのリニューアルに踏み出せずにおりました。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宮下さんに相談をしたところ、丁寧にヒアリングをしてくださり、ラフデザインも見せていただいたら私のイメージにぴったりのデザインで、「この人ならば私の想いを最高のデザインに形作ってくれる！」と確信し、リニューアルを依頼させていただきました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制作中も非常にスムーズなやり取りをしてくださり、大満足のホームページにリニューアルすることができました。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本当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にありがとう</a:t>
            </a:r>
            <a:r>
              <a:rPr lang="ja-JP" altLang="en-US" sz="220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ございました。！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7183B7B8-2140-ADD9-8BDC-169BDD8A3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86100" y="6475675"/>
            <a:ext cx="6019800" cy="240393"/>
          </a:xfrm>
        </p:spPr>
        <p:txBody>
          <a:bodyPr/>
          <a:lstStyle/>
          <a:p>
            <a:r>
              <a:rPr kumimoji="1" lang="ja-JP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業務改善</a:t>
            </a:r>
            <a:r>
              <a:rPr kumimoji="1" lang="en-US" altLang="ja-JP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IT</a:t>
            </a:r>
            <a:r>
              <a:rPr kumimoji="1" lang="ja-JP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コンサルティング　根本拓也</a:t>
            </a:r>
            <a:r>
              <a:rPr kumimoji="1" lang="en-US" altLang="ja-JP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endParaRPr kumimoji="1" lang="ja-JP" alt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27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18821</TotalTime>
  <Words>167</Words>
  <Application>Microsoft Office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Meiryo UI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泰良 中村</dc:creator>
  <cp:lastModifiedBy>根本拓也</cp:lastModifiedBy>
  <cp:revision>81</cp:revision>
  <dcterms:created xsi:type="dcterms:W3CDTF">2023-12-26T11:17:42Z</dcterms:created>
  <dcterms:modified xsi:type="dcterms:W3CDTF">2025-06-25T12:46:12Z</dcterms:modified>
</cp:coreProperties>
</file>