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43BCCB-6443-CA5C-1E91-0013E18B292B}" name="本島由美子" initials="由本" userId="S::yumiko@motoyun.onmicrosoft.com::86a0bab9-2caa-4809-8b56-8e7c588a1b9a" providerId="AD"/>
  <p188:author id="{3D9063F8-382A-C14E-4CE7-C7DEF3C4A63D}" name="拓也 根本" initials="拓根" userId="da31d6ba2682652c" providerId="Windows Live"/>
  <p188:author id="{4C9DEFFD-A33A-C816-97ED-B99B21D97101}" name="泰良 中村" initials="泰良" userId="fdbe07fe32ca836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8FC"/>
    <a:srgbClr val="EFF5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229681-6406-40DA-822B-124798D733C4}" v="32" dt="2025-06-25T12:44:58.265"/>
    <p1510:client id="{5C32CC76-C61E-4767-AC67-843BB30A8DD5}" v="12" dt="2025-06-25T12:59:00.02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94404" autoAdjust="0"/>
  </p:normalViewPr>
  <p:slideViewPr>
    <p:cSldViewPr snapToGrid="0">
      <p:cViewPr varScale="1">
        <p:scale>
          <a:sx n="62" d="100"/>
          <a:sy n="62" d="100"/>
        </p:scale>
        <p:origin x="904" y="268"/>
      </p:cViewPr>
      <p:guideLst/>
    </p:cSldViewPr>
  </p:slideViewPr>
  <p:outlineViewPr>
    <p:cViewPr>
      <p:scale>
        <a:sx n="50" d="100"/>
        <a:sy n="50" d="100"/>
      </p:scale>
      <p:origin x="0" y="0"/>
    </p:cViewPr>
  </p:outlineViewPr>
  <p:notesTextViewPr>
    <p:cViewPr>
      <p:scale>
        <a:sx n="1" d="1"/>
        <a:sy n="1" d="1"/>
      </p:scale>
      <p:origin x="0" y="0"/>
    </p:cViewPr>
  </p:notesTextViewPr>
  <p:notesViewPr>
    <p:cSldViewPr snapToGrid="0">
      <p:cViewPr varScale="1">
        <p:scale>
          <a:sx n="79" d="100"/>
          <a:sy n="79" d="100"/>
        </p:scale>
        <p:origin x="2764" y="68"/>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microsoft.com/office/2018/10/relationships/authors" Target="author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泰良 中村" userId="fdbe07fe32ca836e" providerId="LiveId" clId="{9FD6F1A9-B467-4A0F-AB3E-8F1A034CCECC}"/>
    <pc:docChg chg="undo custSel addSld modSld sldOrd">
      <pc:chgData name="泰良 中村" userId="fdbe07fe32ca836e" providerId="LiveId" clId="{9FD6F1A9-B467-4A0F-AB3E-8F1A034CCECC}" dt="2024-01-04T08:45:41.317" v="19171" actId="20577"/>
      <pc:docMkLst>
        <pc:docMk/>
      </pc:docMkLst>
      <pc:sldChg chg="modSp mod">
        <pc:chgData name="泰良 中村" userId="fdbe07fe32ca836e" providerId="LiveId" clId="{9FD6F1A9-B467-4A0F-AB3E-8F1A034CCECC}" dt="2024-01-04T08:35:24.090" v="19129" actId="20577"/>
        <pc:sldMkLst>
          <pc:docMk/>
          <pc:sldMk cId="1433014894" sldId="258"/>
        </pc:sldMkLst>
      </pc:sldChg>
      <pc:sldChg chg="modSp mod">
        <pc:chgData name="泰良 中村" userId="fdbe07fe32ca836e" providerId="LiveId" clId="{9FD6F1A9-B467-4A0F-AB3E-8F1A034CCECC}" dt="2023-12-27T07:05:19.714" v="20" actId="20577"/>
        <pc:sldMkLst>
          <pc:docMk/>
          <pc:sldMk cId="2178706407" sldId="259"/>
        </pc:sldMkLst>
      </pc:sldChg>
      <pc:sldChg chg="addSp delSp modSp mod setBg">
        <pc:chgData name="泰良 中村" userId="fdbe07fe32ca836e" providerId="LiveId" clId="{9FD6F1A9-B467-4A0F-AB3E-8F1A034CCECC}" dt="2023-12-27T07:24:35.886" v="958" actId="1076"/>
        <pc:sldMkLst>
          <pc:docMk/>
          <pc:sldMk cId="3723279915" sldId="260"/>
        </pc:sldMkLst>
      </pc:sldChg>
      <pc:sldChg chg="addSp delSp modSp add mod setBg">
        <pc:chgData name="泰良 中村" userId="fdbe07fe32ca836e" providerId="LiveId" clId="{9FD6F1A9-B467-4A0F-AB3E-8F1A034CCECC}" dt="2023-12-27T08:37:25.205" v="2629" actId="20577"/>
        <pc:sldMkLst>
          <pc:docMk/>
          <pc:sldMk cId="54527627" sldId="261"/>
        </pc:sldMkLst>
      </pc:sldChg>
      <pc:sldChg chg="addSp delSp modSp add mod setBg">
        <pc:chgData name="泰良 中村" userId="fdbe07fe32ca836e" providerId="LiveId" clId="{9FD6F1A9-B467-4A0F-AB3E-8F1A034CCECC}" dt="2023-12-27T09:21:25.629" v="2945" actId="12385"/>
        <pc:sldMkLst>
          <pc:docMk/>
          <pc:sldMk cId="1116791747" sldId="262"/>
        </pc:sldMkLst>
      </pc:sldChg>
      <pc:sldChg chg="modSp add mod setBg">
        <pc:chgData name="泰良 中村" userId="fdbe07fe32ca836e" providerId="LiveId" clId="{9FD6F1A9-B467-4A0F-AB3E-8F1A034CCECC}" dt="2023-12-27T09:21:08.024" v="2944" actId="12385"/>
        <pc:sldMkLst>
          <pc:docMk/>
          <pc:sldMk cId="557973209" sldId="263"/>
        </pc:sldMkLst>
      </pc:sldChg>
      <pc:sldChg chg="addSp delSp modSp add mod ord setBg">
        <pc:chgData name="泰良 中村" userId="fdbe07fe32ca836e" providerId="LiveId" clId="{9FD6F1A9-B467-4A0F-AB3E-8F1A034CCECC}" dt="2023-12-27T09:37:58.171" v="3423" actId="1037"/>
        <pc:sldMkLst>
          <pc:docMk/>
          <pc:sldMk cId="63405965" sldId="264"/>
        </pc:sldMkLst>
      </pc:sldChg>
      <pc:sldChg chg="addSp delSp modSp add mod setBg">
        <pc:chgData name="泰良 中村" userId="fdbe07fe32ca836e" providerId="LiveId" clId="{9FD6F1A9-B467-4A0F-AB3E-8F1A034CCECC}" dt="2023-12-27T10:30:05.595" v="5536" actId="14861"/>
        <pc:sldMkLst>
          <pc:docMk/>
          <pc:sldMk cId="4211491020" sldId="265"/>
        </pc:sldMkLst>
      </pc:sldChg>
      <pc:sldChg chg="addSp delSp modSp add mod ord setBg">
        <pc:chgData name="泰良 中村" userId="fdbe07fe32ca836e" providerId="LiveId" clId="{9FD6F1A9-B467-4A0F-AB3E-8F1A034CCECC}" dt="2023-12-27T10:42:40.535" v="6294" actId="20577"/>
        <pc:sldMkLst>
          <pc:docMk/>
          <pc:sldMk cId="1714904473" sldId="266"/>
        </pc:sldMkLst>
      </pc:sldChg>
      <pc:sldChg chg="delSp modSp add mod setBg">
        <pc:chgData name="泰良 中村" userId="fdbe07fe32ca836e" providerId="LiveId" clId="{9FD6F1A9-B467-4A0F-AB3E-8F1A034CCECC}" dt="2023-12-27T10:27:23.737" v="5481" actId="20577"/>
        <pc:sldMkLst>
          <pc:docMk/>
          <pc:sldMk cId="3608024358" sldId="267"/>
        </pc:sldMkLst>
      </pc:sldChg>
      <pc:sldChg chg="addSp delSp modSp add mod setBg">
        <pc:chgData name="泰良 中村" userId="fdbe07fe32ca836e" providerId="LiveId" clId="{9FD6F1A9-B467-4A0F-AB3E-8F1A034CCECC}" dt="2024-01-04T08:42:02.283" v="19151" actId="20577"/>
        <pc:sldMkLst>
          <pc:docMk/>
          <pc:sldMk cId="1503482910" sldId="268"/>
        </pc:sldMkLst>
      </pc:sldChg>
      <pc:sldChg chg="addSp delSp modSp add mod setBg">
        <pc:chgData name="泰良 中村" userId="fdbe07fe32ca836e" providerId="LiveId" clId="{9FD6F1A9-B467-4A0F-AB3E-8F1A034CCECC}" dt="2023-12-27T10:54:59.288" v="6892" actId="20577"/>
        <pc:sldMkLst>
          <pc:docMk/>
          <pc:sldMk cId="4256377332" sldId="269"/>
        </pc:sldMkLst>
      </pc:sldChg>
      <pc:sldChg chg="delSp modSp add mod setBg">
        <pc:chgData name="泰良 中村" userId="fdbe07fe32ca836e" providerId="LiveId" clId="{9FD6F1A9-B467-4A0F-AB3E-8F1A034CCECC}" dt="2023-12-29T11:34:59.085" v="15041" actId="20577"/>
        <pc:sldMkLst>
          <pc:docMk/>
          <pc:sldMk cId="4212317190" sldId="270"/>
        </pc:sldMkLst>
      </pc:sldChg>
      <pc:sldChg chg="modSp add mod ord setBg">
        <pc:chgData name="泰良 中村" userId="fdbe07fe32ca836e" providerId="LiveId" clId="{9FD6F1A9-B467-4A0F-AB3E-8F1A034CCECC}" dt="2023-12-28T08:42:50.899" v="7898" actId="20577"/>
        <pc:sldMkLst>
          <pc:docMk/>
          <pc:sldMk cId="3595861571" sldId="271"/>
        </pc:sldMkLst>
      </pc:sldChg>
      <pc:sldChg chg="delSp modSp add mod ord setBg">
        <pc:chgData name="泰良 中村" userId="fdbe07fe32ca836e" providerId="LiveId" clId="{9FD6F1A9-B467-4A0F-AB3E-8F1A034CCECC}" dt="2023-12-28T09:17:56.908" v="8441" actId="20577"/>
        <pc:sldMkLst>
          <pc:docMk/>
          <pc:sldMk cId="4200993964" sldId="272"/>
        </pc:sldMkLst>
      </pc:sldChg>
      <pc:sldChg chg="addSp delSp modSp add mod setBg">
        <pc:chgData name="泰良 中村" userId="fdbe07fe32ca836e" providerId="LiveId" clId="{9FD6F1A9-B467-4A0F-AB3E-8F1A034CCECC}" dt="2023-12-28T09:33:37.874" v="9098" actId="20577"/>
        <pc:sldMkLst>
          <pc:docMk/>
          <pc:sldMk cId="279798818" sldId="273"/>
        </pc:sldMkLst>
      </pc:sldChg>
      <pc:sldChg chg="delSp modSp add mod setBg">
        <pc:chgData name="泰良 中村" userId="fdbe07fe32ca836e" providerId="LiveId" clId="{9FD6F1A9-B467-4A0F-AB3E-8F1A034CCECC}" dt="2024-01-04T08:40:12.286" v="19131" actId="20577"/>
        <pc:sldMkLst>
          <pc:docMk/>
          <pc:sldMk cId="3439777432" sldId="274"/>
        </pc:sldMkLst>
      </pc:sldChg>
      <pc:sldChg chg="modSp add mod ord setBg">
        <pc:chgData name="泰良 中村" userId="fdbe07fe32ca836e" providerId="LiveId" clId="{9FD6F1A9-B467-4A0F-AB3E-8F1A034CCECC}" dt="2023-12-28T10:24:54.453" v="10536" actId="20577"/>
        <pc:sldMkLst>
          <pc:docMk/>
          <pc:sldMk cId="3539444" sldId="275"/>
        </pc:sldMkLst>
      </pc:sldChg>
      <pc:sldChg chg="addSp modSp add mod ord setBg">
        <pc:chgData name="泰良 中村" userId="fdbe07fe32ca836e" providerId="LiveId" clId="{9FD6F1A9-B467-4A0F-AB3E-8F1A034CCECC}" dt="2023-12-28T10:38:22.947" v="11525" actId="20577"/>
        <pc:sldMkLst>
          <pc:docMk/>
          <pc:sldMk cId="3422501903" sldId="276"/>
        </pc:sldMkLst>
      </pc:sldChg>
      <pc:sldChg chg="modSp add mod setBg">
        <pc:chgData name="泰良 中村" userId="fdbe07fe32ca836e" providerId="LiveId" clId="{9FD6F1A9-B467-4A0F-AB3E-8F1A034CCECC}" dt="2024-01-04T08:41:12.934" v="19141" actId="20577"/>
        <pc:sldMkLst>
          <pc:docMk/>
          <pc:sldMk cId="3213348651" sldId="277"/>
        </pc:sldMkLst>
      </pc:sldChg>
      <pc:sldChg chg="modSp add mod ord setBg">
        <pc:chgData name="泰良 中村" userId="fdbe07fe32ca836e" providerId="LiveId" clId="{9FD6F1A9-B467-4A0F-AB3E-8F1A034CCECC}" dt="2023-12-29T09:46:00.040" v="12569" actId="20577"/>
        <pc:sldMkLst>
          <pc:docMk/>
          <pc:sldMk cId="1734194402" sldId="278"/>
        </pc:sldMkLst>
      </pc:sldChg>
      <pc:sldChg chg="modSp add mod ord setBg">
        <pc:chgData name="泰良 中村" userId="fdbe07fe32ca836e" providerId="LiveId" clId="{9FD6F1A9-B467-4A0F-AB3E-8F1A034CCECC}" dt="2023-12-29T10:43:36.661" v="13407" actId="20577"/>
        <pc:sldMkLst>
          <pc:docMk/>
          <pc:sldMk cId="464905289" sldId="279"/>
        </pc:sldMkLst>
      </pc:sldChg>
      <pc:sldChg chg="addSp delSp modSp add mod ord setBg">
        <pc:chgData name="泰良 中村" userId="fdbe07fe32ca836e" providerId="LiveId" clId="{9FD6F1A9-B467-4A0F-AB3E-8F1A034CCECC}" dt="2024-01-04T08:42:38.265" v="19159" actId="20577"/>
        <pc:sldMkLst>
          <pc:docMk/>
          <pc:sldMk cId="2785807946" sldId="280"/>
        </pc:sldMkLst>
      </pc:sldChg>
      <pc:sldChg chg="addSp delSp modSp add mod setBg">
        <pc:chgData name="泰良 中村" userId="fdbe07fe32ca836e" providerId="LiveId" clId="{9FD6F1A9-B467-4A0F-AB3E-8F1A034CCECC}" dt="2023-12-29T11:33:26.686" v="15025" actId="20577"/>
        <pc:sldMkLst>
          <pc:docMk/>
          <pc:sldMk cId="1462205323" sldId="281"/>
        </pc:sldMkLst>
      </pc:sldChg>
      <pc:sldChg chg="modSp add mod ord setBg">
        <pc:chgData name="泰良 中村" userId="fdbe07fe32ca836e" providerId="LiveId" clId="{9FD6F1A9-B467-4A0F-AB3E-8F1A034CCECC}" dt="2023-12-30T10:13:38.009" v="15227" actId="20577"/>
        <pc:sldMkLst>
          <pc:docMk/>
          <pc:sldMk cId="1493812739" sldId="282"/>
        </pc:sldMkLst>
      </pc:sldChg>
      <pc:sldChg chg="addSp delSp modSp add mod ord setBg">
        <pc:chgData name="泰良 中村" userId="fdbe07fe32ca836e" providerId="LiveId" clId="{9FD6F1A9-B467-4A0F-AB3E-8F1A034CCECC}" dt="2023-12-30T11:15:04.907" v="16571" actId="6549"/>
        <pc:sldMkLst>
          <pc:docMk/>
          <pc:sldMk cId="61117759" sldId="283"/>
        </pc:sldMkLst>
      </pc:sldChg>
      <pc:sldChg chg="addSp delSp modSp add mod setBg">
        <pc:chgData name="泰良 中村" userId="fdbe07fe32ca836e" providerId="LiveId" clId="{9FD6F1A9-B467-4A0F-AB3E-8F1A034CCECC}" dt="2023-12-30T11:29:12.796" v="17493" actId="20577"/>
        <pc:sldMkLst>
          <pc:docMk/>
          <pc:sldMk cId="2836919085" sldId="284"/>
        </pc:sldMkLst>
      </pc:sldChg>
      <pc:sldChg chg="modSp add mod ord setBg">
        <pc:chgData name="泰良 中村" userId="fdbe07fe32ca836e" providerId="LiveId" clId="{9FD6F1A9-B467-4A0F-AB3E-8F1A034CCECC}" dt="2023-12-30T11:17:01.071" v="16763" actId="20577"/>
        <pc:sldMkLst>
          <pc:docMk/>
          <pc:sldMk cId="1931861296" sldId="285"/>
        </pc:sldMkLst>
      </pc:sldChg>
      <pc:sldChg chg="addSp delSp modSp add mod setBg">
        <pc:chgData name="泰良 中村" userId="fdbe07fe32ca836e" providerId="LiveId" clId="{9FD6F1A9-B467-4A0F-AB3E-8F1A034CCECC}" dt="2024-01-04T08:44:48.535" v="19160" actId="20577"/>
        <pc:sldMkLst>
          <pc:docMk/>
          <pc:sldMk cId="1043777425" sldId="286"/>
        </pc:sldMkLst>
      </pc:sldChg>
      <pc:sldChg chg="modSp add mod ord setBg">
        <pc:chgData name="泰良 中村" userId="fdbe07fe32ca836e" providerId="LiveId" clId="{9FD6F1A9-B467-4A0F-AB3E-8F1A034CCECC}" dt="2023-12-30T11:32:35.479" v="17695" actId="20577"/>
        <pc:sldMkLst>
          <pc:docMk/>
          <pc:sldMk cId="4282728681" sldId="287"/>
        </pc:sldMkLst>
      </pc:sldChg>
      <pc:sldChg chg="addSp delSp modSp add mod ord setBg">
        <pc:chgData name="泰良 中村" userId="fdbe07fe32ca836e" providerId="LiveId" clId="{9FD6F1A9-B467-4A0F-AB3E-8F1A034CCECC}" dt="2024-01-04T08:45:41.317" v="19171" actId="20577"/>
        <pc:sldMkLst>
          <pc:docMk/>
          <pc:sldMk cId="2356256038" sldId="288"/>
        </pc:sldMkLst>
      </pc:sldChg>
    </pc:docChg>
  </pc:docChgLst>
  <pc:docChgLst>
    <pc:chgData name="泰良 中村" userId="fdbe07fe32ca836e" providerId="LiveId" clId="{AFA8D043-8736-4BAB-B914-ECD9952CCAA8}"/>
    <pc:docChg chg="delSld modSld">
      <pc:chgData name="泰良 中村" userId="fdbe07fe32ca836e" providerId="LiveId" clId="{AFA8D043-8736-4BAB-B914-ECD9952CCAA8}" dt="2024-01-19T09:01:13.677" v="1149" actId="20577"/>
      <pc:docMkLst>
        <pc:docMk/>
      </pc:docMkLst>
      <pc:sldChg chg="modNotesTx">
        <pc:chgData name="泰良 中村" userId="fdbe07fe32ca836e" providerId="LiveId" clId="{AFA8D043-8736-4BAB-B914-ECD9952CCAA8}" dt="2024-01-18T05:23:46.250" v="218" actId="20577"/>
        <pc:sldMkLst>
          <pc:docMk/>
          <pc:sldMk cId="3723279915" sldId="260"/>
        </pc:sldMkLst>
      </pc:sldChg>
      <pc:sldChg chg="modSp mod modNotesTx">
        <pc:chgData name="泰良 中村" userId="fdbe07fe32ca836e" providerId="LiveId" clId="{AFA8D043-8736-4BAB-B914-ECD9952CCAA8}" dt="2024-01-18T05:36:01.685" v="420" actId="20577"/>
        <pc:sldMkLst>
          <pc:docMk/>
          <pc:sldMk cId="63405965" sldId="264"/>
        </pc:sldMkLst>
      </pc:sldChg>
      <pc:sldChg chg="modNotesTx">
        <pc:chgData name="泰良 中村" userId="fdbe07fe32ca836e" providerId="LiveId" clId="{AFA8D043-8736-4BAB-B914-ECD9952CCAA8}" dt="2024-01-18T05:39:14.018" v="586" actId="20577"/>
        <pc:sldMkLst>
          <pc:docMk/>
          <pc:sldMk cId="1714904473" sldId="266"/>
        </pc:sldMkLst>
      </pc:sldChg>
      <pc:sldChg chg="modNotesTx">
        <pc:chgData name="泰良 中村" userId="fdbe07fe32ca836e" providerId="LiveId" clId="{AFA8D043-8736-4BAB-B914-ECD9952CCAA8}" dt="2024-01-18T05:41:16.094" v="734" actId="20577"/>
        <pc:sldMkLst>
          <pc:docMk/>
          <pc:sldMk cId="3608024358" sldId="267"/>
        </pc:sldMkLst>
      </pc:sldChg>
      <pc:sldChg chg="modSp mod modCm modNotesTx">
        <pc:chgData name="泰良 中村" userId="fdbe07fe32ca836e" providerId="LiveId" clId="{AFA8D043-8736-4BAB-B914-ECD9952CCAA8}" dt="2024-01-19T09:01:13.677" v="1149"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D237C440-88E1-4A17-B9E7-42676CB89506}"/>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365308BA-C97D-48A7-A526-FF53DE5C7728}"/>
              </pc2:cmMkLst>
            </pc226:cmChg>
          </p:ext>
        </pc:extLst>
      </pc:sldChg>
      <pc:sldChg chg="modSp mod modCm">
        <pc:chgData name="泰良 中村" userId="fdbe07fe32ca836e" providerId="LiveId" clId="{AFA8D043-8736-4BAB-B914-ECD9952CCAA8}" dt="2024-01-18T05:15:09.685" v="120"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77D47631-2111-43E4-ADF9-EB0BF4C6CCAE}"/>
              </pc2:cmMkLst>
            </pc226:cmChg>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6DF7E2CF-44FE-4345-B3A4-167BD2C5E7F8}"/>
              </pc2:cmMkLst>
            </pc226:cmChg>
          </p:ext>
        </pc:extLst>
      </pc:sldChg>
      <pc:sldChg chg="modNotesTx">
        <pc:chgData name="泰良 中村" userId="fdbe07fe32ca836e" providerId="LiveId" clId="{AFA8D043-8736-4BAB-B914-ECD9952CCAA8}" dt="2024-01-18T05:51:37.459" v="1123" actId="20577"/>
        <pc:sldMkLst>
          <pc:docMk/>
          <pc:sldMk cId="4212317190" sldId="270"/>
        </pc:sldMkLst>
      </pc:sldChg>
      <pc:sldChg chg="modSp mod modCm">
        <pc:chgData name="泰良 中村" userId="fdbe07fe32ca836e" providerId="LiveId" clId="{AFA8D043-8736-4BAB-B914-ECD9952CCAA8}" dt="2024-01-18T05:16:11.477" v="124" actId="20577"/>
        <pc:sldMkLst>
          <pc:docMk/>
          <pc:sldMk cId="464905289" sldId="27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6:11.477" v="124" actId="20577"/>
              <pc2:cmMkLst xmlns:pc2="http://schemas.microsoft.com/office/powerpoint/2019/9/main/command">
                <pc:docMk/>
                <pc:sldMk cId="464905289" sldId="279"/>
                <pc2:cmMk id="{AFF2BB6A-4D31-459A-9B67-659D090201AA}"/>
              </pc2:cmMkLst>
            </pc226:cmChg>
          </p:ext>
        </pc:extLst>
      </pc:sldChg>
      <pc:sldChg chg="del">
        <pc:chgData name="泰良 中村" userId="fdbe07fe32ca836e" providerId="LiveId" clId="{AFA8D043-8736-4BAB-B914-ECD9952CCAA8}" dt="2024-01-18T05:09:53.673" v="0" actId="47"/>
        <pc:sldMkLst>
          <pc:docMk/>
          <pc:sldMk cId="629212760" sldId="292"/>
        </pc:sldMkLst>
      </pc:sldChg>
    </pc:docChg>
  </pc:docChgLst>
  <pc:docChgLst>
    <pc:chgData name="泰良 中村" userId="fdbe07fe32ca836e" providerId="LiveId" clId="{9D4281B2-0CB2-44CF-AF92-15D229252E47}"/>
    <pc:docChg chg="undo custSel addSld modSld sldOrd modMainMaster">
      <pc:chgData name="泰良 中村" userId="fdbe07fe32ca836e" providerId="LiveId" clId="{9D4281B2-0CB2-44CF-AF92-15D229252E47}" dt="2024-01-15T10:08:07.866" v="2520"/>
      <pc:docMkLst>
        <pc:docMk/>
      </pc:docMkLst>
      <pc:sldChg chg="modSp mod modCm">
        <pc:chgData name="泰良 中村" userId="fdbe07fe32ca836e" providerId="LiveId" clId="{9D4281B2-0CB2-44CF-AF92-15D229252E47}" dt="2024-01-15T09:12:27.156" v="2180"/>
        <pc:sldMkLst>
          <pc:docMk/>
          <pc:sldMk cId="2308864707" sldId="257"/>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9:12:27.156" v="2180"/>
              <pc2:cmMkLst xmlns:pc2="http://schemas.microsoft.com/office/powerpoint/2019/9/main/command">
                <pc:docMk/>
                <pc:sldMk cId="2308864707" sldId="257"/>
                <pc2:cmMk id="{31BB4545-B240-4807-80DB-43DCA015329A}"/>
              </pc2:cmMkLst>
              <pc226:cmRplyChg chg="add mod">
                <pc226:chgData name="泰良 中村" userId="fdbe07fe32ca836e" providerId="LiveId" clId="{9D4281B2-0CB2-44CF-AF92-15D229252E47}" dt="2024-01-15T09:12:27.156" v="2180"/>
                <pc2:cmRplyMkLst xmlns:pc2="http://schemas.microsoft.com/office/powerpoint/2019/9/main/command">
                  <pc:docMk/>
                  <pc:sldMk cId="2308864707" sldId="257"/>
                  <pc2:cmMk id="{31BB4545-B240-4807-80DB-43DCA015329A}"/>
                  <pc2:cmRplyMk id="{F879FD83-A19F-4FE7-AB5B-3A718075C2B4}"/>
                </pc2:cmRplyMkLst>
              </pc226:cmRplyChg>
            </pc226:cmChg>
          </p:ext>
        </pc:extLst>
      </pc:sldChg>
      <pc:sldChg chg="modCm">
        <pc:chgData name="泰良 中村" userId="fdbe07fe32ca836e" providerId="LiveId" clId="{9D4281B2-0CB2-44CF-AF92-15D229252E47}" dt="2024-01-15T07:38:25.136" v="528"/>
        <pc:sldMkLst>
          <pc:docMk/>
          <pc:sldMk cId="2178706407" sldId="259"/>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7:38:25.136" v="528"/>
              <pc2:cmMkLst xmlns:pc2="http://schemas.microsoft.com/office/powerpoint/2019/9/main/command">
                <pc:docMk/>
                <pc:sldMk cId="2178706407" sldId="259"/>
                <pc2:cmMk id="{6C8B0EA2-C124-4705-9DFB-BF1780B31763}"/>
              </pc2:cmMkLst>
              <pc226:cmRplyChg chg="add">
                <pc226:chgData name="泰良 中村" userId="fdbe07fe32ca836e" providerId="LiveId" clId="{9D4281B2-0CB2-44CF-AF92-15D229252E47}" dt="2024-01-15T07:38:25.136" v="528"/>
                <pc2:cmRplyMkLst xmlns:pc2="http://schemas.microsoft.com/office/powerpoint/2019/9/main/command">
                  <pc:docMk/>
                  <pc:sldMk cId="2178706407" sldId="259"/>
                  <pc2:cmMk id="{6C8B0EA2-C124-4705-9DFB-BF1780B31763}"/>
                  <pc2:cmRplyMk id="{0C6C3DAF-56FA-4B5B-B0D7-82BFDE2FB18E}"/>
                </pc2:cmRplyMkLst>
              </pc226:cmRplyChg>
            </pc226:cmChg>
          </p:ext>
        </pc:extLst>
      </pc:sldChg>
      <pc:sldChg chg="modSp mod">
        <pc:chgData name="泰良 中村" userId="fdbe07fe32ca836e" providerId="LiveId" clId="{9D4281B2-0CB2-44CF-AF92-15D229252E47}" dt="2024-01-15T09:59:43.361" v="2514" actId="14100"/>
        <pc:sldMkLst>
          <pc:docMk/>
          <pc:sldMk cId="3723279915" sldId="260"/>
        </pc:sldMkLst>
      </pc:sldChg>
      <pc:sldChg chg="delSp modSp mod ord modCm">
        <pc:chgData name="泰良 中村" userId="fdbe07fe32ca836e" providerId="LiveId" clId="{9D4281B2-0CB2-44CF-AF92-15D229252E47}" dt="2024-01-15T09:46:23.925" v="2506" actId="20577"/>
        <pc:sldMkLst>
          <pc:docMk/>
          <pc:sldMk cId="63405965" sldId="264"/>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8:25:27.705" v="1760"/>
              <pc2:cmMkLst xmlns:pc2="http://schemas.microsoft.com/office/powerpoint/2019/9/main/command">
                <pc:docMk/>
                <pc:sldMk cId="63405965" sldId="264"/>
                <pc2:cmMk id="{2DA2385D-D025-4E77-989A-E3D033C00C22}"/>
              </pc2:cmMkLst>
              <pc226:cmRplyChg chg="add">
                <pc226:chgData name="泰良 中村" userId="fdbe07fe32ca836e" providerId="LiveId" clId="{9D4281B2-0CB2-44CF-AF92-15D229252E47}" dt="2024-01-15T08:25:27.705" v="1760"/>
                <pc2:cmRplyMkLst xmlns:pc2="http://schemas.microsoft.com/office/powerpoint/2019/9/main/command">
                  <pc:docMk/>
                  <pc:sldMk cId="63405965" sldId="264"/>
                  <pc2:cmMk id="{2DA2385D-D025-4E77-989A-E3D033C00C22}"/>
                  <pc2:cmRplyMk id="{02B08F9E-7C46-445F-BB69-BA5B19629490}"/>
                </pc2:cmRplyMkLst>
              </pc226:cmRplyChg>
            </pc226:cmChg>
          </p:ext>
        </pc:extLst>
      </pc:sldChg>
      <pc:sldChg chg="modSp mod">
        <pc:chgData name="泰良 中村" userId="fdbe07fe32ca836e" providerId="LiveId" clId="{9D4281B2-0CB2-44CF-AF92-15D229252E47}" dt="2024-01-15T08:25:41.455" v="1770" actId="1035"/>
        <pc:sldMkLst>
          <pc:docMk/>
          <pc:sldMk cId="4211491020" sldId="265"/>
        </pc:sldMkLst>
      </pc:sldChg>
      <pc:sldChg chg="modSp mod">
        <pc:chgData name="泰良 中村" userId="fdbe07fe32ca836e" providerId="LiveId" clId="{9D4281B2-0CB2-44CF-AF92-15D229252E47}" dt="2024-01-15T08:26:30.710" v="1771" actId="732"/>
        <pc:sldMkLst>
          <pc:docMk/>
          <pc:sldMk cId="1714904473" sldId="266"/>
        </pc:sldMkLst>
      </pc:sldChg>
      <pc:sldChg chg="modSp mod addCm modCm">
        <pc:chgData name="泰良 中村" userId="fdbe07fe32ca836e" providerId="LiveId" clId="{9D4281B2-0CB2-44CF-AF92-15D229252E47}" dt="2024-01-15T10:08:07.866" v="2520"/>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D237C440-88E1-4A17-B9E7-42676CB89506}"/>
              </pc2:cmMkLst>
            </pc226:cmChg>
            <pc226:cmChg xmlns:pc226="http://schemas.microsoft.com/office/powerpoint/2022/06/main/command" chg="add mod">
              <pc226:chgData name="泰良 中村" userId="fdbe07fe32ca836e" providerId="LiveId" clId="{9D4281B2-0CB2-44CF-AF92-15D229252E47}" dt="2024-01-15T10:08:07.866" v="2520"/>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365308BA-C97D-48A7-A526-FF53DE5C7728}"/>
              </pc2:cmMkLst>
            </pc226:cmChg>
          </p:ext>
        </pc:extLst>
      </pc:sldChg>
      <pc:sldChg chg="addSp delSp modSp mod modCm">
        <pc:chgData name="泰良 中村" userId="fdbe07fe32ca836e" providerId="LiveId" clId="{9D4281B2-0CB2-44CF-AF92-15D229252E47}" dt="2024-01-15T09:53:02.754" v="2512"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77D47631-2111-43E4-ADF9-EB0BF4C6CCAE}"/>
              </pc2:cmMkLst>
            </pc226:cmChg>
            <pc226:cmChg xmlns:pc226="http://schemas.microsoft.com/office/powerpoint/2022/06/main/command" chg="">
              <pc226:chgData name="泰良 中村" userId="fdbe07fe32ca836e" providerId="LiveId" clId="{9D4281B2-0CB2-44CF-AF92-15D229252E47}" dt="2024-01-15T09:07:30.257" v="2167"/>
              <pc2:cmMkLst xmlns:pc2="http://schemas.microsoft.com/office/powerpoint/2019/9/main/command">
                <pc:docMk/>
                <pc:sldMk cId="4256377332" sldId="269"/>
                <pc2:cmMk id="{C100B2A0-6447-4565-B4F0-BC9C98B50F38}"/>
              </pc2:cmMkLst>
              <pc226:cmRplyChg chg="add">
                <pc226:chgData name="泰良 中村" userId="fdbe07fe32ca836e" providerId="LiveId" clId="{9D4281B2-0CB2-44CF-AF92-15D229252E47}" dt="2024-01-15T09:07:30.257" v="2167"/>
                <pc2:cmRplyMkLst xmlns:pc2="http://schemas.microsoft.com/office/powerpoint/2019/9/main/command">
                  <pc:docMk/>
                  <pc:sldMk cId="4256377332" sldId="269"/>
                  <pc2:cmMk id="{C100B2A0-6447-4565-B4F0-BC9C98B50F38}"/>
                  <pc2:cmRplyMk id="{17C88655-5A6B-4135-BB0C-CF29C4407019}"/>
                </pc2:cmRplyMkLst>
              </pc226:cmRplyChg>
            </pc226:cmChg>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6DF7E2CF-44FE-4345-B3A4-167BD2C5E7F8}"/>
              </pc2:cmMkLst>
            </pc226:cmChg>
          </p:ext>
        </pc:extLst>
      </pc:sldChg>
      <pc:sldChg chg="modSp mod modCm">
        <pc:chgData name="泰良 中村" userId="fdbe07fe32ca836e" providerId="LiveId" clId="{9D4281B2-0CB2-44CF-AF92-15D229252E47}" dt="2024-01-15T09:48:23.589" v="2510" actId="20577"/>
        <pc:sldMkLst>
          <pc:docMk/>
          <pc:sldMk cId="464905289" sldId="27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16:04.458" v="2181"/>
              <pc2:cmMkLst xmlns:pc2="http://schemas.microsoft.com/office/powerpoint/2019/9/main/command">
                <pc:docMk/>
                <pc:sldMk cId="464905289" sldId="279"/>
                <pc2:cmMk id="{AFF2BB6A-4D31-459A-9B67-659D090201AA}"/>
              </pc2:cmMkLst>
              <pc226:cmRplyChg chg="add">
                <pc226:chgData name="泰良 中村" userId="fdbe07fe32ca836e" providerId="LiveId" clId="{9D4281B2-0CB2-44CF-AF92-15D229252E47}" dt="2024-01-15T09:16:04.458" v="2181"/>
                <pc2:cmRplyMkLst xmlns:pc2="http://schemas.microsoft.com/office/powerpoint/2019/9/main/command">
                  <pc:docMk/>
                  <pc:sldMk cId="464905289" sldId="279"/>
                  <pc2:cmMk id="{AFF2BB6A-4D31-459A-9B67-659D090201AA}"/>
                  <pc2:cmRplyMk id="{1A278184-2FEA-4765-B85C-077E69DD20D6}"/>
                </pc2:cmRplyMkLst>
              </pc226:cmRplyChg>
            </pc226:cmChg>
          </p:ext>
        </pc:extLst>
      </pc:sldChg>
      <pc:sldChg chg="modSp mod">
        <pc:chgData name="泰良 中村" userId="fdbe07fe32ca836e" providerId="LiveId" clId="{9D4281B2-0CB2-44CF-AF92-15D229252E47}" dt="2024-01-15T08:48:14.458" v="1870" actId="14100"/>
        <pc:sldMkLst>
          <pc:docMk/>
          <pc:sldMk cId="2785807946" sldId="280"/>
        </pc:sldMkLst>
      </pc:sldChg>
      <pc:sldChg chg="modSp mod">
        <pc:chgData name="泰良 中村" userId="fdbe07fe32ca836e" providerId="LiveId" clId="{9D4281B2-0CB2-44CF-AF92-15D229252E47}" dt="2024-01-15T09:16:54.347" v="2183" actId="1036"/>
        <pc:sldMkLst>
          <pc:docMk/>
          <pc:sldMk cId="61117759" sldId="283"/>
        </pc:sldMkLst>
      </pc:sldChg>
      <pc:sldChg chg="modSp mod">
        <pc:chgData name="泰良 中村" userId="fdbe07fe32ca836e" providerId="LiveId" clId="{9D4281B2-0CB2-44CF-AF92-15D229252E47}" dt="2024-01-15T09:32:28.361" v="2291" actId="1035"/>
        <pc:sldMkLst>
          <pc:docMk/>
          <pc:sldMk cId="2356256038" sldId="288"/>
        </pc:sldMkLst>
      </pc:sldChg>
      <pc:sldChg chg="modSp mod">
        <pc:chgData name="泰良 中村" userId="fdbe07fe32ca836e" providerId="LiveId" clId="{9D4281B2-0CB2-44CF-AF92-15D229252E47}" dt="2024-01-15T09:31:48.058" v="2270" actId="20577"/>
        <pc:sldMkLst>
          <pc:docMk/>
          <pc:sldMk cId="2583107954" sldId="290"/>
        </pc:sldMkLst>
      </pc:sldChg>
      <pc:sldChg chg="addSp delSp modSp add mod setBg">
        <pc:chgData name="泰良 中村" userId="fdbe07fe32ca836e" providerId="LiveId" clId="{9D4281B2-0CB2-44CF-AF92-15D229252E47}" dt="2024-01-15T07:38:05.295" v="527" actId="164"/>
        <pc:sldMkLst>
          <pc:docMk/>
          <pc:sldMk cId="2697310174" sldId="291"/>
        </pc:sldMkLst>
      </pc:sldChg>
      <pc:sldChg chg="delSp modSp add mod setBg modCm">
        <pc:chgData name="泰良 中村" userId="fdbe07fe32ca836e" providerId="LiveId" clId="{9D4281B2-0CB2-44CF-AF92-15D229252E47}" dt="2024-01-15T09:41:58.123" v="2321"/>
        <pc:sldMkLst>
          <pc:docMk/>
          <pc:sldMk cId="629212760" sldId="292"/>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41:58.123" v="2321"/>
              <pc2:cmMkLst xmlns:pc2="http://schemas.microsoft.com/office/powerpoint/2019/9/main/command">
                <pc:docMk/>
                <pc:sldMk cId="629212760" sldId="292"/>
                <pc2:cmMk id="{F7F4BBB2-6584-4C74-BCC3-A992B428EED8}"/>
              </pc2:cmMkLst>
              <pc226:cmRplyChg chg="add mod">
                <pc226:chgData name="泰良 中村" userId="fdbe07fe32ca836e" providerId="LiveId" clId="{9D4281B2-0CB2-44CF-AF92-15D229252E47}" dt="2024-01-15T09:41:58.123" v="2321"/>
                <pc2:cmRplyMkLst xmlns:pc2="http://schemas.microsoft.com/office/powerpoint/2019/9/main/command">
                  <pc:docMk/>
                  <pc:sldMk cId="629212760" sldId="292"/>
                  <pc2:cmMk id="{F7F4BBB2-6584-4C74-BCC3-A992B428EED8}"/>
                  <pc2:cmRplyMk id="{E0EE9FAF-CFCC-4E92-BF2B-75E9163E116D}"/>
                </pc2:cmRplyMkLst>
              </pc226:cmRplyChg>
            </pc226:cmChg>
          </p:ext>
        </pc:extLst>
      </pc:sldChg>
      <pc:sldMasterChg chg="modSp mod">
        <pc:chgData name="泰良 中村" userId="fdbe07fe32ca836e" providerId="LiveId" clId="{9D4281B2-0CB2-44CF-AF92-15D229252E47}" dt="2024-01-15T07:20:23.602" v="97" actId="20577"/>
        <pc:sldMasterMkLst>
          <pc:docMk/>
          <pc:sldMasterMk cId="3840268684" sldId="2147483648"/>
        </pc:sldMasterMkLst>
      </pc:sldMasterChg>
    </pc:docChg>
  </pc:docChgLst>
  <pc:docChgLst>
    <pc:chgData name="根本拓也" userId="fe29bf06-f4a9-430d-8f5a-a1728b29eb07" providerId="ADAL" clId="{B18B671D-0657-48C3-B0ED-E13A7CFB0EE2}"/>
    <pc:docChg chg="undo redo custSel modSld">
      <pc:chgData name="根本拓也" userId="fe29bf06-f4a9-430d-8f5a-a1728b29eb07" providerId="ADAL" clId="{B18B671D-0657-48C3-B0ED-E13A7CFB0EE2}" dt="2025-01-18T12:10:35.813" v="31"/>
      <pc:docMkLst>
        <pc:docMk/>
      </pc:docMkLst>
      <pc:sldChg chg="addSp modSp mod">
        <pc:chgData name="根本拓也" userId="fe29bf06-f4a9-430d-8f5a-a1728b29eb07" providerId="ADAL" clId="{B18B671D-0657-48C3-B0ED-E13A7CFB0EE2}" dt="2025-01-18T12:10:35.813" v="31"/>
        <pc:sldMkLst>
          <pc:docMk/>
          <pc:sldMk cId="3723279915" sldId="260"/>
        </pc:sldMkLst>
      </pc:sldChg>
    </pc:docChg>
  </pc:docChgLst>
  <pc:docChgLst>
    <pc:chgData name="根本拓也" userId="fe29bf06-f4a9-430d-8f5a-a1728b29eb07" providerId="ADAL" clId="{945EB2BB-6844-4788-A2BB-E52BEAC320BD}"/>
    <pc:docChg chg="undo redo custSel modSld">
      <pc:chgData name="根本拓也" userId="fe29bf06-f4a9-430d-8f5a-a1728b29eb07" providerId="ADAL" clId="{945EB2BB-6844-4788-A2BB-E52BEAC320BD}" dt="2025-01-18T12:13:16.345" v="21" actId="6549"/>
      <pc:docMkLst>
        <pc:docMk/>
      </pc:docMkLst>
      <pc:sldChg chg="addSp modSp mod">
        <pc:chgData name="根本拓也" userId="fe29bf06-f4a9-430d-8f5a-a1728b29eb07" providerId="ADAL" clId="{945EB2BB-6844-4788-A2BB-E52BEAC320BD}" dt="2025-01-18T12:13:16.345" v="21" actId="6549"/>
        <pc:sldMkLst>
          <pc:docMk/>
          <pc:sldMk cId="3723279915" sldId="260"/>
        </pc:sldMkLst>
      </pc:sldChg>
    </pc:docChg>
  </pc:docChgLst>
  <pc:docChgLst>
    <pc:chgData name="泰良 中村" userId="fdbe07fe32ca836e" providerId="LiveId" clId="{15E2AD8C-6078-4447-B795-B8FE0B47BA28}"/>
    <pc:docChg chg="undo custSel addSld modSld">
      <pc:chgData name="泰良 中村" userId="fdbe07fe32ca836e" providerId="LiveId" clId="{15E2AD8C-6078-4447-B795-B8FE0B47BA28}" dt="2024-01-10T10:35:23.036" v="2589" actId="14100"/>
      <pc:docMkLst>
        <pc:docMk/>
      </pc:docMkLst>
      <pc:sldChg chg="modSp mod modCm">
        <pc:chgData name="泰良 中村" userId="fdbe07fe32ca836e" providerId="LiveId" clId="{15E2AD8C-6078-4447-B795-B8FE0B47BA28}" dt="2024-01-10T05:21:25.001" v="243"/>
        <pc:sldMkLst>
          <pc:docMk/>
          <pc:sldMk cId="54527627" sldId="261"/>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21:25.001" v="243"/>
              <pc2:cmMkLst xmlns:pc2="http://schemas.microsoft.com/office/powerpoint/2019/9/main/command">
                <pc:docMk/>
                <pc:sldMk cId="54527627" sldId="261"/>
                <pc2:cmMk id="{3BA73687-E92C-4C24-8E97-67D2B58CAB97}"/>
              </pc2:cmMkLst>
              <pc226:cmRplyChg chg="add">
                <pc226:chgData name="泰良 中村" userId="fdbe07fe32ca836e" providerId="LiveId" clId="{15E2AD8C-6078-4447-B795-B8FE0B47BA28}" dt="2024-01-10T05:21:25.001" v="243"/>
                <pc2:cmRplyMkLst xmlns:pc2="http://schemas.microsoft.com/office/powerpoint/2019/9/main/command">
                  <pc:docMk/>
                  <pc:sldMk cId="54527627" sldId="261"/>
                  <pc2:cmMk id="{3BA73687-E92C-4C24-8E97-67D2B58CAB97}"/>
                  <pc2:cmRplyMk id="{F6402196-B18E-4B8A-95D5-92E72C1DF19A}"/>
                </pc2:cmRplyMkLst>
              </pc226:cmRplyChg>
            </pc226:cmChg>
            <pc226:cmChg xmlns:pc226="http://schemas.microsoft.com/office/powerpoint/2022/06/main/command" chg="mod">
              <pc226:chgData name="泰良 中村" userId="fdbe07fe32ca836e" providerId="LiveId" clId="{15E2AD8C-6078-4447-B795-B8FE0B47BA28}" dt="2024-01-10T05:21:11.454" v="241" actId="20577"/>
              <pc2:cmMkLst xmlns:pc2="http://schemas.microsoft.com/office/powerpoint/2019/9/main/command">
                <pc:docMk/>
                <pc:sldMk cId="54527627" sldId="261"/>
                <pc2:cmMk id="{08B368CB-D5FD-4394-B016-D089938F593E}"/>
              </pc2:cmMkLst>
              <pc226:cmRplyChg chg="add">
                <pc226:chgData name="泰良 中村" userId="fdbe07fe32ca836e" providerId="LiveId" clId="{15E2AD8C-6078-4447-B795-B8FE0B47BA28}" dt="2024-01-10T05:20:33.305" v="201"/>
                <pc2:cmRplyMkLst xmlns:pc2="http://schemas.microsoft.com/office/powerpoint/2019/9/main/command">
                  <pc:docMk/>
                  <pc:sldMk cId="54527627" sldId="261"/>
                  <pc2:cmMk id="{08B368CB-D5FD-4394-B016-D089938F593E}"/>
                  <pc2:cmRplyMk id="{841A207B-53FB-4D98-BC0F-CB7998B5265E}"/>
                </pc2:cmRplyMkLst>
              </pc226:cmRplyChg>
            </pc226:cmChg>
          </p:ext>
        </pc:extLst>
      </pc:sldChg>
      <pc:sldChg chg="modSp mod modCm">
        <pc:chgData name="泰良 中村" userId="fdbe07fe32ca836e" providerId="LiveId" clId="{15E2AD8C-6078-4447-B795-B8FE0B47BA28}" dt="2024-01-10T10:00:40.639" v="1375"/>
        <pc:sldMkLst>
          <pc:docMk/>
          <pc:sldMk cId="1116791747" sldId="262"/>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0:40.639" v="1375"/>
              <pc2:cmMkLst xmlns:pc2="http://schemas.microsoft.com/office/powerpoint/2019/9/main/command">
                <pc:docMk/>
                <pc:sldMk cId="1116791747" sldId="262"/>
                <pc2:cmMk id="{ABE28E11-251D-45F2-951F-70C64B7E70C0}"/>
              </pc2:cmMkLst>
              <pc226:cmRplyChg chg="add mod">
                <pc226:chgData name="泰良 中村" userId="fdbe07fe32ca836e" providerId="LiveId" clId="{15E2AD8C-6078-4447-B795-B8FE0B47BA28}" dt="2024-01-10T10:00:40.639" v="1375"/>
                <pc2:cmRplyMkLst xmlns:pc2="http://schemas.microsoft.com/office/powerpoint/2019/9/main/command">
                  <pc:docMk/>
                  <pc:sldMk cId="1116791747" sldId="262"/>
                  <pc2:cmMk id="{ABE28E11-251D-45F2-951F-70C64B7E70C0}"/>
                  <pc2:cmRplyMk id="{4285F832-BBFD-4F82-AFFA-3745FD02307E}"/>
                </pc2:cmRplyMkLst>
              </pc226:cmRplyChg>
            </pc226:cmChg>
          </p:ext>
        </pc:extLst>
      </pc:sldChg>
      <pc:sldChg chg="modSp mod">
        <pc:chgData name="泰良 中村" userId="fdbe07fe32ca836e" providerId="LiveId" clId="{15E2AD8C-6078-4447-B795-B8FE0B47BA28}" dt="2024-01-10T05:25:02.007" v="296" actId="20577"/>
        <pc:sldMkLst>
          <pc:docMk/>
          <pc:sldMk cId="557973209" sldId="263"/>
        </pc:sldMkLst>
      </pc:sldChg>
      <pc:sldChg chg="addSp delSp modSp mod modCm">
        <pc:chgData name="泰良 中村" userId="fdbe07fe32ca836e" providerId="LiveId" clId="{15E2AD8C-6078-4447-B795-B8FE0B47BA28}" dt="2024-01-10T10:01:28.492" v="1400" actId="20577"/>
        <pc:sldMkLst>
          <pc:docMk/>
          <pc:sldMk cId="63405965" sldId="264"/>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1:27.926" v="1399" actId="20577"/>
              <pc2:cmMkLst xmlns:pc2="http://schemas.microsoft.com/office/powerpoint/2019/9/main/command">
                <pc:docMk/>
                <pc:sldMk cId="63405965" sldId="264"/>
                <pc2:cmMk id="{2DA2385D-D025-4E77-989A-E3D033C00C22}"/>
              </pc2:cmMkLst>
              <pc226:cmRplyChg chg="add mod">
                <pc226:chgData name="泰良 中村" userId="fdbe07fe32ca836e" providerId="LiveId" clId="{15E2AD8C-6078-4447-B795-B8FE0B47BA28}" dt="2024-01-10T05:41:26.140" v="433"/>
                <pc2:cmRplyMkLst xmlns:pc2="http://schemas.microsoft.com/office/powerpoint/2019/9/main/command">
                  <pc:docMk/>
                  <pc:sldMk cId="63405965" sldId="264"/>
                  <pc2:cmMk id="{2DA2385D-D025-4E77-989A-E3D033C00C22}"/>
                  <pc2:cmRplyMk id="{19DA60F6-12F6-43BC-A864-A7098F10C730}"/>
                </pc2:cmRplyMkLst>
              </pc226:cmRplyChg>
            </pc226:cmChg>
          </p:ext>
        </pc:extLst>
      </pc:sldChg>
      <pc:sldChg chg="modSp mod modCm">
        <pc:chgData name="泰良 中村" userId="fdbe07fe32ca836e" providerId="LiveId" clId="{15E2AD8C-6078-4447-B795-B8FE0B47BA28}" dt="2024-01-10T05:55:33.024" v="461"/>
        <pc:sldMkLst>
          <pc:docMk/>
          <pc:sldMk cId="3608024358" sldId="267"/>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55:33.024" v="461"/>
              <pc2:cmMkLst xmlns:pc2="http://schemas.microsoft.com/office/powerpoint/2019/9/main/command">
                <pc:docMk/>
                <pc:sldMk cId="3608024358" sldId="267"/>
                <pc2:cmMk id="{64738BC1-F5FC-450E-AE70-03ED6D49E43E}"/>
              </pc2:cmMkLst>
              <pc226:cmRplyChg chg="add mod">
                <pc226:chgData name="泰良 中村" userId="fdbe07fe32ca836e" providerId="LiveId" clId="{15E2AD8C-6078-4447-B795-B8FE0B47BA28}" dt="2024-01-10T05:55:33.024" v="461"/>
                <pc2:cmRplyMkLst xmlns:pc2="http://schemas.microsoft.com/office/powerpoint/2019/9/main/command">
                  <pc:docMk/>
                  <pc:sldMk cId="3608024358" sldId="267"/>
                  <pc2:cmMk id="{64738BC1-F5FC-450E-AE70-03ED6D49E43E}"/>
                  <pc2:cmRplyMk id="{B8293838-B050-4362-836D-832DB55745C9}"/>
                </pc2:cmRplyMkLst>
              </pc226:cmRplyChg>
            </pc226:cmChg>
          </p:ext>
        </pc:extLst>
      </pc:sldChg>
      <pc:sldChg chg="modSp mod modCm">
        <pc:chgData name="泰良 中村" userId="fdbe07fe32ca836e" providerId="LiveId" clId="{15E2AD8C-6078-4447-B795-B8FE0B47BA28}" dt="2024-01-10T06:20:04.335" v="837"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6EEACE3D-2429-45CA-9E81-CDFB040C1FD4}"/>
              </pc2:cmMkLst>
              <pc226:cmRplyChg chg="add mod">
                <pc226:chgData name="泰良 中村" userId="fdbe07fe32ca836e" providerId="LiveId" clId="{15E2AD8C-6078-4447-B795-B8FE0B47BA28}" dt="2024-01-10T06:06:04.295" v="631"/>
                <pc2:cmRplyMkLst xmlns:pc2="http://schemas.microsoft.com/office/powerpoint/2019/9/main/command">
                  <pc:docMk/>
                  <pc:sldMk cId="1503482910" sldId="268"/>
                  <pc2:cmMk id="{6EEACE3D-2429-45CA-9E81-CDFB040C1FD4}"/>
                  <pc2:cmRplyMk id="{D590A29D-BC7B-4906-9CC5-9D7CD8C21F7A}"/>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D237C440-88E1-4A17-B9E7-42676CB89506}"/>
              </pc2:cmMkLst>
              <pc226:cmRplyChg chg="add mod">
                <pc226:chgData name="泰良 中村" userId="fdbe07fe32ca836e" providerId="LiveId" clId="{15E2AD8C-6078-4447-B795-B8FE0B47BA28}" dt="2024-01-10T06:15:00.142" v="737"/>
                <pc2:cmRplyMkLst xmlns:pc2="http://schemas.microsoft.com/office/powerpoint/2019/9/main/command">
                  <pc:docMk/>
                  <pc:sldMk cId="1503482910" sldId="268"/>
                  <pc2:cmMk id="{D237C440-88E1-4A17-B9E7-42676CB89506}"/>
                  <pc2:cmRplyMk id="{0138C3B3-6A8A-4DE9-A950-69DE48C58593}"/>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365308BA-C97D-48A7-A526-FF53DE5C7728}"/>
              </pc2:cmMkLst>
              <pc226:cmRplyChg chg="add">
                <pc226:chgData name="泰良 中村" userId="fdbe07fe32ca836e" providerId="LiveId" clId="{15E2AD8C-6078-4447-B795-B8FE0B47BA28}" dt="2024-01-10T06:03:17.840" v="463"/>
                <pc2:cmRplyMkLst xmlns:pc2="http://schemas.microsoft.com/office/powerpoint/2019/9/main/command">
                  <pc:docMk/>
                  <pc:sldMk cId="1503482910" sldId="268"/>
                  <pc2:cmMk id="{365308BA-C97D-48A7-A526-FF53DE5C7728}"/>
                  <pc2:cmRplyMk id="{A7FED0C0-583A-4382-8147-B9738C76EBAD}"/>
                </pc2:cmRplyMkLst>
              </pc226:cmRplyChg>
            </pc226:cmChg>
          </p:ext>
        </pc:extLst>
      </pc:sldChg>
      <pc:sldChg chg="modSp mod modCm">
        <pc:chgData name="泰良 中村" userId="fdbe07fe32ca836e" providerId="LiveId" clId="{15E2AD8C-6078-4447-B795-B8FE0B47BA28}" dt="2024-01-10T06:32:18.320" v="1126"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77D47631-2111-43E4-ADF9-EB0BF4C6CCAE}"/>
              </pc2:cmMkLst>
              <pc226:cmRplyChg chg="add">
                <pc226:chgData name="泰良 中村" userId="fdbe07fe32ca836e" providerId="LiveId" clId="{15E2AD8C-6078-4447-B795-B8FE0B47BA28}" dt="2024-01-10T06:31:01.915" v="1010"/>
                <pc2:cmRplyMkLst xmlns:pc2="http://schemas.microsoft.com/office/powerpoint/2019/9/main/command">
                  <pc:docMk/>
                  <pc:sldMk cId="4256377332" sldId="269"/>
                  <pc2:cmMk id="{77D47631-2111-43E4-ADF9-EB0BF4C6CCAE}"/>
                  <pc2:cmRplyMk id="{AEDE502B-40CB-4B00-A256-140C3EC7E33D}"/>
                </pc2:cmRplyMkLst>
              </pc226:cmRplyChg>
            </pc226:cmChg>
            <pc226:cmChg xmlns:pc226="http://schemas.microsoft.com/office/powerpoint/2022/06/main/command" chg="">
              <pc226:chgData name="泰良 中村" userId="fdbe07fe32ca836e" providerId="LiveId" clId="{15E2AD8C-6078-4447-B795-B8FE0B47BA28}" dt="2024-01-10T06:22:23.586" v="838"/>
              <pc2:cmMkLst xmlns:pc2="http://schemas.microsoft.com/office/powerpoint/2019/9/main/command">
                <pc:docMk/>
                <pc:sldMk cId="4256377332" sldId="269"/>
                <pc2:cmMk id="{C100B2A0-6447-4565-B4F0-BC9C98B50F38}"/>
              </pc2:cmMkLst>
              <pc226:cmRplyChg chg="add">
                <pc226:chgData name="泰良 中村" userId="fdbe07fe32ca836e" providerId="LiveId" clId="{15E2AD8C-6078-4447-B795-B8FE0B47BA28}" dt="2024-01-10T06:22:23.586" v="838"/>
                <pc2:cmRplyMkLst xmlns:pc2="http://schemas.microsoft.com/office/powerpoint/2019/9/main/command">
                  <pc:docMk/>
                  <pc:sldMk cId="4256377332" sldId="269"/>
                  <pc2:cmMk id="{C100B2A0-6447-4565-B4F0-BC9C98B50F38}"/>
                  <pc2:cmRplyMk id="{817E28A6-5819-49E2-B1DA-635A8C57882E}"/>
                </pc2:cmRplyMkLst>
              </pc226:cmRplyChg>
            </pc226:cmChg>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6DF7E2CF-44FE-4345-B3A4-167BD2C5E7F8}"/>
              </pc2:cmMkLst>
              <pc226:cmRplyChg chg="add">
                <pc226:chgData name="泰良 中村" userId="fdbe07fe32ca836e" providerId="LiveId" clId="{15E2AD8C-6078-4447-B795-B8FE0B47BA28}" dt="2024-01-10T06:26:19.416" v="839"/>
                <pc2:cmRplyMkLst xmlns:pc2="http://schemas.microsoft.com/office/powerpoint/2019/9/main/command">
                  <pc:docMk/>
                  <pc:sldMk cId="4256377332" sldId="269"/>
                  <pc2:cmMk id="{6DF7E2CF-44FE-4345-B3A4-167BD2C5E7F8}"/>
                  <pc2:cmRplyMk id="{FD0D060F-6563-44CC-8DE9-F484BC0F2D95}"/>
                </pc2:cmRplyMkLst>
              </pc226:cmRplyChg>
            </pc226:cmChg>
          </p:ext>
        </pc:extLst>
      </pc:sldChg>
      <pc:sldChg chg="modSp mod modCm">
        <pc:chgData name="泰良 中村" userId="fdbe07fe32ca836e" providerId="LiveId" clId="{15E2AD8C-6078-4447-B795-B8FE0B47BA28}" dt="2024-01-10T09:42:56.274" v="1197"/>
        <pc:sldMkLst>
          <pc:docMk/>
          <pc:sldMk cId="3595861571" sldId="271"/>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42:56.274" v="1197"/>
              <pc2:cmMkLst xmlns:pc2="http://schemas.microsoft.com/office/powerpoint/2019/9/main/command">
                <pc:docMk/>
                <pc:sldMk cId="3595861571" sldId="271"/>
                <pc2:cmMk id="{024CB22D-11E3-42AB-BE56-660C8577C07A}"/>
              </pc2:cmMkLst>
              <pc226:cmRplyChg chg="add mod">
                <pc226:chgData name="泰良 中村" userId="fdbe07fe32ca836e" providerId="LiveId" clId="{15E2AD8C-6078-4447-B795-B8FE0B47BA28}" dt="2024-01-10T09:42:56.274" v="1197"/>
                <pc2:cmRplyMkLst xmlns:pc2="http://schemas.microsoft.com/office/powerpoint/2019/9/main/command">
                  <pc:docMk/>
                  <pc:sldMk cId="3595861571" sldId="271"/>
                  <pc2:cmMk id="{024CB22D-11E3-42AB-BE56-660C8577C07A}"/>
                  <pc2:cmRplyMk id="{D9ADDF4A-AB67-467D-AB0D-9A3DC9D9C343}"/>
                </pc2:cmRplyMkLst>
              </pc226:cmRplyChg>
            </pc226:cmChg>
          </p:ext>
        </pc:extLst>
      </pc:sldChg>
      <pc:sldChg chg="modSp mod modCm">
        <pc:chgData name="泰良 中村" userId="fdbe07fe32ca836e" providerId="LiveId" clId="{15E2AD8C-6078-4447-B795-B8FE0B47BA28}" dt="2024-01-10T10:03:52.754" v="1433" actId="20577"/>
        <pc:sldMkLst>
          <pc:docMk/>
          <pc:sldMk cId="279798818" sldId="273"/>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3:52.273" v="1432" actId="20577"/>
              <pc2:cmMkLst xmlns:pc2="http://schemas.microsoft.com/office/powerpoint/2019/9/main/command">
                <pc:docMk/>
                <pc:sldMk cId="279798818" sldId="273"/>
                <pc2:cmMk id="{07333023-9F92-4498-8155-2EB1BF1065DB}"/>
              </pc2:cmMkLst>
              <pc226:cmRplyChg chg="add">
                <pc226:chgData name="泰良 中村" userId="fdbe07fe32ca836e" providerId="LiveId" clId="{15E2AD8C-6078-4447-B795-B8FE0B47BA28}" dt="2024-01-10T09:48:31.146" v="1229"/>
                <pc2:cmRplyMkLst xmlns:pc2="http://schemas.microsoft.com/office/powerpoint/2019/9/main/command">
                  <pc:docMk/>
                  <pc:sldMk cId="279798818" sldId="273"/>
                  <pc2:cmMk id="{07333023-9F92-4498-8155-2EB1BF1065DB}"/>
                  <pc2:cmRplyMk id="{62A3EDEE-BDBF-4F84-80E2-7C7A7D0E5F26}"/>
                </pc2:cmRplyMkLst>
              </pc226:cmRplyChg>
            </pc226:cmChg>
          </p:ext>
        </pc:extLst>
      </pc:sldChg>
      <pc:sldChg chg="modSp mod modCm">
        <pc:chgData name="泰良 中村" userId="fdbe07fe32ca836e" providerId="LiveId" clId="{15E2AD8C-6078-4447-B795-B8FE0B47BA28}" dt="2024-01-10T09:50:37.576" v="1233"/>
        <pc:sldMkLst>
          <pc:docMk/>
          <pc:sldMk cId="61117759" sldId="283"/>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0:37.576" v="1233"/>
              <pc2:cmMkLst xmlns:pc2="http://schemas.microsoft.com/office/powerpoint/2019/9/main/command">
                <pc:docMk/>
                <pc:sldMk cId="61117759" sldId="283"/>
                <pc2:cmMk id="{F9D2B28D-C7F7-412E-8770-8CF309B3352A}"/>
              </pc2:cmMkLst>
              <pc226:cmRplyChg chg="add">
                <pc226:chgData name="泰良 中村" userId="fdbe07fe32ca836e" providerId="LiveId" clId="{15E2AD8C-6078-4447-B795-B8FE0B47BA28}" dt="2024-01-10T09:50:37.576" v="1233"/>
                <pc2:cmRplyMkLst xmlns:pc2="http://schemas.microsoft.com/office/powerpoint/2019/9/main/command">
                  <pc:docMk/>
                  <pc:sldMk cId="61117759" sldId="283"/>
                  <pc2:cmMk id="{F9D2B28D-C7F7-412E-8770-8CF309B3352A}"/>
                  <pc2:cmRplyMk id="{60D589AD-DA5A-4789-BF0F-775AFED1CB2F}"/>
                </pc2:cmRplyMkLst>
              </pc226:cmRplyChg>
            </pc226:cmChg>
          </p:ext>
        </pc:extLst>
      </pc:sldChg>
      <pc:sldChg chg="modSp mod modCm">
        <pc:chgData name="泰良 中村" userId="fdbe07fe32ca836e" providerId="LiveId" clId="{15E2AD8C-6078-4447-B795-B8FE0B47BA28}" dt="2024-01-10T09:57:33.696" v="1371" actId="14100"/>
        <pc:sldMkLst>
          <pc:docMk/>
          <pc:sldMk cId="1043777425" sldId="286"/>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2:30.733" v="1244"/>
              <pc2:cmMkLst xmlns:pc2="http://schemas.microsoft.com/office/powerpoint/2019/9/main/command">
                <pc:docMk/>
                <pc:sldMk cId="1043777425" sldId="286"/>
                <pc2:cmMk id="{5F956A81-EE67-4256-BDD2-4A8F2498511E}"/>
              </pc2:cmMkLst>
              <pc226:cmRplyChg chg="add">
                <pc226:chgData name="泰良 中村" userId="fdbe07fe32ca836e" providerId="LiveId" clId="{15E2AD8C-6078-4447-B795-B8FE0B47BA28}" dt="2024-01-10T09:52:30.733" v="1244"/>
                <pc2:cmRplyMkLst xmlns:pc2="http://schemas.microsoft.com/office/powerpoint/2019/9/main/command">
                  <pc:docMk/>
                  <pc:sldMk cId="1043777425" sldId="286"/>
                  <pc2:cmMk id="{5F956A81-EE67-4256-BDD2-4A8F2498511E}"/>
                  <pc2:cmRplyMk id="{35032007-A3DE-4E69-8FD2-6A1389D997B3}"/>
                </pc2:cmRplyMkLst>
              </pc226:cmRplyChg>
            </pc226:cmChg>
            <pc226:cmChg xmlns:pc226="http://schemas.microsoft.com/office/powerpoint/2022/06/main/command" chg="">
              <pc226:chgData name="泰良 中村" userId="fdbe07fe32ca836e" providerId="LiveId" clId="{15E2AD8C-6078-4447-B795-B8FE0B47BA28}" dt="2024-01-10T09:57:17.691" v="1368"/>
              <pc2:cmMkLst xmlns:pc2="http://schemas.microsoft.com/office/powerpoint/2019/9/main/command">
                <pc:docMk/>
                <pc:sldMk cId="1043777425" sldId="286"/>
                <pc2:cmMk id="{1AC7B2DD-DE33-4FC3-87A9-60C7500EAB3E}"/>
              </pc2:cmMkLst>
              <pc226:cmRplyChg chg="add">
                <pc226:chgData name="泰良 中村" userId="fdbe07fe32ca836e" providerId="LiveId" clId="{15E2AD8C-6078-4447-B795-B8FE0B47BA28}" dt="2024-01-10T09:57:17.691" v="1368"/>
                <pc2:cmRplyMkLst xmlns:pc2="http://schemas.microsoft.com/office/powerpoint/2019/9/main/command">
                  <pc:docMk/>
                  <pc:sldMk cId="1043777425" sldId="286"/>
                  <pc2:cmMk id="{1AC7B2DD-DE33-4FC3-87A9-60C7500EAB3E}"/>
                  <pc2:cmRplyMk id="{F53609CB-28F7-4219-985B-554E0C11F410}"/>
                </pc2:cmRplyMkLst>
              </pc226:cmRplyChg>
            </pc226:cmChg>
          </p:ext>
        </pc:extLst>
      </pc:sldChg>
      <pc:sldChg chg="modSp mod modCm">
        <pc:chgData name="泰良 中村" userId="fdbe07fe32ca836e" providerId="LiveId" clId="{15E2AD8C-6078-4447-B795-B8FE0B47BA28}" dt="2024-01-10T10:35:23.036" v="2589" actId="14100"/>
        <pc:sldMkLst>
          <pc:docMk/>
          <pc:sldMk cId="2356256038" sldId="28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35:09.352" v="2587" actId="20577"/>
              <pc2:cmMkLst xmlns:pc2="http://schemas.microsoft.com/office/powerpoint/2019/9/main/command">
                <pc:docMk/>
                <pc:sldMk cId="2356256038" sldId="288"/>
                <pc2:cmMk id="{7D89C31C-1B0E-4D7A-8A41-878D3F9084B0}"/>
              </pc2:cmMkLst>
            </pc226:cmChg>
            <pc226:cmChg xmlns:pc226="http://schemas.microsoft.com/office/powerpoint/2022/06/main/command" chg="mod">
              <pc226:chgData name="泰良 中村" userId="fdbe07fe32ca836e" providerId="LiveId" clId="{15E2AD8C-6078-4447-B795-B8FE0B47BA28}" dt="2024-01-10T10:32:39.214" v="2486"/>
              <pc2:cmMkLst xmlns:pc2="http://schemas.microsoft.com/office/powerpoint/2019/9/main/command">
                <pc:docMk/>
                <pc:sldMk cId="2356256038" sldId="288"/>
                <pc2:cmMk id="{328CF937-F4C1-4A3C-BFC4-98B827323F52}"/>
              </pc2:cmMkLst>
              <pc226:cmRplyChg chg="add">
                <pc226:chgData name="泰良 中村" userId="fdbe07fe32ca836e" providerId="LiveId" clId="{15E2AD8C-6078-4447-B795-B8FE0B47BA28}" dt="2024-01-10T10:32:39.214" v="2486"/>
                <pc2:cmRplyMkLst xmlns:pc2="http://schemas.microsoft.com/office/powerpoint/2019/9/main/command">
                  <pc:docMk/>
                  <pc:sldMk cId="2356256038" sldId="288"/>
                  <pc2:cmMk id="{328CF937-F4C1-4A3C-BFC4-98B827323F52}"/>
                  <pc2:cmRplyMk id="{0E27506E-EF04-4AAE-A56E-8150EC471E94}"/>
                </pc2:cmRplyMkLst>
              </pc226:cmRplyChg>
            </pc226:cmChg>
            <pc226:cmChg xmlns:pc226="http://schemas.microsoft.com/office/powerpoint/2022/06/main/command" chg="mod">
              <pc226:chgData name="泰良 中村" userId="fdbe07fe32ca836e" providerId="LiveId" clId="{15E2AD8C-6078-4447-B795-B8FE0B47BA28}" dt="2024-01-10T10:31:39.698" v="2485"/>
              <pc2:cmMkLst xmlns:pc2="http://schemas.microsoft.com/office/powerpoint/2019/9/main/command">
                <pc:docMk/>
                <pc:sldMk cId="2356256038" sldId="288"/>
                <pc2:cmMk id="{A7611662-B024-447A-B9B6-7A0A3157F43E}"/>
              </pc2:cmMkLst>
              <pc226:cmRplyChg chg="add">
                <pc226:chgData name="泰良 中村" userId="fdbe07fe32ca836e" providerId="LiveId" clId="{15E2AD8C-6078-4447-B795-B8FE0B47BA28}" dt="2024-01-10T10:31:39.698" v="2485"/>
                <pc2:cmRplyMkLst xmlns:pc2="http://schemas.microsoft.com/office/powerpoint/2019/9/main/command">
                  <pc:docMk/>
                  <pc:sldMk cId="2356256038" sldId="288"/>
                  <pc2:cmMk id="{A7611662-B024-447A-B9B6-7A0A3157F43E}"/>
                  <pc2:cmRplyMk id="{73883CB3-A2BB-46F1-AD4B-38855EBA1F09}"/>
                </pc2:cmRplyMkLst>
              </pc226:cmRplyChg>
            </pc226:cmChg>
            <pc226:cmChg xmlns:pc226="http://schemas.microsoft.com/office/powerpoint/2022/06/main/command" chg="mod">
              <pc226:chgData name="泰良 中村" userId="fdbe07fe32ca836e" providerId="LiveId" clId="{15E2AD8C-6078-4447-B795-B8FE0B47BA28}" dt="2024-01-10T10:33:32.822" v="2500"/>
              <pc2:cmMkLst xmlns:pc2="http://schemas.microsoft.com/office/powerpoint/2019/9/main/command">
                <pc:docMk/>
                <pc:sldMk cId="2356256038" sldId="288"/>
                <pc2:cmMk id="{533329B6-C9ED-45E8-AA95-95B77DC2DB31}"/>
              </pc2:cmMkLst>
              <pc226:cmRplyChg chg="add">
                <pc226:chgData name="泰良 中村" userId="fdbe07fe32ca836e" providerId="LiveId" clId="{15E2AD8C-6078-4447-B795-B8FE0B47BA28}" dt="2024-01-10T10:33:32.822" v="2500"/>
                <pc2:cmRplyMkLst xmlns:pc2="http://schemas.microsoft.com/office/powerpoint/2019/9/main/command">
                  <pc:docMk/>
                  <pc:sldMk cId="2356256038" sldId="288"/>
                  <pc2:cmMk id="{533329B6-C9ED-45E8-AA95-95B77DC2DB31}"/>
                  <pc2:cmRplyMk id="{A942A4F2-610D-4175-B277-416686649F15}"/>
                </pc2:cmRplyMkLst>
              </pc226:cmRplyChg>
            </pc226:cmChg>
          </p:ext>
        </pc:extLst>
      </pc:sldChg>
      <pc:sldChg chg="addSp delSp modSp add mod setBg delCm">
        <pc:chgData name="泰良 中村" userId="fdbe07fe32ca836e" providerId="LiveId" clId="{15E2AD8C-6078-4447-B795-B8FE0B47BA28}" dt="2024-01-10T10:17:36.845" v="1770" actId="20577"/>
        <pc:sldMkLst>
          <pc:docMk/>
          <pc:sldMk cId="589300162" sldId="289"/>
        </pc:sldMkLst>
        <pc:extLst>
          <p:ext xmlns:p="http://schemas.openxmlformats.org/presentationml/2006/main" uri="{D6D511B9-2390-475A-947B-AFAB55BFBCF1}">
            <pc226:cmChg xmlns:pc226="http://schemas.microsoft.com/office/powerpoint/2022/06/main/command" chg="del">
              <pc226:chgData name="泰良 中村" userId="fdbe07fe32ca836e" providerId="LiveId" clId="{15E2AD8C-6078-4447-B795-B8FE0B47BA28}" dt="2024-01-10T09:53:18.104" v="1247"/>
              <pc2:cmMkLst xmlns:pc2="http://schemas.microsoft.com/office/powerpoint/2019/9/main/command">
                <pc:docMk/>
                <pc:sldMk cId="589300162" sldId="289"/>
                <pc2:cmMk id="{55CDA576-FBC7-4FC8-B3FC-ED5BEF0CE110}"/>
              </pc2:cmMkLst>
            </pc226:cmChg>
            <pc226:cmChg xmlns:pc226="http://schemas.microsoft.com/office/powerpoint/2022/06/main/command" chg="del">
              <pc226:chgData name="泰良 中村" userId="fdbe07fe32ca836e" providerId="LiveId" clId="{15E2AD8C-6078-4447-B795-B8FE0B47BA28}" dt="2024-01-10T09:53:13.018" v="1246"/>
              <pc2:cmMkLst xmlns:pc2="http://schemas.microsoft.com/office/powerpoint/2019/9/main/command">
                <pc:docMk/>
                <pc:sldMk cId="589300162" sldId="289"/>
                <pc2:cmMk id="{07DE79CF-A5BA-4FF6-BF6C-02A4C38256AE}"/>
              </pc2:cmMkLst>
            </pc226:cmChg>
          </p:ext>
        </pc:extLst>
      </pc:sldChg>
      <pc:sldChg chg="modSp add mod setBg">
        <pc:chgData name="泰良 中村" userId="fdbe07fe32ca836e" providerId="LiveId" clId="{15E2AD8C-6078-4447-B795-B8FE0B47BA28}" dt="2024-01-10T10:30:09.786" v="2419" actId="20577"/>
        <pc:sldMkLst>
          <pc:docMk/>
          <pc:sldMk cId="2583107954" sldId="290"/>
        </pc:sldMkLst>
      </pc:sldChg>
    </pc:docChg>
  </pc:docChgLst>
  <pc:docChgLst>
    <pc:chgData name="根本拓也" userId="fe29bf06-f4a9-430d-8f5a-a1728b29eb07" providerId="ADAL" clId="{12A619C3-4A4E-40C0-9D4A-61C8B43C4719}"/>
    <pc:docChg chg="custSel delSld modSld">
      <pc:chgData name="根本拓也" userId="fe29bf06-f4a9-430d-8f5a-a1728b29eb07" providerId="ADAL" clId="{12A619C3-4A4E-40C0-9D4A-61C8B43C4719}" dt="2024-03-08T01:54:16.945" v="60" actId="20577"/>
      <pc:docMkLst>
        <pc:docMk/>
      </pc:docMkLst>
      <pc:sldChg chg="modSp mod">
        <pc:chgData name="根本拓也" userId="fe29bf06-f4a9-430d-8f5a-a1728b29eb07" providerId="ADAL" clId="{12A619C3-4A4E-40C0-9D4A-61C8B43C4719}" dt="2024-03-08T01:54:09.967" v="53" actId="20577"/>
        <pc:sldMkLst>
          <pc:docMk/>
          <pc:sldMk cId="1415429646" sldId="256"/>
        </pc:sldMkLst>
      </pc:sldChg>
      <pc:sldChg chg="modSp mod">
        <pc:chgData name="根本拓也" userId="fe29bf06-f4a9-430d-8f5a-a1728b29eb07" providerId="ADAL" clId="{12A619C3-4A4E-40C0-9D4A-61C8B43C4719}" dt="2024-03-08T01:54:16.945" v="60" actId="20577"/>
        <pc:sldMkLst>
          <pc:docMk/>
          <pc:sldMk cId="2308864707" sldId="257"/>
        </pc:sldMkLst>
      </pc:sldChg>
      <pc:sldChg chg="del">
        <pc:chgData name="根本拓也" userId="fe29bf06-f4a9-430d-8f5a-a1728b29eb07" providerId="ADAL" clId="{12A619C3-4A4E-40C0-9D4A-61C8B43C4719}" dt="2024-03-08T01:53:06.623" v="0" actId="47"/>
        <pc:sldMkLst>
          <pc:docMk/>
          <pc:sldMk cId="1433014894" sldId="258"/>
        </pc:sldMkLst>
      </pc:sldChg>
      <pc:sldChg chg="modSp mod">
        <pc:chgData name="根本拓也" userId="fe29bf06-f4a9-430d-8f5a-a1728b29eb07" providerId="ADAL" clId="{12A619C3-4A4E-40C0-9D4A-61C8B43C4719}" dt="2024-03-08T01:53:20.273" v="22" actId="20577"/>
        <pc:sldMkLst>
          <pc:docMk/>
          <pc:sldMk cId="2178706407" sldId="259"/>
        </pc:sldMkLst>
      </pc:sldChg>
      <pc:sldChg chg="delSp modSp mod">
        <pc:chgData name="根本拓也" userId="fe29bf06-f4a9-430d-8f5a-a1728b29eb07" providerId="ADAL" clId="{12A619C3-4A4E-40C0-9D4A-61C8B43C4719}" dt="2024-03-08T01:53:33.436" v="35" actId="478"/>
        <pc:sldMkLst>
          <pc:docMk/>
          <pc:sldMk cId="3723279915" sldId="260"/>
        </pc:sldMkLst>
      </pc:sldChg>
      <pc:sldChg chg="del">
        <pc:chgData name="根本拓也" userId="fe29bf06-f4a9-430d-8f5a-a1728b29eb07" providerId="ADAL" clId="{12A619C3-4A4E-40C0-9D4A-61C8B43C4719}" dt="2024-03-08T01:53:35.309" v="36" actId="47"/>
        <pc:sldMkLst>
          <pc:docMk/>
          <pc:sldMk cId="54527627" sldId="261"/>
        </pc:sldMkLst>
      </pc:sldChg>
      <pc:sldChg chg="modSp mod">
        <pc:chgData name="根本拓也" userId="fe29bf06-f4a9-430d-8f5a-a1728b29eb07" providerId="ADAL" clId="{12A619C3-4A4E-40C0-9D4A-61C8B43C4719}" dt="2024-03-08T01:53:42.399" v="41" actId="6549"/>
        <pc:sldMkLst>
          <pc:docMk/>
          <pc:sldMk cId="1116791747" sldId="262"/>
        </pc:sldMkLst>
      </pc:sldChg>
      <pc:sldChg chg="del">
        <pc:chgData name="根本拓也" userId="fe29bf06-f4a9-430d-8f5a-a1728b29eb07" providerId="ADAL" clId="{12A619C3-4A4E-40C0-9D4A-61C8B43C4719}" dt="2024-03-08T01:53:47.013" v="42" actId="47"/>
        <pc:sldMkLst>
          <pc:docMk/>
          <pc:sldMk cId="557973209" sldId="263"/>
        </pc:sldMkLst>
      </pc:sldChg>
      <pc:sldChg chg="del">
        <pc:chgData name="根本拓也" userId="fe29bf06-f4a9-430d-8f5a-a1728b29eb07" providerId="ADAL" clId="{12A619C3-4A4E-40C0-9D4A-61C8B43C4719}" dt="2024-03-08T01:53:47.013" v="42" actId="47"/>
        <pc:sldMkLst>
          <pc:docMk/>
          <pc:sldMk cId="63405965" sldId="264"/>
        </pc:sldMkLst>
      </pc:sldChg>
      <pc:sldChg chg="del">
        <pc:chgData name="根本拓也" userId="fe29bf06-f4a9-430d-8f5a-a1728b29eb07" providerId="ADAL" clId="{12A619C3-4A4E-40C0-9D4A-61C8B43C4719}" dt="2024-03-08T01:53:47.013" v="42" actId="47"/>
        <pc:sldMkLst>
          <pc:docMk/>
          <pc:sldMk cId="4211491020" sldId="265"/>
        </pc:sldMkLst>
      </pc:sldChg>
      <pc:sldChg chg="del">
        <pc:chgData name="根本拓也" userId="fe29bf06-f4a9-430d-8f5a-a1728b29eb07" providerId="ADAL" clId="{12A619C3-4A4E-40C0-9D4A-61C8B43C4719}" dt="2024-03-08T01:53:47.013" v="42" actId="47"/>
        <pc:sldMkLst>
          <pc:docMk/>
          <pc:sldMk cId="1714904473" sldId="266"/>
        </pc:sldMkLst>
      </pc:sldChg>
      <pc:sldChg chg="del">
        <pc:chgData name="根本拓也" userId="fe29bf06-f4a9-430d-8f5a-a1728b29eb07" providerId="ADAL" clId="{12A619C3-4A4E-40C0-9D4A-61C8B43C4719}" dt="2024-03-08T01:53:47.013" v="42" actId="47"/>
        <pc:sldMkLst>
          <pc:docMk/>
          <pc:sldMk cId="3608024358" sldId="267"/>
        </pc:sldMkLst>
      </pc:sldChg>
      <pc:sldChg chg="del">
        <pc:chgData name="根本拓也" userId="fe29bf06-f4a9-430d-8f5a-a1728b29eb07" providerId="ADAL" clId="{12A619C3-4A4E-40C0-9D4A-61C8B43C4719}" dt="2024-03-08T01:53:47.013" v="42" actId="47"/>
        <pc:sldMkLst>
          <pc:docMk/>
          <pc:sldMk cId="1503482910" sldId="268"/>
        </pc:sldMkLst>
      </pc:sldChg>
      <pc:sldChg chg="del">
        <pc:chgData name="根本拓也" userId="fe29bf06-f4a9-430d-8f5a-a1728b29eb07" providerId="ADAL" clId="{12A619C3-4A4E-40C0-9D4A-61C8B43C4719}" dt="2024-03-08T01:53:47.013" v="42" actId="47"/>
        <pc:sldMkLst>
          <pc:docMk/>
          <pc:sldMk cId="4256377332" sldId="269"/>
        </pc:sldMkLst>
      </pc:sldChg>
      <pc:sldChg chg="del">
        <pc:chgData name="根本拓也" userId="fe29bf06-f4a9-430d-8f5a-a1728b29eb07" providerId="ADAL" clId="{12A619C3-4A4E-40C0-9D4A-61C8B43C4719}" dt="2024-03-08T01:53:47.013" v="42" actId="47"/>
        <pc:sldMkLst>
          <pc:docMk/>
          <pc:sldMk cId="4212317190" sldId="270"/>
        </pc:sldMkLst>
      </pc:sldChg>
      <pc:sldChg chg="del">
        <pc:chgData name="根本拓也" userId="fe29bf06-f4a9-430d-8f5a-a1728b29eb07" providerId="ADAL" clId="{12A619C3-4A4E-40C0-9D4A-61C8B43C4719}" dt="2024-03-08T01:53:47.013" v="42" actId="47"/>
        <pc:sldMkLst>
          <pc:docMk/>
          <pc:sldMk cId="3595861571" sldId="271"/>
        </pc:sldMkLst>
      </pc:sldChg>
      <pc:sldChg chg="del">
        <pc:chgData name="根本拓也" userId="fe29bf06-f4a9-430d-8f5a-a1728b29eb07" providerId="ADAL" clId="{12A619C3-4A4E-40C0-9D4A-61C8B43C4719}" dt="2024-03-08T01:53:47.013" v="42" actId="47"/>
        <pc:sldMkLst>
          <pc:docMk/>
          <pc:sldMk cId="4200993964" sldId="272"/>
        </pc:sldMkLst>
      </pc:sldChg>
      <pc:sldChg chg="del">
        <pc:chgData name="根本拓也" userId="fe29bf06-f4a9-430d-8f5a-a1728b29eb07" providerId="ADAL" clId="{12A619C3-4A4E-40C0-9D4A-61C8B43C4719}" dt="2024-03-08T01:53:47.013" v="42" actId="47"/>
        <pc:sldMkLst>
          <pc:docMk/>
          <pc:sldMk cId="279798818" sldId="273"/>
        </pc:sldMkLst>
      </pc:sldChg>
      <pc:sldChg chg="del">
        <pc:chgData name="根本拓也" userId="fe29bf06-f4a9-430d-8f5a-a1728b29eb07" providerId="ADAL" clId="{12A619C3-4A4E-40C0-9D4A-61C8B43C4719}" dt="2024-03-08T01:53:47.013" v="42" actId="47"/>
        <pc:sldMkLst>
          <pc:docMk/>
          <pc:sldMk cId="3439777432" sldId="274"/>
        </pc:sldMkLst>
      </pc:sldChg>
      <pc:sldChg chg="del">
        <pc:chgData name="根本拓也" userId="fe29bf06-f4a9-430d-8f5a-a1728b29eb07" providerId="ADAL" clId="{12A619C3-4A4E-40C0-9D4A-61C8B43C4719}" dt="2024-03-08T01:53:47.013" v="42" actId="47"/>
        <pc:sldMkLst>
          <pc:docMk/>
          <pc:sldMk cId="3539444" sldId="275"/>
        </pc:sldMkLst>
      </pc:sldChg>
      <pc:sldChg chg="del">
        <pc:chgData name="根本拓也" userId="fe29bf06-f4a9-430d-8f5a-a1728b29eb07" providerId="ADAL" clId="{12A619C3-4A4E-40C0-9D4A-61C8B43C4719}" dt="2024-03-08T01:53:47.013" v="42" actId="47"/>
        <pc:sldMkLst>
          <pc:docMk/>
          <pc:sldMk cId="3422501903" sldId="276"/>
        </pc:sldMkLst>
      </pc:sldChg>
      <pc:sldChg chg="del">
        <pc:chgData name="根本拓也" userId="fe29bf06-f4a9-430d-8f5a-a1728b29eb07" providerId="ADAL" clId="{12A619C3-4A4E-40C0-9D4A-61C8B43C4719}" dt="2024-03-08T01:53:47.013" v="42" actId="47"/>
        <pc:sldMkLst>
          <pc:docMk/>
          <pc:sldMk cId="3213348651" sldId="277"/>
        </pc:sldMkLst>
      </pc:sldChg>
      <pc:sldChg chg="del">
        <pc:chgData name="根本拓也" userId="fe29bf06-f4a9-430d-8f5a-a1728b29eb07" providerId="ADAL" clId="{12A619C3-4A4E-40C0-9D4A-61C8B43C4719}" dt="2024-03-08T01:53:47.013" v="42" actId="47"/>
        <pc:sldMkLst>
          <pc:docMk/>
          <pc:sldMk cId="1734194402" sldId="278"/>
        </pc:sldMkLst>
      </pc:sldChg>
      <pc:sldChg chg="del">
        <pc:chgData name="根本拓也" userId="fe29bf06-f4a9-430d-8f5a-a1728b29eb07" providerId="ADAL" clId="{12A619C3-4A4E-40C0-9D4A-61C8B43C4719}" dt="2024-03-08T01:53:47.013" v="42" actId="47"/>
        <pc:sldMkLst>
          <pc:docMk/>
          <pc:sldMk cId="464905289" sldId="279"/>
        </pc:sldMkLst>
      </pc:sldChg>
      <pc:sldChg chg="del">
        <pc:chgData name="根本拓也" userId="fe29bf06-f4a9-430d-8f5a-a1728b29eb07" providerId="ADAL" clId="{12A619C3-4A4E-40C0-9D4A-61C8B43C4719}" dt="2024-03-08T01:53:47.013" v="42" actId="47"/>
        <pc:sldMkLst>
          <pc:docMk/>
          <pc:sldMk cId="2785807946" sldId="280"/>
        </pc:sldMkLst>
      </pc:sldChg>
      <pc:sldChg chg="del">
        <pc:chgData name="根本拓也" userId="fe29bf06-f4a9-430d-8f5a-a1728b29eb07" providerId="ADAL" clId="{12A619C3-4A4E-40C0-9D4A-61C8B43C4719}" dt="2024-03-08T01:53:47.013" v="42" actId="47"/>
        <pc:sldMkLst>
          <pc:docMk/>
          <pc:sldMk cId="1462205323" sldId="281"/>
        </pc:sldMkLst>
      </pc:sldChg>
      <pc:sldChg chg="del">
        <pc:chgData name="根本拓也" userId="fe29bf06-f4a9-430d-8f5a-a1728b29eb07" providerId="ADAL" clId="{12A619C3-4A4E-40C0-9D4A-61C8B43C4719}" dt="2024-03-08T01:53:47.013" v="42" actId="47"/>
        <pc:sldMkLst>
          <pc:docMk/>
          <pc:sldMk cId="1493812739" sldId="282"/>
        </pc:sldMkLst>
      </pc:sldChg>
      <pc:sldChg chg="del">
        <pc:chgData name="根本拓也" userId="fe29bf06-f4a9-430d-8f5a-a1728b29eb07" providerId="ADAL" clId="{12A619C3-4A4E-40C0-9D4A-61C8B43C4719}" dt="2024-03-08T01:53:47.013" v="42" actId="47"/>
        <pc:sldMkLst>
          <pc:docMk/>
          <pc:sldMk cId="61117759" sldId="283"/>
        </pc:sldMkLst>
      </pc:sldChg>
      <pc:sldChg chg="del">
        <pc:chgData name="根本拓也" userId="fe29bf06-f4a9-430d-8f5a-a1728b29eb07" providerId="ADAL" clId="{12A619C3-4A4E-40C0-9D4A-61C8B43C4719}" dt="2024-03-08T01:53:47.013" v="42" actId="47"/>
        <pc:sldMkLst>
          <pc:docMk/>
          <pc:sldMk cId="2836919085" sldId="284"/>
        </pc:sldMkLst>
      </pc:sldChg>
      <pc:sldChg chg="del">
        <pc:chgData name="根本拓也" userId="fe29bf06-f4a9-430d-8f5a-a1728b29eb07" providerId="ADAL" clId="{12A619C3-4A4E-40C0-9D4A-61C8B43C4719}" dt="2024-03-08T01:53:47.013" v="42" actId="47"/>
        <pc:sldMkLst>
          <pc:docMk/>
          <pc:sldMk cId="1931861296" sldId="285"/>
        </pc:sldMkLst>
      </pc:sldChg>
      <pc:sldChg chg="del">
        <pc:chgData name="根本拓也" userId="fe29bf06-f4a9-430d-8f5a-a1728b29eb07" providerId="ADAL" clId="{12A619C3-4A4E-40C0-9D4A-61C8B43C4719}" dt="2024-03-08T01:53:47.013" v="42" actId="47"/>
        <pc:sldMkLst>
          <pc:docMk/>
          <pc:sldMk cId="1043777425" sldId="286"/>
        </pc:sldMkLst>
      </pc:sldChg>
      <pc:sldChg chg="del">
        <pc:chgData name="根本拓也" userId="fe29bf06-f4a9-430d-8f5a-a1728b29eb07" providerId="ADAL" clId="{12A619C3-4A4E-40C0-9D4A-61C8B43C4719}" dt="2024-03-08T01:53:47.013" v="42" actId="47"/>
        <pc:sldMkLst>
          <pc:docMk/>
          <pc:sldMk cId="4282728681" sldId="287"/>
        </pc:sldMkLst>
      </pc:sldChg>
      <pc:sldChg chg="del">
        <pc:chgData name="根本拓也" userId="fe29bf06-f4a9-430d-8f5a-a1728b29eb07" providerId="ADAL" clId="{12A619C3-4A4E-40C0-9D4A-61C8B43C4719}" dt="2024-03-08T01:53:47.013" v="42" actId="47"/>
        <pc:sldMkLst>
          <pc:docMk/>
          <pc:sldMk cId="2356256038" sldId="288"/>
        </pc:sldMkLst>
      </pc:sldChg>
      <pc:sldChg chg="del">
        <pc:chgData name="根本拓也" userId="fe29bf06-f4a9-430d-8f5a-a1728b29eb07" providerId="ADAL" clId="{12A619C3-4A4E-40C0-9D4A-61C8B43C4719}" dt="2024-03-08T01:53:47.013" v="42" actId="47"/>
        <pc:sldMkLst>
          <pc:docMk/>
          <pc:sldMk cId="589300162" sldId="289"/>
        </pc:sldMkLst>
      </pc:sldChg>
      <pc:sldChg chg="del">
        <pc:chgData name="根本拓也" userId="fe29bf06-f4a9-430d-8f5a-a1728b29eb07" providerId="ADAL" clId="{12A619C3-4A4E-40C0-9D4A-61C8B43C4719}" dt="2024-03-08T01:53:47.013" v="42" actId="47"/>
        <pc:sldMkLst>
          <pc:docMk/>
          <pc:sldMk cId="2583107954" sldId="290"/>
        </pc:sldMkLst>
      </pc:sldChg>
      <pc:sldChg chg="modSp mod">
        <pc:chgData name="根本拓也" userId="fe29bf06-f4a9-430d-8f5a-a1728b29eb07" providerId="ADAL" clId="{12A619C3-4A4E-40C0-9D4A-61C8B43C4719}" dt="2024-03-08T01:53:13.276" v="12" actId="20577"/>
        <pc:sldMkLst>
          <pc:docMk/>
          <pc:sldMk cId="2697310174" sldId="291"/>
        </pc:sldMkLst>
      </pc:sldChg>
    </pc:docChg>
  </pc:docChgLst>
  <pc:docChgLst>
    <pc:chgData name="根本拓也" userId="fe29bf06-f4a9-430d-8f5a-a1728b29eb07" providerId="ADAL" clId="{5C32CC76-C61E-4767-AC67-843BB30A8DD5}"/>
    <pc:docChg chg="modSld">
      <pc:chgData name="根本拓也" userId="fe29bf06-f4a9-430d-8f5a-a1728b29eb07" providerId="ADAL" clId="{5C32CC76-C61E-4767-AC67-843BB30A8DD5}" dt="2025-06-25T12:59:00.031" v="70"/>
      <pc:docMkLst>
        <pc:docMk/>
      </pc:docMkLst>
      <pc:sldChg chg="modSp mod">
        <pc:chgData name="根本拓也" userId="fe29bf06-f4a9-430d-8f5a-a1728b29eb07" providerId="ADAL" clId="{5C32CC76-C61E-4767-AC67-843BB30A8DD5}" dt="2025-06-25T12:59:00.031" v="70"/>
        <pc:sldMkLst>
          <pc:docMk/>
          <pc:sldMk cId="3723279915" sldId="260"/>
        </pc:sldMkLst>
        <pc:spChg chg="mod">
          <ac:chgData name="根本拓也" userId="fe29bf06-f4a9-430d-8f5a-a1728b29eb07" providerId="ADAL" clId="{5C32CC76-C61E-4767-AC67-843BB30A8DD5}" dt="2025-06-25T12:59:00.031" v="70"/>
          <ac:spMkLst>
            <pc:docMk/>
            <pc:sldMk cId="3723279915" sldId="260"/>
            <ac:spMk id="4" creationId="{8456D8EA-CEFB-CCB6-EF76-4DA594253140}"/>
          </ac:spMkLst>
        </pc:spChg>
        <pc:spChg chg="mod">
          <ac:chgData name="根本拓也" userId="fe29bf06-f4a9-430d-8f5a-a1728b29eb07" providerId="ADAL" clId="{5C32CC76-C61E-4767-AC67-843BB30A8DD5}" dt="2025-06-25T12:58:32.843" v="67" actId="20577"/>
          <ac:spMkLst>
            <pc:docMk/>
            <pc:sldMk cId="3723279915" sldId="260"/>
            <ac:spMk id="5" creationId="{27536441-B9C9-3EDF-F62F-D8D2EFEA484A}"/>
          </ac:spMkLst>
        </pc:spChg>
      </pc:sldChg>
    </pc:docChg>
  </pc:docChgLst>
  <pc:docChgLst>
    <pc:chgData name="拓也 根本" userId="da31d6ba2682652c" providerId="LiveId" clId="{76A98A65-2C98-482E-A86C-24390DD898D7}"/>
    <pc:docChg chg="modSld">
      <pc:chgData name="拓也 根本" userId="da31d6ba2682652c" providerId="LiveId" clId="{76A98A65-2C98-482E-A86C-24390DD898D7}" dt="2024-01-14T13:27:50.428" v="226" actId="20577"/>
      <pc:docMkLst>
        <pc:docMk/>
      </pc:docMkLst>
      <pc:sldChg chg="modSp mod">
        <pc:chgData name="拓也 根本" userId="da31d6ba2682652c" providerId="LiveId" clId="{76A98A65-2C98-482E-A86C-24390DD898D7}" dt="2024-01-14T13:14:14.667" v="1" actId="20577"/>
        <pc:sldMkLst>
          <pc:docMk/>
          <pc:sldMk cId="2308864707" sldId="257"/>
        </pc:sldMkLst>
      </pc:sldChg>
      <pc:sldChg chg="modSp mod">
        <pc:chgData name="拓也 根本" userId="da31d6ba2682652c" providerId="LiveId" clId="{76A98A65-2C98-482E-A86C-24390DD898D7}" dt="2024-01-14T13:16:06.007" v="73" actId="6549"/>
        <pc:sldMkLst>
          <pc:docMk/>
          <pc:sldMk cId="1433014894" sldId="258"/>
        </pc:sldMkLst>
      </pc:sldChg>
      <pc:sldChg chg="addCm">
        <pc:chgData name="拓也 根本" userId="da31d6ba2682652c" providerId="LiveId" clId="{76A98A65-2C98-482E-A86C-24390DD898D7}" dt="2024-01-14T13:12:01.663" v="0"/>
        <pc:sldMkLst>
          <pc:docMk/>
          <pc:sldMk cId="2178706407" sldId="259"/>
        </pc:sldMkLst>
        <pc:extLst>
          <p:ext xmlns:p="http://schemas.openxmlformats.org/presentationml/2006/main" uri="{D6D511B9-2390-475A-947B-AFAB55BFBCF1}">
            <pc226:cmChg xmlns:pc226="http://schemas.microsoft.com/office/powerpoint/2022/06/main/command" chg="add">
              <pc226:chgData name="拓也 根本" userId="da31d6ba2682652c" providerId="LiveId" clId="{76A98A65-2C98-482E-A86C-24390DD898D7}" dt="2024-01-14T13:12:01.663" v="0"/>
              <pc2:cmMkLst xmlns:pc2="http://schemas.microsoft.com/office/powerpoint/2019/9/main/command">
                <pc:docMk/>
                <pc:sldMk cId="2178706407" sldId="259"/>
                <pc2:cmMk id="{6C8B0EA2-C124-4705-9DFB-BF1780B31763}"/>
              </pc2:cmMkLst>
            </pc226:cmChg>
          </p:ext>
        </pc:extLst>
      </pc:sldChg>
      <pc:sldChg chg="modSp mod">
        <pc:chgData name="拓也 根本" userId="da31d6ba2682652c" providerId="LiveId" clId="{76A98A65-2C98-482E-A86C-24390DD898D7}" dt="2024-01-14T13:20:08.325" v="168" actId="20577"/>
        <pc:sldMkLst>
          <pc:docMk/>
          <pc:sldMk cId="1116791747" sldId="262"/>
        </pc:sldMkLst>
      </pc:sldChg>
      <pc:sldChg chg="modSp mod">
        <pc:chgData name="拓也 根本" userId="da31d6ba2682652c" providerId="LiveId" clId="{76A98A65-2C98-482E-A86C-24390DD898D7}" dt="2024-01-14T13:25:13.567" v="221" actId="20577"/>
        <pc:sldMkLst>
          <pc:docMk/>
          <pc:sldMk cId="557973209" sldId="263"/>
        </pc:sldMkLst>
      </pc:sldChg>
      <pc:sldChg chg="modSp mod">
        <pc:chgData name="拓也 根本" userId="da31d6ba2682652c" providerId="LiveId" clId="{76A98A65-2C98-482E-A86C-24390DD898D7}" dt="2024-01-14T13:25:50.774" v="224" actId="20577"/>
        <pc:sldMkLst>
          <pc:docMk/>
          <pc:sldMk cId="4211491020" sldId="265"/>
        </pc:sldMkLst>
      </pc:sldChg>
      <pc:sldChg chg="modSp mod">
        <pc:chgData name="拓也 根本" userId="da31d6ba2682652c" providerId="LiveId" clId="{76A98A65-2C98-482E-A86C-24390DD898D7}" dt="2024-01-14T13:27:50.428" v="226" actId="20577"/>
        <pc:sldMkLst>
          <pc:docMk/>
          <pc:sldMk cId="2836919085" sldId="284"/>
        </pc:sldMkLst>
      </pc:sldChg>
    </pc:docChg>
  </pc:docChgLst>
  <pc:docChgLst>
    <pc:chgData name="拓也 根本" userId="da31d6ba2682652c" providerId="LiveId" clId="{C045B071-FD60-4E5C-A3DC-AC5065C1E31A}"/>
    <pc:docChg chg="undo custSel modSld">
      <pc:chgData name="拓也 根本" userId="da31d6ba2682652c" providerId="LiveId" clId="{C045B071-FD60-4E5C-A3DC-AC5065C1E31A}" dt="2024-01-17T11:51:10.572" v="25" actId="20577"/>
      <pc:docMkLst>
        <pc:docMk/>
      </pc:docMkLst>
      <pc:sldChg chg="modCm">
        <pc:chgData name="拓也 根本" userId="da31d6ba2682652c" providerId="LiveId" clId="{C045B071-FD60-4E5C-A3DC-AC5065C1E31A}" dt="2024-01-17T11:33:50.437" v="5"/>
        <pc:sldMkLst>
          <pc:docMk/>
          <pc:sldMk cId="2308864707" sldId="257"/>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33:50.437" v="5"/>
              <pc2:cmMkLst xmlns:pc2="http://schemas.microsoft.com/office/powerpoint/2019/9/main/command">
                <pc:docMk/>
                <pc:sldMk cId="2308864707" sldId="257"/>
                <pc2:cmMk id="{31BB4545-B240-4807-80DB-43DCA015329A}"/>
              </pc2:cmMkLst>
              <pc226:cmRplyChg chg="add">
                <pc226:chgData name="拓也 根本" userId="da31d6ba2682652c" providerId="LiveId" clId="{C045B071-FD60-4E5C-A3DC-AC5065C1E31A}" dt="2024-01-17T11:33:43.073" v="4"/>
                <pc2:cmRplyMkLst xmlns:pc2="http://schemas.microsoft.com/office/powerpoint/2019/9/main/command">
                  <pc:docMk/>
                  <pc:sldMk cId="2308864707" sldId="257"/>
                  <pc2:cmMk id="{31BB4545-B240-4807-80DB-43DCA015329A}"/>
                  <pc2:cmRplyMk id="{110C2403-5A52-4199-AD7B-474A9564DE4C}"/>
                </pc2:cmRplyMkLst>
              </pc226:cmRplyChg>
              <pc226:cmRplyChg chg="mod">
                <pc226:chgData name="拓也 根本" userId="da31d6ba2682652c" providerId="LiveId" clId="{C045B071-FD60-4E5C-A3DC-AC5065C1E31A}" dt="2024-01-16T00:49:14.919" v="3"/>
                <pc2:cmRplyMkLst xmlns:pc2="http://schemas.microsoft.com/office/powerpoint/2019/9/main/command">
                  <pc:docMk/>
                  <pc:sldMk cId="2308864707" sldId="257"/>
                  <pc2:cmMk id="{31BB4545-B240-4807-80DB-43DCA015329A}"/>
                  <pc2:cmRplyMk id="{B5910BCC-5D3D-4F94-BD65-62BF0BAE1CCC}"/>
                </pc2:cmRplyMkLst>
              </pc226:cmRplyChg>
            </pc226:cmChg>
          </p:ext>
        </pc:extLst>
      </pc:sldChg>
      <pc:sldChg chg="modSp mod modCm">
        <pc:chgData name="拓也 根本" userId="da31d6ba2682652c" providerId="LiveId" clId="{C045B071-FD60-4E5C-A3DC-AC5065C1E31A}" dt="2024-01-17T11:48:30.870" v="12"/>
        <pc:sldMkLst>
          <pc:docMk/>
          <pc:sldMk cId="63405965" sldId="264"/>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30.870" v="12"/>
              <pc2:cmMkLst xmlns:pc2="http://schemas.microsoft.com/office/powerpoint/2019/9/main/command">
                <pc:docMk/>
                <pc:sldMk cId="63405965" sldId="264"/>
                <pc2:cmMk id="{2DA2385D-D025-4E77-989A-E3D033C00C22}"/>
              </pc2:cmMkLst>
              <pc226:cmRplyChg chg="add">
                <pc226:chgData name="拓也 根本" userId="da31d6ba2682652c" providerId="LiveId" clId="{C045B071-FD60-4E5C-A3DC-AC5065C1E31A}" dt="2024-01-17T11:48:28.446" v="11"/>
                <pc2:cmRplyMkLst xmlns:pc2="http://schemas.microsoft.com/office/powerpoint/2019/9/main/command">
                  <pc:docMk/>
                  <pc:sldMk cId="63405965" sldId="264"/>
                  <pc2:cmMk id="{2DA2385D-D025-4E77-989A-E3D033C00C22}"/>
                  <pc2:cmRplyMk id="{DB03BB21-A807-43D0-9B49-CEF0CAFEAC91}"/>
                </pc2:cmRplyMkLst>
              </pc226:cmRplyChg>
            </pc226:cmChg>
          </p:ext>
        </pc:extLst>
      </pc:sldChg>
      <pc:sldChg chg="modCm">
        <pc:chgData name="拓也 根本" userId="da31d6ba2682652c" providerId="LiveId" clId="{C045B071-FD60-4E5C-A3DC-AC5065C1E31A}" dt="2024-01-17T11:49:11.023" v="13"/>
        <pc:sldMkLst>
          <pc:docMk/>
          <pc:sldMk cId="1503482910" sldId="268"/>
        </pc:sldMkLst>
        <pc:extLst>
          <p:ext xmlns:p="http://schemas.openxmlformats.org/presentationml/2006/main" uri="{D6D511B9-2390-475A-947B-AFAB55BFBCF1}">
            <pc226:cmChg xmlns:pc226="http://schemas.microsoft.com/office/powerpoint/2022/06/main/command" chg="">
              <pc226:chgData name="拓也 根本" userId="da31d6ba2682652c" providerId="LiveId" clId="{C045B071-FD60-4E5C-A3DC-AC5065C1E31A}" dt="2024-01-17T11:49:11.023" v="13"/>
              <pc2:cmMkLst xmlns:pc2="http://schemas.microsoft.com/office/powerpoint/2019/9/main/command">
                <pc:docMk/>
                <pc:sldMk cId="1503482910" sldId="268"/>
                <pc2:cmMk id="{55DFC96A-5BCB-42C9-B54E-5237CE68D83D}"/>
              </pc2:cmMkLst>
              <pc226:cmRplyChg chg="add">
                <pc226:chgData name="拓也 根本" userId="da31d6ba2682652c" providerId="LiveId" clId="{C045B071-FD60-4E5C-A3DC-AC5065C1E31A}" dt="2024-01-17T11:49:11.023" v="13"/>
                <pc2:cmRplyMkLst xmlns:pc2="http://schemas.microsoft.com/office/powerpoint/2019/9/main/command">
                  <pc:docMk/>
                  <pc:sldMk cId="1503482910" sldId="268"/>
                  <pc2:cmMk id="{55DFC96A-5BCB-42C9-B54E-5237CE68D83D}"/>
                  <pc2:cmRplyMk id="{2D8B4179-594D-43DD-8E5E-A6C7B43FA581}"/>
                </pc2:cmRplyMkLst>
              </pc226:cmRplyChg>
            </pc226:cmChg>
          </p:ext>
        </pc:extLst>
      </pc:sldChg>
      <pc:sldChg chg="modCm">
        <pc:chgData name="拓也 根本" userId="da31d6ba2682652c" providerId="LiveId" clId="{C045B071-FD60-4E5C-A3DC-AC5065C1E31A}" dt="2024-01-17T11:50:20.526" v="16"/>
        <pc:sldMkLst>
          <pc:docMk/>
          <pc:sldMk cId="4256377332" sldId="269"/>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50:01.729" v="15"/>
              <pc2:cmMkLst xmlns:pc2="http://schemas.microsoft.com/office/powerpoint/2019/9/main/command">
                <pc:docMk/>
                <pc:sldMk cId="4256377332" sldId="269"/>
                <pc2:cmMk id="{C100B2A0-6447-4565-B4F0-BC9C98B50F38}"/>
              </pc2:cmMkLst>
              <pc226:cmRplyChg chg="add">
                <pc226:chgData name="拓也 根本" userId="da31d6ba2682652c" providerId="LiveId" clId="{C045B071-FD60-4E5C-A3DC-AC5065C1E31A}" dt="2024-01-17T11:49:57.029" v="14"/>
                <pc2:cmRplyMkLst xmlns:pc2="http://schemas.microsoft.com/office/powerpoint/2019/9/main/command">
                  <pc:docMk/>
                  <pc:sldMk cId="4256377332" sldId="269"/>
                  <pc2:cmMk id="{C100B2A0-6447-4565-B4F0-BC9C98B50F38}"/>
                  <pc2:cmRplyMk id="{14603543-1754-44EA-B738-C4881048902B}"/>
                </pc2:cmRplyMkLst>
              </pc226:cmRplyChg>
            </pc226:cmChg>
            <pc226:cmChg xmlns:pc226="http://schemas.microsoft.com/office/powerpoint/2022/06/main/command" chg="mod">
              <pc226:chgData name="拓也 根本" userId="da31d6ba2682652c" providerId="LiveId" clId="{C045B071-FD60-4E5C-A3DC-AC5065C1E31A}" dt="2024-01-17T11:50:20.526" v="16"/>
              <pc2:cmMkLst xmlns:pc2="http://schemas.microsoft.com/office/powerpoint/2019/9/main/command">
                <pc:docMk/>
                <pc:sldMk cId="4256377332" sldId="269"/>
                <pc2:cmMk id="{6DF7E2CF-44FE-4345-B3A4-167BD2C5E7F8}"/>
              </pc2:cmMkLst>
            </pc226:cmChg>
          </p:ext>
        </pc:extLst>
      </pc:sldChg>
      <pc:sldChg chg="modSp mod">
        <pc:chgData name="拓也 根本" userId="da31d6ba2682652c" providerId="LiveId" clId="{C045B071-FD60-4E5C-A3DC-AC5065C1E31A}" dt="2024-01-15T14:09:24.414" v="1" actId="20577"/>
        <pc:sldMkLst>
          <pc:docMk/>
          <pc:sldMk cId="2785807946" sldId="280"/>
        </pc:sldMkLst>
      </pc:sldChg>
      <pc:sldChg chg="addSp modSp mod modCm">
        <pc:chgData name="拓也 根本" userId="da31d6ba2682652c" providerId="LiveId" clId="{C045B071-FD60-4E5C-A3DC-AC5065C1E31A}" dt="2024-01-17T11:51:10.572" v="25" actId="20577"/>
        <pc:sldMkLst>
          <pc:docMk/>
          <pc:sldMk cId="629212760" sldId="292"/>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04.157" v="7"/>
              <pc2:cmMkLst xmlns:pc2="http://schemas.microsoft.com/office/powerpoint/2019/9/main/command">
                <pc:docMk/>
                <pc:sldMk cId="629212760" sldId="292"/>
                <pc2:cmMk id="{F7F4BBB2-6584-4C74-BCC3-A992B428EED8}"/>
              </pc2:cmMkLst>
              <pc226:cmRplyChg chg="add">
                <pc226:chgData name="拓也 根本" userId="da31d6ba2682652c" providerId="LiveId" clId="{C045B071-FD60-4E5C-A3DC-AC5065C1E31A}" dt="2024-01-17T11:48:01.300" v="6"/>
                <pc2:cmRplyMkLst xmlns:pc2="http://schemas.microsoft.com/office/powerpoint/2019/9/main/command">
                  <pc:docMk/>
                  <pc:sldMk cId="629212760" sldId="292"/>
                  <pc2:cmMk id="{F7F4BBB2-6584-4C74-BCC3-A992B428EED8}"/>
                  <pc2:cmRplyMk id="{BC8311D8-CAA6-4655-A552-043BCC66EB72}"/>
                </pc2:cmRplyMkLst>
              </pc226:cmRplyChg>
            </pc226:cmChg>
          </p:ext>
        </pc:extLst>
      </pc:sldChg>
    </pc:docChg>
  </pc:docChgLst>
  <pc:docChgLst>
    <pc:chgData name="根本 拓也" userId="da31d6ba2682652c" providerId="LiveId" clId="{76A98A65-2C98-482E-A86C-24390DD898D7}"/>
    <pc:docChg chg="undo redo custSel modSld">
      <pc:chgData name="根本 拓也" userId="da31d6ba2682652c" providerId="LiveId" clId="{76A98A65-2C98-482E-A86C-24390DD898D7}" dt="2024-01-13T20:32:47.555" v="1309"/>
      <pc:docMkLst>
        <pc:docMk/>
      </pc:docMkLst>
      <pc:sldChg chg="modSp mod addCm">
        <pc:chgData name="根本 拓也" userId="da31d6ba2682652c" providerId="LiveId" clId="{76A98A65-2C98-482E-A86C-24390DD898D7}" dt="2024-01-13T20:21:13.108" v="1279" actId="20577"/>
        <pc:sldMkLst>
          <pc:docMk/>
          <pc:sldMk cId="2308864707" sldId="257"/>
        </pc:sldMkLst>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05:31.425" v="1024"/>
              <pc2:cmMkLst xmlns:pc2="http://schemas.microsoft.com/office/powerpoint/2019/9/main/command">
                <pc:docMk/>
                <pc:sldMk cId="2308864707" sldId="257"/>
                <pc2:cmMk id="{31BB4545-B240-4807-80DB-43DCA015329A}"/>
              </pc2:cmMkLst>
            </pc226:cmChg>
          </p:ext>
        </pc:extLst>
      </pc:sldChg>
      <pc:sldChg chg="modSp mod">
        <pc:chgData name="根本 拓也" userId="da31d6ba2682652c" providerId="LiveId" clId="{76A98A65-2C98-482E-A86C-24390DD898D7}" dt="2024-01-13T20:20:36.508" v="1271" actId="20577"/>
        <pc:sldMkLst>
          <pc:docMk/>
          <pc:sldMk cId="2178706407" sldId="259"/>
        </pc:sldMkLst>
      </pc:sldChg>
      <pc:sldChg chg="modSp mod modCm">
        <pc:chgData name="根本 拓也" userId="da31d6ba2682652c" providerId="LiveId" clId="{76A98A65-2C98-482E-A86C-24390DD898D7}" dt="2024-01-13T18:55:12.717" v="18" actId="115"/>
        <pc:sldMkLst>
          <pc:docMk/>
          <pc:sldMk cId="54527627" sldId="261"/>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3BA73687-E92C-4C24-8E97-67D2B58CAB97}"/>
              </pc2:cmMkLst>
            </pc226:cmChg>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08B368CB-D5FD-4394-B016-D089938F593E}"/>
              </pc2:cmMkLst>
            </pc226:cmChg>
          </p:ext>
        </pc:extLst>
      </pc:sldChg>
      <pc:sldChg chg="modSp mod modCm">
        <pc:chgData name="根本 拓也" userId="da31d6ba2682652c" providerId="LiveId" clId="{76A98A65-2C98-482E-A86C-24390DD898D7}" dt="2024-01-13T19:06:13.116" v="116" actId="20577"/>
        <pc:sldMkLst>
          <pc:docMk/>
          <pc:sldMk cId="1116791747" sldId="262"/>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13.116" v="116" actId="20577"/>
              <pc2:cmMkLst xmlns:pc2="http://schemas.microsoft.com/office/powerpoint/2019/9/main/command">
                <pc:docMk/>
                <pc:sldMk cId="1116791747" sldId="262"/>
                <pc2:cmMk id="{ABE28E11-251D-45F2-951F-70C64B7E70C0}"/>
              </pc2:cmMkLst>
            </pc226:cmChg>
          </p:ext>
        </pc:extLst>
      </pc:sldChg>
      <pc:sldChg chg="modSp mod">
        <pc:chgData name="根本 拓也" userId="da31d6ba2682652c" providerId="LiveId" clId="{76A98A65-2C98-482E-A86C-24390DD898D7}" dt="2024-01-13T19:06:21.171" v="129" actId="6549"/>
        <pc:sldMkLst>
          <pc:docMk/>
          <pc:sldMk cId="557973209" sldId="263"/>
        </pc:sldMkLst>
      </pc:sldChg>
      <pc:sldChg chg="modSp mod modCm">
        <pc:chgData name="根本 拓也" userId="da31d6ba2682652c" providerId="LiveId" clId="{76A98A65-2C98-482E-A86C-24390DD898D7}" dt="2024-01-13T19:04:30.314" v="93"/>
        <pc:sldMkLst>
          <pc:docMk/>
          <pc:sldMk cId="63405965" sldId="264"/>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04:30.314" v="93"/>
              <pc2:cmMkLst xmlns:pc2="http://schemas.microsoft.com/office/powerpoint/2019/9/main/command">
                <pc:docMk/>
                <pc:sldMk cId="63405965" sldId="264"/>
                <pc2:cmMk id="{2DA2385D-D025-4E77-989A-E3D033C00C22}"/>
              </pc2:cmMkLst>
              <pc226:cmRplyChg chg="mod">
                <pc226:chgData name="根本 拓也" userId="da31d6ba2682652c" providerId="LiveId" clId="{76A98A65-2C98-482E-A86C-24390DD898D7}" dt="2024-01-13T19:04:30.314" v="93"/>
                <pc2:cmRplyMkLst xmlns:pc2="http://schemas.microsoft.com/office/powerpoint/2019/9/main/command">
                  <pc:docMk/>
                  <pc:sldMk cId="63405965" sldId="264"/>
                  <pc2:cmMk id="{2DA2385D-D025-4E77-989A-E3D033C00C22}"/>
                  <pc2:cmRplyMk id="{316A4074-344A-4D52-8E89-D2D35898C8B7}"/>
                </pc2:cmRplyMkLst>
              </pc226:cmRplyChg>
            </pc226:cmChg>
          </p:ext>
        </pc:extLst>
      </pc:sldChg>
      <pc:sldChg chg="modSp mod">
        <pc:chgData name="根本 拓也" userId="da31d6ba2682652c" providerId="LiveId" clId="{76A98A65-2C98-482E-A86C-24390DD898D7}" dt="2024-01-13T20:20:33.882" v="1267" actId="20577"/>
        <pc:sldMkLst>
          <pc:docMk/>
          <pc:sldMk cId="4211491020" sldId="265"/>
        </pc:sldMkLst>
      </pc:sldChg>
      <pc:sldChg chg="modSp mod">
        <pc:chgData name="根本 拓也" userId="da31d6ba2682652c" providerId="LiveId" clId="{76A98A65-2C98-482E-A86C-24390DD898D7}" dt="2024-01-13T19:31:13.041" v="443" actId="20577"/>
        <pc:sldMkLst>
          <pc:docMk/>
          <pc:sldMk cId="1714904473" sldId="266"/>
        </pc:sldMkLst>
      </pc:sldChg>
      <pc:sldChg chg="modSp mod modCm">
        <pc:chgData name="根本 拓也" userId="da31d6ba2682652c" providerId="LiveId" clId="{76A98A65-2C98-482E-A86C-24390DD898D7}" dt="2024-01-13T19:48:24.355" v="728" actId="20577"/>
        <pc:sldMkLst>
          <pc:docMk/>
          <pc:sldMk cId="3608024358" sldId="267"/>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46.921" v="145" actId="20577"/>
              <pc2:cmMkLst xmlns:pc2="http://schemas.microsoft.com/office/powerpoint/2019/9/main/command">
                <pc:docMk/>
                <pc:sldMk cId="3608024358" sldId="267"/>
                <pc2:cmMk id="{64738BC1-F5FC-450E-AE70-03ED6D49E43E}"/>
              </pc2:cmMkLst>
            </pc226:cmChg>
          </p:ext>
        </pc:extLst>
      </pc:sldChg>
      <pc:sldChg chg="modSp mod modCm">
        <pc:chgData name="根本 拓也" userId="da31d6ba2682652c" providerId="LiveId" clId="{76A98A65-2C98-482E-A86C-24390DD898D7}" dt="2024-01-13T20:25:04.500" v="1281"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6EEACE3D-2429-45CA-9E81-CDFB040C1FD4}"/>
              </pc2:cmMkLst>
              <pc226:cmRplyChg chg="add">
                <pc226:chgData name="根本 拓也" userId="da31d6ba2682652c" providerId="LiveId" clId="{76A98A65-2C98-482E-A86C-24390DD898D7}" dt="2024-01-13T19:12:13.865" v="286"/>
                <pc2:cmRplyMkLst xmlns:pc2="http://schemas.microsoft.com/office/powerpoint/2019/9/main/command">
                  <pc:docMk/>
                  <pc:sldMk cId="1503482910" sldId="268"/>
                  <pc2:cmMk id="{6EEACE3D-2429-45CA-9E81-CDFB040C1FD4}"/>
                  <pc2:cmRplyMk id="{2469AECC-32E0-4F65-9463-1E0B6E46EA59}"/>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D237C440-88E1-4A17-B9E7-42676CB89506}"/>
              </pc2:cmMkLst>
              <pc226:cmRplyChg chg="add">
                <pc226:chgData name="根本 拓也" userId="da31d6ba2682652c" providerId="LiveId" clId="{76A98A65-2C98-482E-A86C-24390DD898D7}" dt="2024-01-13T19:08:23.086" v="146"/>
                <pc2:cmRplyMkLst xmlns:pc2="http://schemas.microsoft.com/office/powerpoint/2019/9/main/command">
                  <pc:docMk/>
                  <pc:sldMk cId="1503482910" sldId="268"/>
                  <pc2:cmMk id="{D237C440-88E1-4A17-B9E7-42676CB89506}"/>
                  <pc2:cmRplyMk id="{3FB47E9D-3FEA-4978-A836-C194062D37BC}"/>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365308BA-C97D-48A7-A526-FF53DE5C7728}"/>
              </pc2:cmMkLst>
              <pc226:cmRplyChg chg="add">
                <pc226:chgData name="根本 拓也" userId="da31d6ba2682652c" providerId="LiveId" clId="{76A98A65-2C98-482E-A86C-24390DD898D7}" dt="2024-01-13T19:11:37.596" v="285"/>
                <pc2:cmRplyMkLst xmlns:pc2="http://schemas.microsoft.com/office/powerpoint/2019/9/main/command">
                  <pc:docMk/>
                  <pc:sldMk cId="1503482910" sldId="268"/>
                  <pc2:cmMk id="{365308BA-C97D-48A7-A526-FF53DE5C7728}"/>
                  <pc2:cmRplyMk id="{FD4DD47E-57C4-48AF-AA4B-B1B172F5CD54}"/>
                </pc2:cmRplyMkLst>
              </pc226:cmRplyChg>
            </pc226:cmChg>
          </p:ext>
        </pc:extLst>
      </pc:sldChg>
      <pc:sldChg chg="modSp mod modCm">
        <pc:chgData name="根本 拓也" userId="da31d6ba2682652c" providerId="LiveId" clId="{76A98A65-2C98-482E-A86C-24390DD898D7}" dt="2024-01-13T19:52:47.167" v="978" actId="6549"/>
        <pc:sldMkLst>
          <pc:docMk/>
          <pc:sldMk cId="4256377332" sldId="269"/>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77D47631-2111-43E4-ADF9-EB0BF4C6CCAE}"/>
              </pc2:cmMkLst>
              <pc226:cmRplyChg chg="add">
                <pc226:chgData name="根本 拓也" userId="da31d6ba2682652c" providerId="LiveId" clId="{76A98A65-2C98-482E-A86C-24390DD898D7}" dt="2024-01-13T19:21:05.039" v="323"/>
                <pc2:cmRplyMkLst xmlns:pc2="http://schemas.microsoft.com/office/powerpoint/2019/9/main/command">
                  <pc:docMk/>
                  <pc:sldMk cId="4256377332" sldId="269"/>
                  <pc2:cmMk id="{77D47631-2111-43E4-ADF9-EB0BF4C6CCAE}"/>
                  <pc2:cmRplyMk id="{88A9DBA5-6AA7-46ED-AB8D-B65CBD75E97F}"/>
                </pc2:cmRplyMkLst>
              </pc226:cmRplyChg>
            </pc226:cmChg>
            <pc226:cmChg xmlns:pc226="http://schemas.microsoft.com/office/powerpoint/2022/06/main/command" chg="">
              <pc226:chgData name="根本 拓也" userId="da31d6ba2682652c" providerId="LiveId" clId="{76A98A65-2C98-482E-A86C-24390DD898D7}" dt="2024-01-13T19:20:38.338" v="322"/>
              <pc2:cmMkLst xmlns:pc2="http://schemas.microsoft.com/office/powerpoint/2019/9/main/command">
                <pc:docMk/>
                <pc:sldMk cId="4256377332" sldId="269"/>
                <pc2:cmMk id="{C100B2A0-6447-4565-B4F0-BC9C98B50F38}"/>
              </pc2:cmMkLst>
              <pc226:cmRplyChg chg="add mod">
                <pc226:chgData name="根本 拓也" userId="da31d6ba2682652c" providerId="LiveId" clId="{76A98A65-2C98-482E-A86C-24390DD898D7}" dt="2024-01-13T19:20:38.338" v="322"/>
                <pc2:cmRplyMkLst xmlns:pc2="http://schemas.microsoft.com/office/powerpoint/2019/9/main/command">
                  <pc:docMk/>
                  <pc:sldMk cId="4256377332" sldId="269"/>
                  <pc2:cmMk id="{C100B2A0-6447-4565-B4F0-BC9C98B50F38}"/>
                  <pc2:cmRplyMk id="{5CCABAA5-73C1-477D-9E10-BCE2917BD70D}"/>
                </pc2:cmRplyMkLst>
              </pc226:cmRplyChg>
            </pc226:cmChg>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6DF7E2CF-44FE-4345-B3A4-167BD2C5E7F8}"/>
              </pc2:cmMkLst>
              <pc226:cmRplyChg chg="add">
                <pc226:chgData name="根本 拓也" userId="da31d6ba2682652c" providerId="LiveId" clId="{76A98A65-2C98-482E-A86C-24390DD898D7}" dt="2024-01-13T19:19:59.834" v="321"/>
                <pc2:cmRplyMkLst xmlns:pc2="http://schemas.microsoft.com/office/powerpoint/2019/9/main/command">
                  <pc:docMk/>
                  <pc:sldMk cId="4256377332" sldId="269"/>
                  <pc2:cmMk id="{6DF7E2CF-44FE-4345-B3A4-167BD2C5E7F8}"/>
                  <pc2:cmRplyMk id="{ABA596E2-EBD6-47AD-AAEB-5813EC35E8A9}"/>
                </pc2:cmRplyMkLst>
              </pc226:cmRplyChg>
            </pc226:cmChg>
          </p:ext>
        </pc:extLst>
      </pc:sldChg>
      <pc:sldChg chg="modSp mod">
        <pc:chgData name="根本 拓也" userId="da31d6ba2682652c" providerId="LiveId" clId="{76A98A65-2C98-482E-A86C-24390DD898D7}" dt="2024-01-13T20:20:17.808" v="1256" actId="20577"/>
        <pc:sldMkLst>
          <pc:docMk/>
          <pc:sldMk cId="4212317190" sldId="270"/>
        </pc:sldMkLst>
      </pc:sldChg>
      <pc:sldChg chg="modSp mod modCm">
        <pc:chgData name="根本 拓也" userId="da31d6ba2682652c" providerId="LiveId" clId="{76A98A65-2C98-482E-A86C-24390DD898D7}" dt="2024-01-13T19:23:09.914" v="342"/>
        <pc:sldMkLst>
          <pc:docMk/>
          <pc:sldMk cId="3595861571" sldId="271"/>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23:09.914" v="342"/>
              <pc2:cmMkLst xmlns:pc2="http://schemas.microsoft.com/office/powerpoint/2019/9/main/command">
                <pc:docMk/>
                <pc:sldMk cId="3595861571" sldId="271"/>
                <pc2:cmMk id="{024CB22D-11E3-42AB-BE56-660C8577C07A}"/>
              </pc2:cmMkLst>
              <pc226:cmRplyChg chg="add">
                <pc226:chgData name="根本 拓也" userId="da31d6ba2682652c" providerId="LiveId" clId="{76A98A65-2C98-482E-A86C-24390DD898D7}" dt="2024-01-13T19:23:09.914" v="342"/>
                <pc2:cmRplyMkLst xmlns:pc2="http://schemas.microsoft.com/office/powerpoint/2019/9/main/command">
                  <pc:docMk/>
                  <pc:sldMk cId="3595861571" sldId="271"/>
                  <pc2:cmMk id="{024CB22D-11E3-42AB-BE56-660C8577C07A}"/>
                  <pc2:cmRplyMk id="{36C229E4-10B4-4B6B-AAE5-B95E22F9C4CE}"/>
                </pc2:cmRplyMkLst>
              </pc226:cmRplyChg>
            </pc226:cmChg>
          </p:ext>
        </pc:extLst>
      </pc:sldChg>
      <pc:sldChg chg="modSp mod">
        <pc:chgData name="根本 拓也" userId="da31d6ba2682652c" providerId="LiveId" clId="{76A98A65-2C98-482E-A86C-24390DD898D7}" dt="2024-01-13T19:37:42.537" v="658" actId="6549"/>
        <pc:sldMkLst>
          <pc:docMk/>
          <pc:sldMk cId="4200993964" sldId="272"/>
        </pc:sldMkLst>
      </pc:sldChg>
      <pc:sldChg chg="modSp mod modCm">
        <pc:chgData name="根本 拓也" userId="da31d6ba2682652c" providerId="LiveId" clId="{76A98A65-2C98-482E-A86C-24390DD898D7}" dt="2024-01-13T19:25:31.247" v="347"/>
        <pc:sldMkLst>
          <pc:docMk/>
          <pc:sldMk cId="279798818" sldId="273"/>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25:31.247" v="347"/>
              <pc2:cmMkLst xmlns:pc2="http://schemas.microsoft.com/office/powerpoint/2019/9/main/command">
                <pc:docMk/>
                <pc:sldMk cId="279798818" sldId="273"/>
                <pc2:cmMk id="{07333023-9F92-4498-8155-2EB1BF1065DB}"/>
              </pc2:cmMkLst>
              <pc226:cmRplyChg chg="add">
                <pc226:chgData name="根本 拓也" userId="da31d6ba2682652c" providerId="LiveId" clId="{76A98A65-2C98-482E-A86C-24390DD898D7}" dt="2024-01-13T19:25:31.247" v="347"/>
                <pc2:cmRplyMkLst xmlns:pc2="http://schemas.microsoft.com/office/powerpoint/2019/9/main/command">
                  <pc:docMk/>
                  <pc:sldMk cId="279798818" sldId="273"/>
                  <pc2:cmMk id="{07333023-9F92-4498-8155-2EB1BF1065DB}"/>
                  <pc2:cmRplyMk id="{430BDA0E-DE19-4357-8389-2F57D74C1B5B}"/>
                </pc2:cmRplyMkLst>
              </pc226:cmRplyChg>
            </pc226:cmChg>
          </p:ext>
        </pc:extLst>
      </pc:sldChg>
      <pc:sldChg chg="modSp mod">
        <pc:chgData name="根本 拓也" userId="da31d6ba2682652c" providerId="LiveId" clId="{76A98A65-2C98-482E-A86C-24390DD898D7}" dt="2024-01-13T20:20:17.491" v="1254" actId="20577"/>
        <pc:sldMkLst>
          <pc:docMk/>
          <pc:sldMk cId="3439777432" sldId="274"/>
        </pc:sldMkLst>
      </pc:sldChg>
      <pc:sldChg chg="modSp mod">
        <pc:chgData name="根本 拓也" userId="da31d6ba2682652c" providerId="LiveId" clId="{76A98A65-2C98-482E-A86C-24390DD898D7}" dt="2024-01-13T20:20:17.175" v="1252" actId="20577"/>
        <pc:sldMkLst>
          <pc:docMk/>
          <pc:sldMk cId="3422501903" sldId="276"/>
        </pc:sldMkLst>
      </pc:sldChg>
      <pc:sldChg chg="modSp mod">
        <pc:chgData name="根本 拓也" userId="da31d6ba2682652c" providerId="LiveId" clId="{76A98A65-2C98-482E-A86C-24390DD898D7}" dt="2024-01-13T19:37:41.696" v="647" actId="115"/>
        <pc:sldMkLst>
          <pc:docMk/>
          <pc:sldMk cId="3213348651" sldId="277"/>
        </pc:sldMkLst>
      </pc:sldChg>
      <pc:sldChg chg="modSp mod">
        <pc:chgData name="根本 拓也" userId="da31d6ba2682652c" providerId="LiveId" clId="{76A98A65-2C98-482E-A86C-24390DD898D7}" dt="2024-01-13T19:38:20.689" v="680" actId="20577"/>
        <pc:sldMkLst>
          <pc:docMk/>
          <pc:sldMk cId="1734194402" sldId="278"/>
        </pc:sldMkLst>
      </pc:sldChg>
      <pc:sldChg chg="modSp mod addCm">
        <pc:chgData name="根本 拓也" userId="da31d6ba2682652c" providerId="LiveId" clId="{76A98A65-2C98-482E-A86C-24390DD898D7}" dt="2024-01-13T20:32:47.555" v="1309"/>
        <pc:sldMkLst>
          <pc:docMk/>
          <pc:sldMk cId="464905289" sldId="279"/>
        </pc:sldMkLst>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32:47.555" v="1309"/>
              <pc2:cmMkLst xmlns:pc2="http://schemas.microsoft.com/office/powerpoint/2019/9/main/command">
                <pc:docMk/>
                <pc:sldMk cId="464905289" sldId="279"/>
                <pc2:cmMk id="{AFF2BB6A-4D31-459A-9B67-659D090201AA}"/>
              </pc2:cmMkLst>
            </pc226:cmChg>
          </p:ext>
        </pc:extLst>
      </pc:sldChg>
      <pc:sldChg chg="modSp mod">
        <pc:chgData name="根本 拓也" userId="da31d6ba2682652c" providerId="LiveId" clId="{76A98A65-2C98-482E-A86C-24390DD898D7}" dt="2024-01-13T20:29:49.987" v="1304" actId="6549"/>
        <pc:sldMkLst>
          <pc:docMk/>
          <pc:sldMk cId="2785807946" sldId="280"/>
        </pc:sldMkLst>
      </pc:sldChg>
      <pc:sldChg chg="modSp mod">
        <pc:chgData name="根本 拓也" userId="da31d6ba2682652c" providerId="LiveId" clId="{76A98A65-2C98-482E-A86C-24390DD898D7}" dt="2024-01-13T19:53:32.492" v="985" actId="6549"/>
        <pc:sldMkLst>
          <pc:docMk/>
          <pc:sldMk cId="1462205323" sldId="281"/>
        </pc:sldMkLst>
      </pc:sldChg>
      <pc:sldChg chg="modSp mod modCm">
        <pc:chgData name="根本 拓也" userId="da31d6ba2682652c" providerId="LiveId" clId="{76A98A65-2C98-482E-A86C-24390DD898D7}" dt="2024-01-13T19:54:51.468" v="992" actId="115"/>
        <pc:sldMkLst>
          <pc:docMk/>
          <pc:sldMk cId="61117759" sldId="283"/>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4:24.368" v="990"/>
              <pc2:cmMkLst xmlns:pc2="http://schemas.microsoft.com/office/powerpoint/2019/9/main/command">
                <pc:docMk/>
                <pc:sldMk cId="61117759" sldId="283"/>
                <pc2:cmMk id="{F9D2B28D-C7F7-412E-8770-8CF309B3352A}"/>
              </pc2:cmMkLst>
              <pc226:cmRplyChg chg="add">
                <pc226:chgData name="根本 拓也" userId="da31d6ba2682652c" providerId="LiveId" clId="{76A98A65-2C98-482E-A86C-24390DD898D7}" dt="2024-01-13T19:54:24.368" v="990"/>
                <pc2:cmRplyMkLst xmlns:pc2="http://schemas.microsoft.com/office/powerpoint/2019/9/main/command">
                  <pc:docMk/>
                  <pc:sldMk cId="61117759" sldId="283"/>
                  <pc2:cmMk id="{F9D2B28D-C7F7-412E-8770-8CF309B3352A}"/>
                  <pc2:cmRplyMk id="{92246856-9BDB-4B82-BBC5-37C000EA1D84}"/>
                </pc2:cmRplyMkLst>
              </pc226:cmRplyChg>
            </pc226:cmChg>
          </p:ext>
        </pc:extLst>
      </pc:sldChg>
      <pc:sldChg chg="modSp mod">
        <pc:chgData name="根本 拓也" userId="da31d6ba2682652c" providerId="LiveId" clId="{76A98A65-2C98-482E-A86C-24390DD898D7}" dt="2024-01-13T19:55:28.525" v="996" actId="6549"/>
        <pc:sldMkLst>
          <pc:docMk/>
          <pc:sldMk cId="2836919085" sldId="284"/>
        </pc:sldMkLst>
      </pc:sldChg>
      <pc:sldChg chg="modSp mod modCm">
        <pc:chgData name="根本 拓也" userId="da31d6ba2682652c" providerId="LiveId" clId="{76A98A65-2C98-482E-A86C-24390DD898D7}" dt="2024-01-13T20:31:42.146" v="1308" actId="20577"/>
        <pc:sldMkLst>
          <pc:docMk/>
          <pc:sldMk cId="1043777425" sldId="286"/>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6:14.001" v="997"/>
              <pc2:cmMkLst xmlns:pc2="http://schemas.microsoft.com/office/powerpoint/2019/9/main/command">
                <pc:docMk/>
                <pc:sldMk cId="1043777425" sldId="286"/>
                <pc2:cmMk id="{5F956A81-EE67-4256-BDD2-4A8F2498511E}"/>
              </pc2:cmMkLst>
              <pc226:cmRplyChg chg="add">
                <pc226:chgData name="根本 拓也" userId="da31d6ba2682652c" providerId="LiveId" clId="{76A98A65-2C98-482E-A86C-24390DD898D7}" dt="2024-01-13T19:56:14.001" v="997"/>
                <pc2:cmRplyMkLst xmlns:pc2="http://schemas.microsoft.com/office/powerpoint/2019/9/main/command">
                  <pc:docMk/>
                  <pc:sldMk cId="1043777425" sldId="286"/>
                  <pc2:cmMk id="{5F956A81-EE67-4256-BDD2-4A8F2498511E}"/>
                  <pc2:cmRplyMk id="{91E2163B-73CC-4BDF-B364-3E1A68543CAA}"/>
                </pc2:cmRplyMkLst>
              </pc226:cmRplyChg>
            </pc226:cmChg>
            <pc226:cmChg xmlns:pc226="http://schemas.microsoft.com/office/powerpoint/2022/06/main/command" chg="mod">
              <pc226:chgData name="根本 拓也" userId="da31d6ba2682652c" providerId="LiveId" clId="{76A98A65-2C98-482E-A86C-24390DD898D7}" dt="2024-01-13T19:57:57.756" v="1011"/>
              <pc2:cmMkLst xmlns:pc2="http://schemas.microsoft.com/office/powerpoint/2019/9/main/command">
                <pc:docMk/>
                <pc:sldMk cId="1043777425" sldId="286"/>
                <pc2:cmMk id="{1AC7B2DD-DE33-4FC3-87A9-60C7500EAB3E}"/>
              </pc2:cmMkLst>
              <pc226:cmRplyChg chg="add">
                <pc226:chgData name="根本 拓也" userId="da31d6ba2682652c" providerId="LiveId" clId="{76A98A65-2C98-482E-A86C-24390DD898D7}" dt="2024-01-13T19:57:57.756" v="1011"/>
                <pc2:cmRplyMkLst xmlns:pc2="http://schemas.microsoft.com/office/powerpoint/2019/9/main/command">
                  <pc:docMk/>
                  <pc:sldMk cId="1043777425" sldId="286"/>
                  <pc2:cmMk id="{1AC7B2DD-DE33-4FC3-87A9-60C7500EAB3E}"/>
                  <pc2:cmRplyMk id="{BF5745C4-486C-4619-9B0A-A4A0FB1E3FEE}"/>
                </pc2:cmRplyMkLst>
              </pc226:cmRplyChg>
            </pc226:cmChg>
          </p:ext>
        </pc:extLst>
      </pc:sldChg>
      <pc:sldChg chg="modSp mod modCm">
        <pc:chgData name="根本 拓也" userId="da31d6ba2682652c" providerId="LiveId" clId="{76A98A65-2C98-482E-A86C-24390DD898D7}" dt="2024-01-13T19:59:55.959" v="1023" actId="115"/>
        <pc:sldMkLst>
          <pc:docMk/>
          <pc:sldMk cId="2356256038" sldId="288"/>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9:44.364" v="1017"/>
              <pc2:cmMkLst xmlns:pc2="http://schemas.microsoft.com/office/powerpoint/2019/9/main/command">
                <pc:docMk/>
                <pc:sldMk cId="2356256038" sldId="288"/>
                <pc2:cmMk id="{7D89C31C-1B0E-4D7A-8A41-878D3F9084B0}"/>
              </pc2:cmMkLst>
              <pc226:cmRplyChg chg="add">
                <pc226:chgData name="根本 拓也" userId="da31d6ba2682652c" providerId="LiveId" clId="{76A98A65-2C98-482E-A86C-24390DD898D7}" dt="2024-01-13T19:59:44.364" v="1017"/>
                <pc2:cmRplyMkLst xmlns:pc2="http://schemas.microsoft.com/office/powerpoint/2019/9/main/command">
                  <pc:docMk/>
                  <pc:sldMk cId="2356256038" sldId="288"/>
                  <pc2:cmMk id="{7D89C31C-1B0E-4D7A-8A41-878D3F9084B0}"/>
                  <pc2:cmRplyMk id="{7E4CC8B1-0C6D-4DE4-8636-81CBAB7D705F}"/>
                </pc2:cmRplyMkLst>
              </pc226:cmRplyChg>
            </pc226:cmChg>
            <pc226:cmChg xmlns:pc226="http://schemas.microsoft.com/office/powerpoint/2022/06/main/command" chg="">
              <pc226:chgData name="根本 拓也" userId="da31d6ba2682652c" providerId="LiveId" clId="{76A98A65-2C98-482E-A86C-24390DD898D7}" dt="2024-01-13T19:58:54.117" v="1013"/>
              <pc2:cmMkLst xmlns:pc2="http://schemas.microsoft.com/office/powerpoint/2019/9/main/command">
                <pc:docMk/>
                <pc:sldMk cId="2356256038" sldId="288"/>
                <pc2:cmMk id="{328CF937-F4C1-4A3C-BFC4-98B827323F52}"/>
              </pc2:cmMkLst>
              <pc226:cmRplyChg chg="add">
                <pc226:chgData name="根本 拓也" userId="da31d6ba2682652c" providerId="LiveId" clId="{76A98A65-2C98-482E-A86C-24390DD898D7}" dt="2024-01-13T19:58:54.117" v="1013"/>
                <pc2:cmRplyMkLst xmlns:pc2="http://schemas.microsoft.com/office/powerpoint/2019/9/main/command">
                  <pc:docMk/>
                  <pc:sldMk cId="2356256038" sldId="288"/>
                  <pc2:cmMk id="{328CF937-F4C1-4A3C-BFC4-98B827323F52}"/>
                  <pc2:cmRplyMk id="{B3D75F1F-0392-441A-A0BA-4F40DAE11945}"/>
                </pc2:cmRplyMkLst>
              </pc226:cmRplyChg>
            </pc226:cmChg>
            <pc226:cmChg xmlns:pc226="http://schemas.microsoft.com/office/powerpoint/2022/06/main/command" chg="">
              <pc226:chgData name="根本 拓也" userId="da31d6ba2682652c" providerId="LiveId" clId="{76A98A65-2C98-482E-A86C-24390DD898D7}" dt="2024-01-13T19:58:31.928" v="1012"/>
              <pc2:cmMkLst xmlns:pc2="http://schemas.microsoft.com/office/powerpoint/2019/9/main/command">
                <pc:docMk/>
                <pc:sldMk cId="2356256038" sldId="288"/>
                <pc2:cmMk id="{A7611662-B024-447A-B9B6-7A0A3157F43E}"/>
              </pc2:cmMkLst>
              <pc226:cmRplyChg chg="add">
                <pc226:chgData name="根本 拓也" userId="da31d6ba2682652c" providerId="LiveId" clId="{76A98A65-2C98-482E-A86C-24390DD898D7}" dt="2024-01-13T19:58:31.928" v="1012"/>
                <pc2:cmRplyMkLst xmlns:pc2="http://schemas.microsoft.com/office/powerpoint/2019/9/main/command">
                  <pc:docMk/>
                  <pc:sldMk cId="2356256038" sldId="288"/>
                  <pc2:cmMk id="{A7611662-B024-447A-B9B6-7A0A3157F43E}"/>
                  <pc2:cmRplyMk id="{A6E518E4-BE44-4337-8D89-AC5D8A7C5AAC}"/>
                </pc2:cmRplyMkLst>
              </pc226:cmRplyChg>
            </pc226:cmChg>
            <pc226:cmChg xmlns:pc226="http://schemas.microsoft.com/office/powerpoint/2022/06/main/command" chg="mod">
              <pc226:chgData name="根本 拓也" userId="da31d6ba2682652c" providerId="LiveId" clId="{76A98A65-2C98-482E-A86C-24390DD898D7}" dt="2024-01-13T19:59:21.188" v="1016"/>
              <pc2:cmMkLst xmlns:pc2="http://schemas.microsoft.com/office/powerpoint/2019/9/main/command">
                <pc:docMk/>
                <pc:sldMk cId="2356256038" sldId="288"/>
                <pc2:cmMk id="{533329B6-C9ED-45E8-AA95-95B77DC2DB31}"/>
              </pc2:cmMkLst>
              <pc226:cmRplyChg chg="add">
                <pc226:chgData name="根本 拓也" userId="da31d6ba2682652c" providerId="LiveId" clId="{76A98A65-2C98-482E-A86C-24390DD898D7}" dt="2024-01-13T19:59:21.188" v="1016"/>
                <pc2:cmRplyMkLst xmlns:pc2="http://schemas.microsoft.com/office/powerpoint/2019/9/main/command">
                  <pc:docMk/>
                  <pc:sldMk cId="2356256038" sldId="288"/>
                  <pc2:cmMk id="{533329B6-C9ED-45E8-AA95-95B77DC2DB31}"/>
                  <pc2:cmRplyMk id="{EB732DF0-E983-4F58-A798-FB97CA5161E1}"/>
                </pc2:cmRplyMkLst>
              </pc226:cmRplyChg>
            </pc226:cmChg>
          </p:ext>
        </pc:extLst>
      </pc:sldChg>
      <pc:sldChg chg="modSp mod">
        <pc:chgData name="根本 拓也" userId="da31d6ba2682652c" providerId="LiveId" clId="{76A98A65-2C98-482E-A86C-24390DD898D7}" dt="2024-01-13T19:57:18.706" v="1008" actId="115"/>
        <pc:sldMkLst>
          <pc:docMk/>
          <pc:sldMk cId="589300162" sldId="289"/>
        </pc:sldMkLst>
      </pc:sldChg>
      <pc:sldChg chg="modSp mod">
        <pc:chgData name="根本 拓也" userId="da31d6ba2682652c" providerId="LiveId" clId="{76A98A65-2C98-482E-A86C-24390DD898D7}" dt="2024-01-13T19:57:41.395" v="1010" actId="115"/>
        <pc:sldMkLst>
          <pc:docMk/>
          <pc:sldMk cId="2583107954" sldId="290"/>
        </pc:sldMkLst>
      </pc:sldChg>
    </pc:docChg>
  </pc:docChgLst>
  <pc:docChgLst>
    <pc:chgData name="根本拓也" userId="fe29bf06-f4a9-430d-8f5a-a1728b29eb07" providerId="ADAL" clId="{BAA37FC1-A0FC-4A48-98EC-CE9890EADEEB}"/>
    <pc:docChg chg="undo redo custSel addSld delSld modSld">
      <pc:chgData name="根本拓也" userId="fe29bf06-f4a9-430d-8f5a-a1728b29eb07" providerId="ADAL" clId="{BAA37FC1-A0FC-4A48-98EC-CE9890EADEEB}" dt="2024-01-24T07:42:51.714" v="1303" actId="20577"/>
      <pc:docMkLst>
        <pc:docMk/>
      </pc:docMkLst>
      <pc:sldChg chg="modSp mod">
        <pc:chgData name="根本拓也" userId="fe29bf06-f4a9-430d-8f5a-a1728b29eb07" providerId="ADAL" clId="{BAA37FC1-A0FC-4A48-98EC-CE9890EADEEB}" dt="2024-01-24T05:34:30.903" v="1044" actId="20577"/>
        <pc:sldMkLst>
          <pc:docMk/>
          <pc:sldMk cId="2308864707" sldId="257"/>
        </pc:sldMkLst>
      </pc:sldChg>
      <pc:sldChg chg="delCm">
        <pc:chgData name="根本拓也" userId="fe29bf06-f4a9-430d-8f5a-a1728b29eb07" providerId="ADAL" clId="{BAA37FC1-A0FC-4A48-98EC-CE9890EADEEB}" dt="2024-01-22T13:04:41.425" v="539"/>
        <pc:sldMkLst>
          <pc:docMk/>
          <pc:sldMk cId="1433014894" sldId="258"/>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433014894" sldId="258"/>
                <pc2:cmMk id="{D26E10E2-1683-4DBA-9426-A22FD78AC386}"/>
              </pc2:cmMkLst>
            </pc226:cmChg>
          </p:ext>
        </pc:extLst>
      </pc:sldChg>
      <pc:sldChg chg="delCm">
        <pc:chgData name="根本拓也" userId="fe29bf06-f4a9-430d-8f5a-a1728b29eb07" providerId="ADAL" clId="{BAA37FC1-A0FC-4A48-98EC-CE9890EADEEB}" dt="2024-01-22T13:04:41.425" v="539"/>
        <pc:sldMkLst>
          <pc:docMk/>
          <pc:sldMk cId="2178706407" sldId="25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178706407" sldId="259"/>
                <pc2:cmMk id="{D015E816-FA8A-4F66-8EBC-8DD8C181023B}"/>
              </pc2:cmMkLst>
            </pc226:cmChg>
          </p:ext>
        </pc:extLst>
      </pc:sldChg>
      <pc:sldChg chg="modSp mod delCm">
        <pc:chgData name="根本拓也" userId="fe29bf06-f4a9-430d-8f5a-a1728b29eb07" providerId="ADAL" clId="{BAA37FC1-A0FC-4A48-98EC-CE9890EADEEB}" dt="2024-01-24T05:36:55.198" v="1069" actId="6549"/>
        <pc:sldMkLst>
          <pc:docMk/>
          <pc:sldMk cId="3723279915" sldId="26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F9713A71-79F6-4EE5-9704-812A9AFEDF47}"/>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731AE186-D428-493E-B1E5-E5552CEE3F92}"/>
              </pc2:cmMkLst>
            </pc226:cmChg>
          </p:ext>
        </pc:extLst>
      </pc:sldChg>
      <pc:sldChg chg="modSp mod delCm">
        <pc:chgData name="根本拓也" userId="fe29bf06-f4a9-430d-8f5a-a1728b29eb07" providerId="ADAL" clId="{BAA37FC1-A0FC-4A48-98EC-CE9890EADEEB}" dt="2024-01-24T05:38:06.245" v="1074" actId="1076"/>
        <pc:sldMkLst>
          <pc:docMk/>
          <pc:sldMk cId="54527627" sldId="261"/>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54527627" sldId="261"/>
                <pc2:cmMk id="{F9087F30-6629-4539-A4A1-12E0D5DBE2BE}"/>
              </pc2:cmMkLst>
            </pc226:cmChg>
          </p:ext>
        </pc:extLst>
      </pc:sldChg>
      <pc:sldChg chg="delCm">
        <pc:chgData name="根本拓也" userId="fe29bf06-f4a9-430d-8f5a-a1728b29eb07" providerId="ADAL" clId="{BAA37FC1-A0FC-4A48-98EC-CE9890EADEEB}" dt="2024-01-22T13:04:41.425" v="539"/>
        <pc:sldMkLst>
          <pc:docMk/>
          <pc:sldMk cId="1116791747" sldId="26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116791747" sldId="262"/>
                <pc2:cmMk id="{676CC2D9-61DC-406D-8003-D96CD63BC173}"/>
              </pc2:cmMkLst>
            </pc226:cmChg>
          </p:ext>
        </pc:extLst>
      </pc:sldChg>
      <pc:sldChg chg="delCm">
        <pc:chgData name="根本拓也" userId="fe29bf06-f4a9-430d-8f5a-a1728b29eb07" providerId="ADAL" clId="{BAA37FC1-A0FC-4A48-98EC-CE9890EADEEB}" dt="2024-01-22T13:04:34.761" v="538"/>
        <pc:sldMkLst>
          <pc:docMk/>
          <pc:sldMk cId="557973209" sldId="26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34.761" v="538"/>
              <pc2:cmMkLst xmlns:pc2="http://schemas.microsoft.com/office/powerpoint/2019/9/main/command">
                <pc:docMk/>
                <pc:sldMk cId="557973209" sldId="263"/>
                <pc2:cmMk id="{A6C6DD0D-983D-4BF4-9B27-4A5F644CC1E7}"/>
              </pc2:cmMkLst>
            </pc226:cmChg>
          </p:ext>
        </pc:extLst>
      </pc:sldChg>
      <pc:sldChg chg="delSp modSp add del mod setBg delCm">
        <pc:chgData name="根本拓也" userId="fe29bf06-f4a9-430d-8f5a-a1728b29eb07" providerId="ADAL" clId="{BAA37FC1-A0FC-4A48-98EC-CE9890EADEEB}" dt="2024-01-24T07:42:51.714" v="1303" actId="20577"/>
        <pc:sldMkLst>
          <pc:docMk/>
          <pc:sldMk cId="63405965" sldId="26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8B64DF08-D89D-4084-BE9E-6A489F7837CC}"/>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316F3550-7E4C-4CBA-8536-9ED834317CE8}"/>
              </pc2:cmMkLst>
            </pc226:cmChg>
          </p:ext>
        </pc:extLst>
      </pc:sldChg>
      <pc:sldChg chg="modSp mod delCm">
        <pc:chgData name="根本拓也" userId="fe29bf06-f4a9-430d-8f5a-a1728b29eb07" providerId="ADAL" clId="{BAA37FC1-A0FC-4A48-98EC-CE9890EADEEB}" dt="2024-01-22T13:19:45.671" v="737" actId="6549"/>
        <pc:sldMkLst>
          <pc:docMk/>
          <pc:sldMk cId="4211491020" sldId="265"/>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1491020" sldId="265"/>
                <pc2:cmMk id="{25291700-8351-49FE-AC3F-B90F10C57437}"/>
              </pc2:cmMkLst>
            </pc226:cmChg>
          </p:ext>
        </pc:extLst>
      </pc:sldChg>
      <pc:sldChg chg="modSp mod">
        <pc:chgData name="根本拓也" userId="fe29bf06-f4a9-430d-8f5a-a1728b29eb07" providerId="ADAL" clId="{BAA37FC1-A0FC-4A48-98EC-CE9890EADEEB}" dt="2024-01-22T13:09:15.922" v="693" actId="20577"/>
        <pc:sldMkLst>
          <pc:docMk/>
          <pc:sldMk cId="1714904473" sldId="266"/>
        </pc:sldMkLst>
      </pc:sldChg>
      <pc:sldChg chg="modSp mod">
        <pc:chgData name="根本拓也" userId="fe29bf06-f4a9-430d-8f5a-a1728b29eb07" providerId="ADAL" clId="{BAA37FC1-A0FC-4A48-98EC-CE9890EADEEB}" dt="2024-01-24T05:41:36.164" v="1151" actId="20577"/>
        <pc:sldMkLst>
          <pc:docMk/>
          <pc:sldMk cId="1503482910" sldId="268"/>
        </pc:sldMkLst>
      </pc:sldChg>
      <pc:sldChg chg="delCm">
        <pc:chgData name="根本拓也" userId="fe29bf06-f4a9-430d-8f5a-a1728b29eb07" providerId="ADAL" clId="{BAA37FC1-A0FC-4A48-98EC-CE9890EADEEB}" dt="2024-01-22T13:04:41.425" v="539"/>
        <pc:sldMkLst>
          <pc:docMk/>
          <pc:sldMk cId="4256377332" sldId="26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56377332" sldId="269"/>
                <pc2:cmMk id="{C6B3ED9E-0CE7-43F8-8BE0-7ADDE561C752}"/>
              </pc2:cmMkLst>
            </pc226:cmChg>
          </p:ext>
        </pc:extLst>
      </pc:sldChg>
      <pc:sldChg chg="modSp mod delCm">
        <pc:chgData name="根本拓也" userId="fe29bf06-f4a9-430d-8f5a-a1728b29eb07" providerId="ADAL" clId="{BAA37FC1-A0FC-4A48-98EC-CE9890EADEEB}" dt="2024-01-22T13:30:45.856" v="924" actId="20577"/>
        <pc:sldMkLst>
          <pc:docMk/>
          <pc:sldMk cId="4212317190" sldId="27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2317190" sldId="270"/>
                <pc2:cmMk id="{0AEAA3E9-7323-456D-B82C-9FD3937D19F9}"/>
              </pc2:cmMkLst>
            </pc226:cmChg>
          </p:ext>
        </pc:extLst>
      </pc:sldChg>
      <pc:sldChg chg="delCm">
        <pc:chgData name="根本拓也" userId="fe29bf06-f4a9-430d-8f5a-a1728b29eb07" providerId="ADAL" clId="{BAA37FC1-A0FC-4A48-98EC-CE9890EADEEB}" dt="2024-01-22T13:04:41.425" v="539"/>
        <pc:sldMkLst>
          <pc:docMk/>
          <pc:sldMk cId="4200993964" sldId="27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00993964" sldId="272"/>
                <pc2:cmMk id="{A3127315-B067-446B-A44C-FE4C8529DB6C}"/>
              </pc2:cmMkLst>
            </pc226:cmChg>
          </p:ext>
        </pc:extLst>
      </pc:sldChg>
      <pc:sldChg chg="delCm">
        <pc:chgData name="根本拓也" userId="fe29bf06-f4a9-430d-8f5a-a1728b29eb07" providerId="ADAL" clId="{BAA37FC1-A0FC-4A48-98EC-CE9890EADEEB}" dt="2024-01-22T13:04:41.425" v="539"/>
        <pc:sldMkLst>
          <pc:docMk/>
          <pc:sldMk cId="3439777432" sldId="27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439777432" sldId="274"/>
                <pc2:cmMk id="{2FE16D1E-FF87-44DB-B981-C06678054E1F}"/>
              </pc2:cmMkLst>
            </pc226:cmChg>
          </p:ext>
        </pc:extLst>
      </pc:sldChg>
      <pc:sldChg chg="modSp mod">
        <pc:chgData name="根本拓也" userId="fe29bf06-f4a9-430d-8f5a-a1728b29eb07" providerId="ADAL" clId="{BAA37FC1-A0FC-4A48-98EC-CE9890EADEEB}" dt="2024-01-24T05:38:33.245" v="1075" actId="14100"/>
        <pc:sldMkLst>
          <pc:docMk/>
          <pc:sldMk cId="3422501903" sldId="276"/>
        </pc:sldMkLst>
      </pc:sldChg>
      <pc:sldChg chg="addSp delSp modSp mod delCm modCm">
        <pc:chgData name="根本拓也" userId="fe29bf06-f4a9-430d-8f5a-a1728b29eb07" providerId="ADAL" clId="{BAA37FC1-A0FC-4A48-98EC-CE9890EADEEB}" dt="2024-01-24T05:49:31.839" v="1239" actId="20577"/>
        <pc:sldMkLst>
          <pc:docMk/>
          <pc:sldMk cId="3213348651" sldId="277"/>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3213348651" sldId="277"/>
                <pc2:cmMk id="{2BBC337D-6702-466F-96D6-5CB36B82796B}"/>
              </pc2:cmMkLst>
            </pc226:cmChg>
          </p:ext>
        </pc:extLst>
      </pc:sldChg>
      <pc:sldChg chg="delCm">
        <pc:chgData name="根本拓也" userId="fe29bf06-f4a9-430d-8f5a-a1728b29eb07" providerId="ADAL" clId="{BAA37FC1-A0FC-4A48-98EC-CE9890EADEEB}" dt="2024-01-22T13:04:41.425" v="539"/>
        <pc:sldMkLst>
          <pc:docMk/>
          <pc:sldMk cId="2785807946" sldId="28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785807946" sldId="280"/>
                <pc2:cmMk id="{16140737-A007-4C40-AB0D-5FDBF7A84AC5}"/>
              </pc2:cmMkLst>
            </pc226:cmChg>
          </p:ext>
        </pc:extLst>
      </pc:sldChg>
      <pc:sldChg chg="modSp mod">
        <pc:chgData name="根本拓也" userId="fe29bf06-f4a9-430d-8f5a-a1728b29eb07" providerId="ADAL" clId="{BAA37FC1-A0FC-4A48-98EC-CE9890EADEEB}" dt="2024-01-22T13:40:54.007" v="1011" actId="20577"/>
        <pc:sldMkLst>
          <pc:docMk/>
          <pc:sldMk cId="1462205323" sldId="281"/>
        </pc:sldMkLst>
      </pc:sldChg>
      <pc:sldChg chg="addSp delSp modSp mod delCm">
        <pc:chgData name="根本拓也" userId="fe29bf06-f4a9-430d-8f5a-a1728b29eb07" providerId="ADAL" clId="{BAA37FC1-A0FC-4A48-98EC-CE9890EADEEB}" dt="2024-01-24T05:52:59.290" v="1252" actId="571"/>
        <pc:sldMkLst>
          <pc:docMk/>
          <pc:sldMk cId="61117759" sldId="28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1117759" sldId="283"/>
                <pc2:cmMk id="{39FF63FC-1CFB-442A-B36B-0A82BB7C8DC5}"/>
              </pc2:cmMkLst>
            </pc226:cmChg>
          </p:ext>
        </pc:extLst>
      </pc:sldChg>
      <pc:sldChg chg="addSp delSp modSp mod delCm modCm">
        <pc:chgData name="根本拓也" userId="fe29bf06-f4a9-430d-8f5a-a1728b29eb07" providerId="ADAL" clId="{BAA37FC1-A0FC-4A48-98EC-CE9890EADEEB}" dt="2024-01-22T13:30:58.814" v="933" actId="20577"/>
        <pc:sldMkLst>
          <pc:docMk/>
          <pc:sldMk cId="2836919085" sldId="284"/>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99F7F500-8324-4E8F-B52A-377EF30A2A08}"/>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EE0FB862-0F57-4D8B-A3D2-8CCAC95B41D4}"/>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6D8FA78A-1CED-4470-AAB8-4ECA3F581930}"/>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C521DFAE-4FC9-404A-9A57-E67512E545B8}"/>
              </pc2:cmMkLst>
            </pc226:cmChg>
          </p:ext>
        </pc:extLst>
      </pc:sldChg>
      <pc:sldChg chg="addSp delSp modSp mod delCm modCm">
        <pc:chgData name="根本拓也" userId="fe29bf06-f4a9-430d-8f5a-a1728b29eb07" providerId="ADAL" clId="{BAA37FC1-A0FC-4A48-98EC-CE9890EADEEB}" dt="2024-01-22T13:47:48.426" v="1043" actId="20577"/>
        <pc:sldMkLst>
          <pc:docMk/>
          <pc:sldMk cId="1043777425" sldId="286"/>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C256A12A-85F2-4854-89DE-F305CDEB6E2E}"/>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FF7B002B-EE9D-4CAF-A8E9-B071AB868E31}"/>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90398079-AB6C-40AB-A6AD-3DE0A262EB0D}"/>
              </pc2:cmMkLst>
            </pc226:cmChg>
          </p:ext>
        </pc:extLst>
      </pc:sldChg>
      <pc:sldChg chg="modSp mod">
        <pc:chgData name="根本拓也" userId="fe29bf06-f4a9-430d-8f5a-a1728b29eb07" providerId="ADAL" clId="{BAA37FC1-A0FC-4A48-98EC-CE9890EADEEB}" dt="2024-01-24T05:55:14.087" v="1275"/>
        <pc:sldMkLst>
          <pc:docMk/>
          <pc:sldMk cId="2356256038" sldId="288"/>
        </pc:sldMkLst>
      </pc:sldChg>
      <pc:sldChg chg="modSp mod delCm modCm">
        <pc:chgData name="根本拓也" userId="fe29bf06-f4a9-430d-8f5a-a1728b29eb07" providerId="ADAL" clId="{BAA37FC1-A0FC-4A48-98EC-CE9890EADEEB}" dt="2024-01-24T05:54:26.599" v="1262" actId="20577"/>
        <pc:sldMkLst>
          <pc:docMk/>
          <pc:sldMk cId="589300162" sldId="289"/>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E4A5FE0C-EAC9-44FC-B4BA-8A0F644B92D9}"/>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74F7AA30-23E2-4924-A789-682C4CCF48E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1D2F1544-65BB-4E3B-B5E1-69DF4207BD75}"/>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E799A4E-56BE-47C2-A09A-BD5EC205A87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F295ECE-35B9-4403-8D0E-3E241CC98E70}"/>
              </pc2:cmMkLst>
            </pc226:cmChg>
          </p:ext>
        </pc:extLst>
      </pc:sldChg>
      <pc:sldChg chg="delCm modCm">
        <pc:chgData name="根本拓也" userId="fe29bf06-f4a9-430d-8f5a-a1728b29eb07" providerId="ADAL" clId="{BAA37FC1-A0FC-4A48-98EC-CE9890EADEEB}" dt="2024-01-22T13:04:41.425" v="539"/>
        <pc:sldMkLst>
          <pc:docMk/>
          <pc:sldMk cId="2583107954" sldId="290"/>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583107954" sldId="290"/>
                <pc2:cmMk id="{F6A534F0-72DC-401F-B365-9B32ED1F22B1}"/>
              </pc2:cmMkLst>
            </pc226:cmChg>
          </p:ext>
        </pc:extLst>
      </pc:sldChg>
      <pc:sldChg chg="add del">
        <pc:chgData name="根本拓也" userId="fe29bf06-f4a9-430d-8f5a-a1728b29eb07" providerId="ADAL" clId="{BAA37FC1-A0FC-4A48-98EC-CE9890EADEEB}" dt="2024-01-22T13:47:42.217" v="1036" actId="2890"/>
        <pc:sldMkLst>
          <pc:docMk/>
          <pc:sldMk cId="1769864914" sldId="292"/>
        </pc:sldMkLst>
      </pc:sldChg>
      <pc:sldChg chg="new add del">
        <pc:chgData name="根本拓也" userId="fe29bf06-f4a9-430d-8f5a-a1728b29eb07" providerId="ADAL" clId="{BAA37FC1-A0FC-4A48-98EC-CE9890EADEEB}" dt="2024-01-22T13:47:45.256" v="1041" actId="680"/>
        <pc:sldMkLst>
          <pc:docMk/>
          <pc:sldMk cId="2585068936" sldId="292"/>
        </pc:sldMkLst>
      </pc:sldChg>
      <pc:sldChg chg="add del setBg">
        <pc:chgData name="根本拓也" userId="fe29bf06-f4a9-430d-8f5a-a1728b29eb07" providerId="ADAL" clId="{BAA37FC1-A0FC-4A48-98EC-CE9890EADEEB}" dt="2024-01-22T13:47:44.125" v="1039"/>
        <pc:sldMkLst>
          <pc:docMk/>
          <pc:sldMk cId="4112086270" sldId="292"/>
        </pc:sldMkLst>
      </pc:sldChg>
      <pc:sldChg chg="del">
        <pc:chgData name="根本拓也" userId="fe29bf06-f4a9-430d-8f5a-a1728b29eb07" providerId="ADAL" clId="{BAA37FC1-A0FC-4A48-98EC-CE9890EADEEB}" dt="2024-01-22T13:04:12.153" v="537" actId="47"/>
        <pc:sldMkLst>
          <pc:docMk/>
          <pc:sldMk cId="1354540481" sldId="293"/>
        </pc:sldMkLst>
      </pc:sldChg>
      <pc:sldChg chg="add del setBg">
        <pc:chgData name="根本拓也" userId="fe29bf06-f4a9-430d-8f5a-a1728b29eb07" providerId="ADAL" clId="{BAA37FC1-A0FC-4A48-98EC-CE9890EADEEB}" dt="2024-01-22T13:47:43.649" v="1038"/>
        <pc:sldMkLst>
          <pc:docMk/>
          <pc:sldMk cId="2320905813" sldId="293"/>
        </pc:sldMkLst>
      </pc:sldChg>
    </pc:docChg>
  </pc:docChgLst>
  <pc:docChgLst>
    <pc:chgData name="根本拓也" userId="fe29bf06-f4a9-430d-8f5a-a1728b29eb07" providerId="ADAL" clId="{C5EE4BD6-AAA1-4947-A7DD-84B687744046}"/>
    <pc:docChg chg="undo redo custSel delSld modSld">
      <pc:chgData name="根本拓也" userId="fe29bf06-f4a9-430d-8f5a-a1728b29eb07" providerId="ADAL" clId="{C5EE4BD6-AAA1-4947-A7DD-84B687744046}" dt="2024-06-16T12:48:36.560" v="1294" actId="20577"/>
      <pc:docMkLst>
        <pc:docMk/>
      </pc:docMkLst>
      <pc:sldChg chg="del">
        <pc:chgData name="根本拓也" userId="fe29bf06-f4a9-430d-8f5a-a1728b29eb07" providerId="ADAL" clId="{C5EE4BD6-AAA1-4947-A7DD-84B687744046}" dt="2024-06-16T12:23:10.951" v="1" actId="47"/>
        <pc:sldMkLst>
          <pc:docMk/>
          <pc:sldMk cId="1415429646" sldId="256"/>
        </pc:sldMkLst>
      </pc:sldChg>
      <pc:sldChg chg="del">
        <pc:chgData name="根本拓也" userId="fe29bf06-f4a9-430d-8f5a-a1728b29eb07" providerId="ADAL" clId="{C5EE4BD6-AAA1-4947-A7DD-84B687744046}" dt="2024-06-16T12:23:10.951" v="1" actId="47"/>
        <pc:sldMkLst>
          <pc:docMk/>
          <pc:sldMk cId="2308864707" sldId="257"/>
        </pc:sldMkLst>
      </pc:sldChg>
      <pc:sldChg chg="del">
        <pc:chgData name="根本拓也" userId="fe29bf06-f4a9-430d-8f5a-a1728b29eb07" providerId="ADAL" clId="{C5EE4BD6-AAA1-4947-A7DD-84B687744046}" dt="2024-06-16T12:23:10.951" v="1" actId="47"/>
        <pc:sldMkLst>
          <pc:docMk/>
          <pc:sldMk cId="2178706407" sldId="259"/>
        </pc:sldMkLst>
      </pc:sldChg>
      <pc:sldChg chg="addSp delSp modSp mod">
        <pc:chgData name="根本拓也" userId="fe29bf06-f4a9-430d-8f5a-a1728b29eb07" providerId="ADAL" clId="{C5EE4BD6-AAA1-4947-A7DD-84B687744046}" dt="2024-06-16T12:48:36.560" v="1294" actId="20577"/>
        <pc:sldMkLst>
          <pc:docMk/>
          <pc:sldMk cId="3723279915" sldId="260"/>
        </pc:sldMkLst>
      </pc:sldChg>
      <pc:sldChg chg="del">
        <pc:chgData name="根本拓也" userId="fe29bf06-f4a9-430d-8f5a-a1728b29eb07" providerId="ADAL" clId="{C5EE4BD6-AAA1-4947-A7DD-84B687744046}" dt="2024-06-16T12:23:07.621" v="0" actId="47"/>
        <pc:sldMkLst>
          <pc:docMk/>
          <pc:sldMk cId="1116791747" sldId="262"/>
        </pc:sldMkLst>
      </pc:sldChg>
      <pc:sldChg chg="del">
        <pc:chgData name="根本拓也" userId="fe29bf06-f4a9-430d-8f5a-a1728b29eb07" providerId="ADAL" clId="{C5EE4BD6-AAA1-4947-A7DD-84B687744046}" dt="2024-06-16T12:23:10.951" v="1" actId="47"/>
        <pc:sldMkLst>
          <pc:docMk/>
          <pc:sldMk cId="2697310174" sldId="291"/>
        </pc:sldMkLst>
      </pc:sldChg>
    </pc:docChg>
  </pc:docChgLst>
  <pc:docChgLst>
    <pc:chgData name="根本拓也" userId="fe29bf06-f4a9-430d-8f5a-a1728b29eb07" providerId="ADAL" clId="{45229681-6406-40DA-822B-124798D733C4}"/>
    <pc:docChg chg="undo custSel modSld">
      <pc:chgData name="根本拓也" userId="fe29bf06-f4a9-430d-8f5a-a1728b29eb07" providerId="ADAL" clId="{45229681-6406-40DA-822B-124798D733C4}" dt="2025-06-25T12:46:11.681" v="267" actId="20577"/>
      <pc:docMkLst>
        <pc:docMk/>
      </pc:docMkLst>
      <pc:sldChg chg="modSp mod">
        <pc:chgData name="根本拓也" userId="fe29bf06-f4a9-430d-8f5a-a1728b29eb07" providerId="ADAL" clId="{45229681-6406-40DA-822B-124798D733C4}" dt="2025-06-25T12:46:11.681" v="267" actId="20577"/>
        <pc:sldMkLst>
          <pc:docMk/>
          <pc:sldMk cId="3723279915" sldId="260"/>
        </pc:sldMkLst>
        <pc:spChg chg="mod">
          <ac:chgData name="根本拓也" userId="fe29bf06-f4a9-430d-8f5a-a1728b29eb07" providerId="ADAL" clId="{45229681-6406-40DA-822B-124798D733C4}" dt="2025-06-25T12:43:30.399" v="66" actId="20577"/>
          <ac:spMkLst>
            <pc:docMk/>
            <pc:sldMk cId="3723279915" sldId="260"/>
            <ac:spMk id="4" creationId="{8456D8EA-CEFB-CCB6-EF76-4DA594253140}"/>
          </ac:spMkLst>
        </pc:spChg>
        <pc:spChg chg="mod">
          <ac:chgData name="根本拓也" userId="fe29bf06-f4a9-430d-8f5a-a1728b29eb07" providerId="ADAL" clId="{45229681-6406-40DA-822B-124798D733C4}" dt="2025-06-25T12:46:11.681" v="267" actId="20577"/>
          <ac:spMkLst>
            <pc:docMk/>
            <pc:sldMk cId="3723279915" sldId="260"/>
            <ac:spMk id="5" creationId="{27536441-B9C9-3EDF-F62F-D8D2EFEA48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5B6B6E-EDED-4DEF-B39A-C54A0FD80DD9}" type="datetimeFigureOut">
              <a:rPr kumimoji="1" lang="ja-JP" altLang="en-US" smtClean="0"/>
              <a:t>2025/6/25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A249FB-0D0F-475B-82D3-3087D655B549}" type="slidenum">
              <a:rPr kumimoji="1" lang="ja-JP" altLang="en-US" smtClean="0"/>
              <a:t>‹#›</a:t>
            </a:fld>
            <a:endParaRPr kumimoji="1" lang="ja-JP" altLang="en-US"/>
          </a:p>
        </p:txBody>
      </p:sp>
    </p:spTree>
    <p:extLst>
      <p:ext uri="{BB962C8B-B14F-4D97-AF65-F5344CB8AC3E}">
        <p14:creationId xmlns:p14="http://schemas.microsoft.com/office/powerpoint/2010/main" val="2867596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BA249FB-0D0F-475B-82D3-3087D655B549}" type="slidenum">
              <a:rPr kumimoji="1" lang="ja-JP" altLang="en-US" smtClean="0"/>
              <a:t>1</a:t>
            </a:fld>
            <a:endParaRPr kumimoji="1" lang="ja-JP" altLang="en-US"/>
          </a:p>
        </p:txBody>
      </p:sp>
    </p:spTree>
    <p:extLst>
      <p:ext uri="{BB962C8B-B14F-4D97-AF65-F5344CB8AC3E}">
        <p14:creationId xmlns:p14="http://schemas.microsoft.com/office/powerpoint/2010/main" val="1051204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BEA6F7-B83C-6ED5-0FE4-B987554A28B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74C1CE8-9869-566E-DB63-939FFB01DE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9D3FDB5-50A6-1450-6D45-4D66B8BC59A7}"/>
              </a:ext>
            </a:extLst>
          </p:cNvPr>
          <p:cNvSpPr>
            <a:spLocks noGrp="1"/>
          </p:cNvSpPr>
          <p:nvPr>
            <p:ph type="dt" sz="half" idx="10"/>
          </p:nvPr>
        </p:nvSpPr>
        <p:spPr/>
        <p:txBody>
          <a:bodyPr/>
          <a:lstStyle/>
          <a:p>
            <a:fld id="{C4D4B376-1198-4D20-AFF3-C0564C295692}" type="datetime1">
              <a:rPr kumimoji="1" lang="ja-JP" altLang="en-US" smtClean="0"/>
              <a:t>2025/6/25</a:t>
            </a:fld>
            <a:endParaRPr kumimoji="1" lang="ja-JP" altLang="en-US"/>
          </a:p>
        </p:txBody>
      </p:sp>
      <p:sp>
        <p:nvSpPr>
          <p:cNvPr id="5" name="フッター プレースホルダー 4">
            <a:extLst>
              <a:ext uri="{FF2B5EF4-FFF2-40B4-BE49-F238E27FC236}">
                <a16:creationId xmlns:a16="http://schemas.microsoft.com/office/drawing/2014/main" id="{CADD22C6-E5B9-D1CB-CC7B-73B4FDFBB844}"/>
              </a:ext>
            </a:extLst>
          </p:cNvPr>
          <p:cNvSpPr>
            <a:spLocks noGrp="1"/>
          </p:cNvSpPr>
          <p:nvPr>
            <p:ph type="ftr" sz="quarter" idx="11"/>
          </p:nvPr>
        </p:nvSpPr>
        <p:spPr/>
        <p:txBody>
          <a:bodyPr/>
          <a:lstStyle/>
          <a:p>
            <a:r>
              <a:rPr kumimoji="1" lang="en-US" altLang="ja-JP" dirty="0"/>
              <a:t>©2024 HINATA Consulting</a:t>
            </a:r>
            <a:endParaRPr kumimoji="1" lang="ja-JP" altLang="en-US" dirty="0"/>
          </a:p>
        </p:txBody>
      </p:sp>
      <p:sp>
        <p:nvSpPr>
          <p:cNvPr id="6" name="スライド番号プレースホルダー 5">
            <a:extLst>
              <a:ext uri="{FF2B5EF4-FFF2-40B4-BE49-F238E27FC236}">
                <a16:creationId xmlns:a16="http://schemas.microsoft.com/office/drawing/2014/main" id="{BE22B8AE-A81F-CBEF-612B-42B10DF607C9}"/>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dirty="0"/>
          </a:p>
        </p:txBody>
      </p:sp>
    </p:spTree>
    <p:extLst>
      <p:ext uri="{BB962C8B-B14F-4D97-AF65-F5344CB8AC3E}">
        <p14:creationId xmlns:p14="http://schemas.microsoft.com/office/powerpoint/2010/main" val="2046783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8BF5BE-BED2-5760-E10C-B140367F7F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CB29520-98FC-A436-D9C3-31DAEAEADDD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BCFC3F7-5750-CD9D-474B-C48337FD0513}"/>
              </a:ext>
            </a:extLst>
          </p:cNvPr>
          <p:cNvSpPr>
            <a:spLocks noGrp="1"/>
          </p:cNvSpPr>
          <p:nvPr>
            <p:ph type="dt" sz="half" idx="10"/>
          </p:nvPr>
        </p:nvSpPr>
        <p:spPr/>
        <p:txBody>
          <a:bodyPr/>
          <a:lstStyle/>
          <a:p>
            <a:fld id="{A39B2FC1-BB4F-4E9B-9F6A-AFF892992B87}" type="datetime1">
              <a:rPr kumimoji="1" lang="ja-JP" altLang="en-US" smtClean="0"/>
              <a:t>2025/6/25</a:t>
            </a:fld>
            <a:endParaRPr kumimoji="1" lang="ja-JP" altLang="en-US"/>
          </a:p>
        </p:txBody>
      </p:sp>
      <p:sp>
        <p:nvSpPr>
          <p:cNvPr id="5" name="フッター プレースホルダー 4">
            <a:extLst>
              <a:ext uri="{FF2B5EF4-FFF2-40B4-BE49-F238E27FC236}">
                <a16:creationId xmlns:a16="http://schemas.microsoft.com/office/drawing/2014/main" id="{41DA181A-E083-043E-8041-87B39776DC3F}"/>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88D2557-385F-A1A5-4C34-F399F9B31F9C}"/>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610477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4DB8249-C967-D778-3CF9-C0371F75E0B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84BCAF4-767D-0D3C-16CB-D2A088E7BB6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2BFAB2-0F15-2447-E208-D5E06F73B462}"/>
              </a:ext>
            </a:extLst>
          </p:cNvPr>
          <p:cNvSpPr>
            <a:spLocks noGrp="1"/>
          </p:cNvSpPr>
          <p:nvPr>
            <p:ph type="dt" sz="half" idx="10"/>
          </p:nvPr>
        </p:nvSpPr>
        <p:spPr/>
        <p:txBody>
          <a:bodyPr/>
          <a:lstStyle/>
          <a:p>
            <a:fld id="{864E4FB1-B2C8-4196-968A-A11279B9FAFC}" type="datetime1">
              <a:rPr kumimoji="1" lang="ja-JP" altLang="en-US" smtClean="0"/>
              <a:t>2025/6/25</a:t>
            </a:fld>
            <a:endParaRPr kumimoji="1" lang="ja-JP" altLang="en-US"/>
          </a:p>
        </p:txBody>
      </p:sp>
      <p:sp>
        <p:nvSpPr>
          <p:cNvPr id="5" name="フッター プレースホルダー 4">
            <a:extLst>
              <a:ext uri="{FF2B5EF4-FFF2-40B4-BE49-F238E27FC236}">
                <a16:creationId xmlns:a16="http://schemas.microsoft.com/office/drawing/2014/main" id="{CF93D82D-A012-0AA4-C60D-A7DBAD7EC1AE}"/>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7F6A99C4-DA9E-DE73-9265-DFFF89A3D49F}"/>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984252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81E4E6-1C84-F706-C0DC-3763DB5AA49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F89513F-F68C-DE04-C11B-0DDE74DE98C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91CF89F-AE69-9E11-9D1A-D78BFF2C44D8}"/>
              </a:ext>
            </a:extLst>
          </p:cNvPr>
          <p:cNvSpPr>
            <a:spLocks noGrp="1"/>
          </p:cNvSpPr>
          <p:nvPr>
            <p:ph type="dt" sz="half" idx="10"/>
          </p:nvPr>
        </p:nvSpPr>
        <p:spPr/>
        <p:txBody>
          <a:bodyPr/>
          <a:lstStyle/>
          <a:p>
            <a:fld id="{42FD5673-ECAB-4CE7-8D9F-31F47DD6A34F}" type="datetime1">
              <a:rPr kumimoji="1" lang="ja-JP" altLang="en-US" smtClean="0"/>
              <a:t>2025/6/25</a:t>
            </a:fld>
            <a:endParaRPr kumimoji="1" lang="ja-JP" altLang="en-US"/>
          </a:p>
        </p:txBody>
      </p:sp>
      <p:sp>
        <p:nvSpPr>
          <p:cNvPr id="5" name="フッター プレースホルダー 4">
            <a:extLst>
              <a:ext uri="{FF2B5EF4-FFF2-40B4-BE49-F238E27FC236}">
                <a16:creationId xmlns:a16="http://schemas.microsoft.com/office/drawing/2014/main" id="{7DF6A0B9-E6F1-6E7C-8131-28CD77B9C0C1}"/>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E26A01D3-884E-D89D-4434-2F53A41F3307}"/>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213957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564BF3-773F-8489-630D-9A2654CA17F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DA29738-0328-355B-4877-B49F8C3A7C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DD2E72B-9812-7D10-D6AB-0B63787B76D8}"/>
              </a:ext>
            </a:extLst>
          </p:cNvPr>
          <p:cNvSpPr>
            <a:spLocks noGrp="1"/>
          </p:cNvSpPr>
          <p:nvPr>
            <p:ph type="dt" sz="half" idx="10"/>
          </p:nvPr>
        </p:nvSpPr>
        <p:spPr/>
        <p:txBody>
          <a:bodyPr/>
          <a:lstStyle/>
          <a:p>
            <a:fld id="{34FE090D-153B-4ECF-A6DF-65D6853D6E9B}" type="datetime1">
              <a:rPr kumimoji="1" lang="ja-JP" altLang="en-US" smtClean="0"/>
              <a:t>2025/6/25</a:t>
            </a:fld>
            <a:endParaRPr kumimoji="1" lang="ja-JP" altLang="en-US"/>
          </a:p>
        </p:txBody>
      </p:sp>
      <p:sp>
        <p:nvSpPr>
          <p:cNvPr id="5" name="フッター プレースホルダー 4">
            <a:extLst>
              <a:ext uri="{FF2B5EF4-FFF2-40B4-BE49-F238E27FC236}">
                <a16:creationId xmlns:a16="http://schemas.microsoft.com/office/drawing/2014/main" id="{9A7445F5-5689-E89A-6211-3A789F5734D0}"/>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7FBB6DD-900B-3282-C315-5120CB42BC6E}"/>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50636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08F851-A765-7AD8-AF0F-13C07B3AA40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DCED92-5D89-A2BA-7FDF-F4100183FB9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31AA62A-6D94-8588-0041-D6DDD634215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43F02A5-A5FC-60E3-4DF7-7B369113E632}"/>
              </a:ext>
            </a:extLst>
          </p:cNvPr>
          <p:cNvSpPr>
            <a:spLocks noGrp="1"/>
          </p:cNvSpPr>
          <p:nvPr>
            <p:ph type="dt" sz="half" idx="10"/>
          </p:nvPr>
        </p:nvSpPr>
        <p:spPr/>
        <p:txBody>
          <a:bodyPr/>
          <a:lstStyle/>
          <a:p>
            <a:fld id="{DBD46975-18BA-4FE5-B858-11CF4E50F92A}" type="datetime1">
              <a:rPr kumimoji="1" lang="ja-JP" altLang="en-US" smtClean="0"/>
              <a:t>2025/6/25</a:t>
            </a:fld>
            <a:endParaRPr kumimoji="1" lang="ja-JP" altLang="en-US"/>
          </a:p>
        </p:txBody>
      </p:sp>
      <p:sp>
        <p:nvSpPr>
          <p:cNvPr id="6" name="フッター プレースホルダー 5">
            <a:extLst>
              <a:ext uri="{FF2B5EF4-FFF2-40B4-BE49-F238E27FC236}">
                <a16:creationId xmlns:a16="http://schemas.microsoft.com/office/drawing/2014/main" id="{6182A498-4F52-EF35-554E-EBD0F55F82F6}"/>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1748975E-11DA-88D9-010F-D99FC1667163}"/>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269147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42A807-0793-F39F-3C02-5F8E82AEC46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3500612-4963-947D-23EA-7565F271ED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D854DC8-111C-EE0E-A8C8-5F0A5CF53F3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71989E6-9D2A-F8C8-D845-9741474FF9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B7CA72-DD86-4AD9-D532-9B7690F7F19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D9983CE-AE6E-8B29-DCEC-B505F8D08BFB}"/>
              </a:ext>
            </a:extLst>
          </p:cNvPr>
          <p:cNvSpPr>
            <a:spLocks noGrp="1"/>
          </p:cNvSpPr>
          <p:nvPr>
            <p:ph type="dt" sz="half" idx="10"/>
          </p:nvPr>
        </p:nvSpPr>
        <p:spPr/>
        <p:txBody>
          <a:bodyPr/>
          <a:lstStyle/>
          <a:p>
            <a:fld id="{AE117479-A8C6-442C-AB55-A20C21B63219}" type="datetime1">
              <a:rPr kumimoji="1" lang="ja-JP" altLang="en-US" smtClean="0"/>
              <a:t>2025/6/25</a:t>
            </a:fld>
            <a:endParaRPr kumimoji="1" lang="ja-JP" altLang="en-US"/>
          </a:p>
        </p:txBody>
      </p:sp>
      <p:sp>
        <p:nvSpPr>
          <p:cNvPr id="8" name="フッター プレースホルダー 7">
            <a:extLst>
              <a:ext uri="{FF2B5EF4-FFF2-40B4-BE49-F238E27FC236}">
                <a16:creationId xmlns:a16="http://schemas.microsoft.com/office/drawing/2014/main" id="{F45A10A8-5EA6-2A4C-8863-21B57C1C2A95}"/>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9" name="スライド番号プレースホルダー 8">
            <a:extLst>
              <a:ext uri="{FF2B5EF4-FFF2-40B4-BE49-F238E27FC236}">
                <a16:creationId xmlns:a16="http://schemas.microsoft.com/office/drawing/2014/main" id="{A6AE39D7-DBD7-9BC2-6BF0-B24700C1538C}"/>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24472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1E7F9C-0BF3-DAE4-7E50-D7D0FB6BFBD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2238761-4949-B08F-015C-613903149A2A}"/>
              </a:ext>
            </a:extLst>
          </p:cNvPr>
          <p:cNvSpPr>
            <a:spLocks noGrp="1"/>
          </p:cNvSpPr>
          <p:nvPr>
            <p:ph type="dt" sz="half" idx="10"/>
          </p:nvPr>
        </p:nvSpPr>
        <p:spPr/>
        <p:txBody>
          <a:bodyPr/>
          <a:lstStyle/>
          <a:p>
            <a:fld id="{57FD405C-BFBC-42F4-9FC0-3A890D58EBC1}" type="datetime1">
              <a:rPr kumimoji="1" lang="ja-JP" altLang="en-US" smtClean="0"/>
              <a:t>2025/6/25</a:t>
            </a:fld>
            <a:endParaRPr kumimoji="1" lang="ja-JP" altLang="en-US"/>
          </a:p>
        </p:txBody>
      </p:sp>
      <p:sp>
        <p:nvSpPr>
          <p:cNvPr id="4" name="フッター プレースホルダー 3">
            <a:extLst>
              <a:ext uri="{FF2B5EF4-FFF2-40B4-BE49-F238E27FC236}">
                <a16:creationId xmlns:a16="http://schemas.microsoft.com/office/drawing/2014/main" id="{A3E3B3FA-7F9E-1E29-1DE1-B0A52FFAE1FE}"/>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5" name="スライド番号プレースホルダー 4">
            <a:extLst>
              <a:ext uri="{FF2B5EF4-FFF2-40B4-BE49-F238E27FC236}">
                <a16:creationId xmlns:a16="http://schemas.microsoft.com/office/drawing/2014/main" id="{179DB5CC-B1DE-1C69-492A-4E78F3CDD1D1}"/>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647885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8B800CA-0898-37A7-070A-1E018A25E134}"/>
              </a:ext>
            </a:extLst>
          </p:cNvPr>
          <p:cNvSpPr>
            <a:spLocks noGrp="1"/>
          </p:cNvSpPr>
          <p:nvPr>
            <p:ph type="dt" sz="half" idx="10"/>
          </p:nvPr>
        </p:nvSpPr>
        <p:spPr/>
        <p:txBody>
          <a:bodyPr/>
          <a:lstStyle/>
          <a:p>
            <a:fld id="{07A6B9D8-7A59-4CC6-A23A-DC5C6EF38C24}" type="datetime1">
              <a:rPr kumimoji="1" lang="ja-JP" altLang="en-US" smtClean="0"/>
              <a:t>2025/6/25</a:t>
            </a:fld>
            <a:endParaRPr kumimoji="1" lang="ja-JP" altLang="en-US"/>
          </a:p>
        </p:txBody>
      </p:sp>
      <p:sp>
        <p:nvSpPr>
          <p:cNvPr id="3" name="フッター プレースホルダー 2">
            <a:extLst>
              <a:ext uri="{FF2B5EF4-FFF2-40B4-BE49-F238E27FC236}">
                <a16:creationId xmlns:a16="http://schemas.microsoft.com/office/drawing/2014/main" id="{22793B82-F95E-0DD6-945D-EFECEEF3EAA5}"/>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4" name="スライド番号プレースホルダー 3">
            <a:extLst>
              <a:ext uri="{FF2B5EF4-FFF2-40B4-BE49-F238E27FC236}">
                <a16:creationId xmlns:a16="http://schemas.microsoft.com/office/drawing/2014/main" id="{C25946F3-33AF-74DA-7926-498BB93906BA}"/>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526509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F43F8-F7AC-A832-3120-19133881BE9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A7B3C9D-2B13-1522-7875-53F862E29B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C92F03A-95A0-D054-2E1A-0DE97E2474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73AB24-853D-E7A1-B528-56CB7DBAAE83}"/>
              </a:ext>
            </a:extLst>
          </p:cNvPr>
          <p:cNvSpPr>
            <a:spLocks noGrp="1"/>
          </p:cNvSpPr>
          <p:nvPr>
            <p:ph type="dt" sz="half" idx="10"/>
          </p:nvPr>
        </p:nvSpPr>
        <p:spPr/>
        <p:txBody>
          <a:bodyPr/>
          <a:lstStyle/>
          <a:p>
            <a:fld id="{8E7ECFCE-7DCE-4B09-AC69-590D08BEAE64}" type="datetime1">
              <a:rPr kumimoji="1" lang="ja-JP" altLang="en-US" smtClean="0"/>
              <a:t>2025/6/25</a:t>
            </a:fld>
            <a:endParaRPr kumimoji="1" lang="ja-JP" altLang="en-US"/>
          </a:p>
        </p:txBody>
      </p:sp>
      <p:sp>
        <p:nvSpPr>
          <p:cNvPr id="6" name="フッター プレースホルダー 5">
            <a:extLst>
              <a:ext uri="{FF2B5EF4-FFF2-40B4-BE49-F238E27FC236}">
                <a16:creationId xmlns:a16="http://schemas.microsoft.com/office/drawing/2014/main" id="{176E6A46-BBC7-8618-7920-A6FA9492C44F}"/>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7EBEC01F-5F8E-4E84-A10D-DBBD6EF7A737}"/>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414067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BF1E9-66E4-E9FD-6820-EFF9176805A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63C33CF-0E90-774F-CC64-40E0A007A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7EE39AA-5399-4756-CB60-C1EFDEF589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37F6640-53AE-ADB2-4FEC-F1FF9AF96C51}"/>
              </a:ext>
            </a:extLst>
          </p:cNvPr>
          <p:cNvSpPr>
            <a:spLocks noGrp="1"/>
          </p:cNvSpPr>
          <p:nvPr>
            <p:ph type="dt" sz="half" idx="10"/>
          </p:nvPr>
        </p:nvSpPr>
        <p:spPr/>
        <p:txBody>
          <a:bodyPr/>
          <a:lstStyle/>
          <a:p>
            <a:fld id="{BD59986B-4264-4EB5-A199-7EEDA2A3067E}" type="datetime1">
              <a:rPr kumimoji="1" lang="ja-JP" altLang="en-US" smtClean="0"/>
              <a:t>2025/6/25</a:t>
            </a:fld>
            <a:endParaRPr kumimoji="1" lang="ja-JP" altLang="en-US"/>
          </a:p>
        </p:txBody>
      </p:sp>
      <p:sp>
        <p:nvSpPr>
          <p:cNvPr id="6" name="フッター プレースホルダー 5">
            <a:extLst>
              <a:ext uri="{FF2B5EF4-FFF2-40B4-BE49-F238E27FC236}">
                <a16:creationId xmlns:a16="http://schemas.microsoft.com/office/drawing/2014/main" id="{FA12F85B-61A6-F602-DE5C-DBD795F5CE44}"/>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1041DC7F-1408-955D-8DCD-850EE6A89242}"/>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430037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45DB15A-77FE-B76E-B65B-B479CC7EBD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5C98C50-D110-BA9C-E9EC-D95401D697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2837C4-3C52-2411-CAC6-5DDB621A6E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850EC7-C588-4DBD-AE11-8A43714EDB4F}" type="datetime1">
              <a:rPr kumimoji="1" lang="ja-JP" altLang="en-US" smtClean="0"/>
              <a:t>2025/6/25</a:t>
            </a:fld>
            <a:endParaRPr kumimoji="1" lang="ja-JP" altLang="en-US"/>
          </a:p>
        </p:txBody>
      </p:sp>
      <p:sp>
        <p:nvSpPr>
          <p:cNvPr id="5" name="フッター プレースホルダー 4">
            <a:extLst>
              <a:ext uri="{FF2B5EF4-FFF2-40B4-BE49-F238E27FC236}">
                <a16:creationId xmlns:a16="http://schemas.microsoft.com/office/drawing/2014/main" id="{12E31903-CFF6-CAE4-3304-5C67E2B8B0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EB5DF92-7281-876D-B9D4-A1B6B8C51088}"/>
              </a:ext>
            </a:extLst>
          </p:cNvPr>
          <p:cNvSpPr>
            <a:spLocks noGrp="1"/>
          </p:cNvSpPr>
          <p:nvPr>
            <p:ph type="sldNum" sz="quarter" idx="4"/>
          </p:nvPr>
        </p:nvSpPr>
        <p:spPr>
          <a:xfrm>
            <a:off x="9364451" y="641917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ja-JP" dirty="0"/>
              <a:t>©2024 HINATA</a:t>
            </a:r>
            <a:r>
              <a:rPr lang="ja-JP" altLang="en-US" dirty="0"/>
              <a:t> </a:t>
            </a:r>
            <a:r>
              <a:rPr lang="en-US" altLang="ja-JP" dirty="0"/>
              <a:t>Consulting</a:t>
            </a:r>
            <a:endParaRPr kumimoji="1" lang="ja-JP" altLang="en-US" dirty="0"/>
          </a:p>
        </p:txBody>
      </p:sp>
    </p:spTree>
    <p:extLst>
      <p:ext uri="{BB962C8B-B14F-4D97-AF65-F5344CB8AC3E}">
        <p14:creationId xmlns:p14="http://schemas.microsoft.com/office/powerpoint/2010/main" val="3840268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0000">
              <a:srgbClr val="EFF5FB"/>
            </a:gs>
            <a:gs pos="100000">
              <a:schemeClr val="accent1">
                <a:lumMod val="45000"/>
                <a:lumOff val="55000"/>
              </a:schemeClr>
            </a:gs>
            <a:gs pos="100000">
              <a:schemeClr val="accent1">
                <a:lumMod val="45000"/>
                <a:lumOff val="55000"/>
              </a:schemeClr>
            </a:gs>
          </a:gsLst>
          <a:lin ang="10800000" scaled="1"/>
        </a:gradFill>
        <a:effectLst/>
      </p:bgPr>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58ACE75-848C-0339-30CE-FECAA9A2A453}"/>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17715" y="174172"/>
            <a:ext cx="670560" cy="751898"/>
          </a:xfrm>
          <a:prstGeom prst="rect">
            <a:avLst/>
          </a:prstGeom>
        </p:spPr>
      </p:pic>
      <p:sp>
        <p:nvSpPr>
          <p:cNvPr id="4" name="テキスト ボックス 3">
            <a:extLst>
              <a:ext uri="{FF2B5EF4-FFF2-40B4-BE49-F238E27FC236}">
                <a16:creationId xmlns:a16="http://schemas.microsoft.com/office/drawing/2014/main" id="{8456D8EA-CEFB-CCB6-EF76-4DA594253140}"/>
              </a:ext>
            </a:extLst>
          </p:cNvPr>
          <p:cNvSpPr txBox="1"/>
          <p:nvPr/>
        </p:nvSpPr>
        <p:spPr>
          <a:xfrm>
            <a:off x="1088572" y="261257"/>
            <a:ext cx="10354491" cy="584775"/>
          </a:xfrm>
          <a:prstGeom prst="rect">
            <a:avLst/>
          </a:prstGeom>
          <a:noFill/>
        </p:spPr>
        <p:txBody>
          <a:bodyPr wrap="square" rtlCol="0">
            <a:spAutoFit/>
          </a:bodyPr>
          <a:lstStyle/>
          <a:p>
            <a:r>
              <a:rPr kumimoji="1" lang="ja-JP" altLang="en-US" sz="3200" dirty="0">
                <a:solidFill>
                  <a:schemeClr val="tx1">
                    <a:lumMod val="65000"/>
                    <a:lumOff val="35000"/>
                  </a:schemeClr>
                </a:solidFill>
                <a:latin typeface="Meiryo UI" panose="020B0604030504040204" pitchFamily="50" charset="-128"/>
                <a:ea typeface="Meiryo UI" panose="020B0604030504040204" pitchFamily="50" charset="-128"/>
              </a:rPr>
              <a:t>野菜嫌いも変える、白井さんの新鮮野菜</a:t>
            </a:r>
          </a:p>
        </p:txBody>
      </p:sp>
      <p:sp>
        <p:nvSpPr>
          <p:cNvPr id="5" name="テキスト ボックス 4">
            <a:extLst>
              <a:ext uri="{FF2B5EF4-FFF2-40B4-BE49-F238E27FC236}">
                <a16:creationId xmlns:a16="http://schemas.microsoft.com/office/drawing/2014/main" id="{27536441-B9C9-3EDF-F62F-D8D2EFEA484A}"/>
              </a:ext>
            </a:extLst>
          </p:cNvPr>
          <p:cNvSpPr txBox="1"/>
          <p:nvPr/>
        </p:nvSpPr>
        <p:spPr>
          <a:xfrm>
            <a:off x="918755" y="926070"/>
            <a:ext cx="10354491" cy="5238165"/>
          </a:xfrm>
          <a:prstGeom prst="rect">
            <a:avLst/>
          </a:prstGeom>
          <a:noFill/>
        </p:spPr>
        <p:txBody>
          <a:bodyPr wrap="square" rtlCol="0">
            <a:spAutoFit/>
          </a:bodyPr>
          <a:lstStyle/>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「香川の絶品ぶどう農園（ぶどう＆野菜）」の </a:t>
            </a:r>
            <a:r>
              <a:rPr lang="ja-JP" altLang="en-US" sz="2800" b="1" dirty="0">
                <a:solidFill>
                  <a:srgbClr val="FF0000"/>
                </a:solidFill>
                <a:latin typeface="Meiryo UI" panose="020B0604030504040204" pitchFamily="50" charset="-128"/>
                <a:ea typeface="Meiryo UI" panose="020B0604030504040204" pitchFamily="50" charset="-128"/>
              </a:rPr>
              <a:t>白井 悠貴</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 さんを推薦いたします！</a:t>
            </a: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この度、白井さんの野菜セットを購入させていただきました。</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届いた野菜は驚くほど新鮮で、</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6</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歳と</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1</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歳の子供たちも大変喜んでおります。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特に印象的だったのは、普段サラダを食べない長男が、白井さんの野菜で作ったサラダをモリモリ美味しそうに食べている姿でした。親として、これほど嬉しいことはありません。</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白井さんの野菜は、その新鮮さと美味しさが際立っており、子供たちにも安心して食べさせることができます。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「新鮮で美味しい野菜を求めている方」、「ご家族に本当に良いものを食べさせたい」方には、白井さんの野菜セットを心よりおすすめいたします。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本当にありがとうございました。！</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7" name="フッター プレースホルダー 6">
            <a:extLst>
              <a:ext uri="{FF2B5EF4-FFF2-40B4-BE49-F238E27FC236}">
                <a16:creationId xmlns:a16="http://schemas.microsoft.com/office/drawing/2014/main" id="{7183B7B8-2140-ADD9-8BDC-169BDD8A3E77}"/>
              </a:ext>
            </a:extLst>
          </p:cNvPr>
          <p:cNvSpPr>
            <a:spLocks noGrp="1"/>
          </p:cNvSpPr>
          <p:nvPr>
            <p:ph type="ftr" sz="quarter" idx="11"/>
          </p:nvPr>
        </p:nvSpPr>
        <p:spPr>
          <a:xfrm>
            <a:off x="3086100" y="6475675"/>
            <a:ext cx="6019800" cy="240393"/>
          </a:xfrm>
        </p:spPr>
        <p:txBody>
          <a:bodyPr/>
          <a:lstStyle/>
          <a:p>
            <a:r>
              <a:rPr kumimoji="1" lang="ja-JP" altLang="en-US" sz="1800" b="1" dirty="0">
                <a:solidFill>
                  <a:schemeClr val="tx1">
                    <a:lumMod val="65000"/>
                    <a:lumOff val="35000"/>
                  </a:schemeClr>
                </a:solidFill>
              </a:rPr>
              <a:t>業務改善</a:t>
            </a:r>
            <a:r>
              <a:rPr kumimoji="1" lang="en-US" altLang="ja-JP" sz="1800" b="1" dirty="0">
                <a:solidFill>
                  <a:schemeClr val="tx1">
                    <a:lumMod val="65000"/>
                    <a:lumOff val="35000"/>
                  </a:schemeClr>
                </a:solidFill>
              </a:rPr>
              <a:t>IT</a:t>
            </a:r>
            <a:r>
              <a:rPr kumimoji="1" lang="ja-JP" altLang="en-US" sz="1800" b="1" dirty="0">
                <a:solidFill>
                  <a:schemeClr val="tx1">
                    <a:lumMod val="65000"/>
                    <a:lumOff val="35000"/>
                  </a:schemeClr>
                </a:solidFill>
              </a:rPr>
              <a:t>コンサルティング　根本拓也</a:t>
            </a:r>
            <a:r>
              <a:rPr kumimoji="1" lang="en-US" altLang="ja-JP" sz="1800" b="1" dirty="0">
                <a:solidFill>
                  <a:schemeClr val="tx1">
                    <a:lumMod val="65000"/>
                    <a:lumOff val="35000"/>
                  </a:schemeClr>
                </a:solidFill>
              </a:rPr>
              <a:t>	</a:t>
            </a:r>
            <a:endParaRPr kumimoji="1" lang="ja-JP" altLang="en-US" sz="1800" b="1" dirty="0">
              <a:solidFill>
                <a:schemeClr val="tx1">
                  <a:lumMod val="65000"/>
                  <a:lumOff val="35000"/>
                </a:schemeClr>
              </a:solidFill>
            </a:endParaRPr>
          </a:p>
        </p:txBody>
      </p:sp>
    </p:spTree>
    <p:extLst>
      <p:ext uri="{BB962C8B-B14F-4D97-AF65-F5344CB8AC3E}">
        <p14:creationId xmlns:p14="http://schemas.microsoft.com/office/powerpoint/2010/main" val="37232799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18825</TotalTime>
  <Words>178</Words>
  <Application>Microsoft Office PowerPoint</Application>
  <PresentationFormat>ワイド画面</PresentationFormat>
  <Paragraphs>10</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泰良 中村</dc:creator>
  <cp:lastModifiedBy>根本拓也</cp:lastModifiedBy>
  <cp:revision>81</cp:revision>
  <dcterms:created xsi:type="dcterms:W3CDTF">2023-12-26T11:17:42Z</dcterms:created>
  <dcterms:modified xsi:type="dcterms:W3CDTF">2025-06-25T12:59:00Z</dcterms:modified>
</cp:coreProperties>
</file>