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18288000" cy="10287000"/>
  <p:notesSz cx="6858000" cy="9144000"/>
  <p:embeddedFontLst>
    <p:embeddedFont>
      <p:font typeface="Noto Sans JP Bold" panose="020B0800000000000000" pitchFamily="34" charset="-128"/>
      <p:regular r:id="rId3"/>
      <p:bold r:id="rId4"/>
    </p:embeddedFont>
    <p:embeddedFont>
      <p:font typeface="Rounded M+" panose="020B0502020203020207" pitchFamily="34" charset="-128"/>
      <p:regular r:id="rId5"/>
    </p:embeddedFont>
    <p:embeddedFont>
      <p:font typeface="Source Han Sans JP Bold" panose="020B0800000000000000" pitchFamily="34" charset="-128"/>
      <p:regular r:id="rId6"/>
      <p:bold r:id="rId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626" autoAdjust="0"/>
  </p:normalViewPr>
  <p:slideViewPr>
    <p:cSldViewPr>
      <p:cViewPr varScale="1">
        <p:scale>
          <a:sx n="80" d="100"/>
          <a:sy n="80" d="100"/>
        </p:scale>
        <p:origin x="816"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font" Target="fonts/font1.fntdata"/><Relationship Id="rId7" Type="http://schemas.openxmlformats.org/officeDocument/2006/relationships/font" Target="fonts/font5.fntdata"/><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tableStyles" Target="tableStyles.xml"/><Relationship Id="rId5" Type="http://schemas.openxmlformats.org/officeDocument/2006/relationships/font" Target="fonts/font3.fntdata"/><Relationship Id="rId10" Type="http://schemas.openxmlformats.org/officeDocument/2006/relationships/theme" Target="theme/theme1.xml"/><Relationship Id="rId4" Type="http://schemas.openxmlformats.org/officeDocument/2006/relationships/font" Target="fonts/font2.fntdata"/><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574438"/>
            <a:chOff x="0" y="0"/>
            <a:chExt cx="4816593" cy="151292"/>
          </a:xfrm>
        </p:grpSpPr>
        <p:sp>
          <p:nvSpPr>
            <p:cNvPr id="3" name="Freeform 3"/>
            <p:cNvSpPr/>
            <p:nvPr/>
          </p:nvSpPr>
          <p:spPr>
            <a:xfrm>
              <a:off x="0" y="0"/>
              <a:ext cx="4816592" cy="151292"/>
            </a:xfrm>
            <a:custGeom>
              <a:avLst/>
              <a:gdLst/>
              <a:ahLst/>
              <a:cxnLst/>
              <a:rect l="l" t="t" r="r" b="b"/>
              <a:pathLst>
                <a:path w="4816592" h="151292">
                  <a:moveTo>
                    <a:pt x="0" y="0"/>
                  </a:moveTo>
                  <a:lnTo>
                    <a:pt x="4816592" y="0"/>
                  </a:lnTo>
                  <a:lnTo>
                    <a:pt x="4816592" y="151292"/>
                  </a:lnTo>
                  <a:lnTo>
                    <a:pt x="0" y="151292"/>
                  </a:lnTo>
                  <a:close/>
                </a:path>
              </a:pathLst>
            </a:custGeom>
            <a:solidFill>
              <a:srgbClr val="4B9EAB"/>
            </a:solidFill>
          </p:spPr>
          <p:txBody>
            <a:bodyPr/>
            <a:lstStyle/>
            <a:p>
              <a:endParaRPr lang="ja-JP" altLang="en-US"/>
            </a:p>
          </p:txBody>
        </p:sp>
        <p:sp>
          <p:nvSpPr>
            <p:cNvPr id="4" name="TextBox 4"/>
            <p:cNvSpPr txBox="1"/>
            <p:nvPr/>
          </p:nvSpPr>
          <p:spPr>
            <a:xfrm>
              <a:off x="0" y="-47625"/>
              <a:ext cx="4816593" cy="19891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9712562"/>
            <a:ext cx="18288000" cy="574438"/>
            <a:chOff x="0" y="0"/>
            <a:chExt cx="4816593" cy="151292"/>
          </a:xfrm>
        </p:grpSpPr>
        <p:sp>
          <p:nvSpPr>
            <p:cNvPr id="6" name="Freeform 6"/>
            <p:cNvSpPr/>
            <p:nvPr/>
          </p:nvSpPr>
          <p:spPr>
            <a:xfrm>
              <a:off x="0" y="0"/>
              <a:ext cx="4816592" cy="151292"/>
            </a:xfrm>
            <a:custGeom>
              <a:avLst/>
              <a:gdLst/>
              <a:ahLst/>
              <a:cxnLst/>
              <a:rect l="l" t="t" r="r" b="b"/>
              <a:pathLst>
                <a:path w="4816592" h="151292">
                  <a:moveTo>
                    <a:pt x="0" y="0"/>
                  </a:moveTo>
                  <a:lnTo>
                    <a:pt x="4816592" y="0"/>
                  </a:lnTo>
                  <a:lnTo>
                    <a:pt x="4816592" y="151292"/>
                  </a:lnTo>
                  <a:lnTo>
                    <a:pt x="0" y="151292"/>
                  </a:lnTo>
                  <a:close/>
                </a:path>
              </a:pathLst>
            </a:custGeom>
            <a:solidFill>
              <a:srgbClr val="4B9EAB"/>
            </a:solidFill>
          </p:spPr>
          <p:txBody>
            <a:bodyPr/>
            <a:lstStyle/>
            <a:p>
              <a:endParaRPr lang="ja-JP" altLang="en-US"/>
            </a:p>
          </p:txBody>
        </p:sp>
        <p:sp>
          <p:nvSpPr>
            <p:cNvPr id="7" name="TextBox 7"/>
            <p:cNvSpPr txBox="1"/>
            <p:nvPr/>
          </p:nvSpPr>
          <p:spPr>
            <a:xfrm>
              <a:off x="0" y="-47625"/>
              <a:ext cx="4816593" cy="19891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8763000" y="9075633"/>
            <a:ext cx="5568327" cy="481607"/>
          </a:xfrm>
          <a:prstGeom prst="rect">
            <a:avLst/>
          </a:prstGeom>
        </p:spPr>
        <p:txBody>
          <a:bodyPr wrap="square" lIns="0" tIns="0" rIns="0" bIns="0" rtlCol="0" anchor="t">
            <a:spAutoFit/>
          </a:bodyPr>
          <a:lstStyle/>
          <a:p>
            <a:pPr algn="ctr">
              <a:lnSpc>
                <a:spcPts val="3920"/>
              </a:lnSpc>
              <a:spcBef>
                <a:spcPct val="0"/>
              </a:spcBef>
            </a:pPr>
            <a:r>
              <a:rPr lang="en-US" sz="3200" b="1" spc="196" dirty="0" err="1">
                <a:solidFill>
                  <a:srgbClr val="272727"/>
                </a:solidFill>
                <a:latin typeface="Source Han Sans JP Bold"/>
                <a:ea typeface="Source Han Sans JP Bold"/>
                <a:cs typeface="Source Han Sans JP Bold"/>
                <a:sym typeface="Source Han Sans JP Bold"/>
              </a:rPr>
              <a:t>北欧型障がい福祉施設教育</a:t>
            </a:r>
            <a:endParaRPr lang="en-US" sz="3200" b="1" spc="196" dirty="0">
              <a:solidFill>
                <a:srgbClr val="272727"/>
              </a:solidFill>
              <a:latin typeface="Source Han Sans JP Bold"/>
              <a:ea typeface="Source Han Sans JP Bold"/>
              <a:cs typeface="Source Han Sans JP Bold"/>
              <a:sym typeface="Source Han Sans JP Bold"/>
            </a:endParaRPr>
          </a:p>
        </p:txBody>
      </p:sp>
      <p:sp>
        <p:nvSpPr>
          <p:cNvPr id="9" name="TextBox 9"/>
          <p:cNvSpPr txBox="1"/>
          <p:nvPr/>
        </p:nvSpPr>
        <p:spPr>
          <a:xfrm>
            <a:off x="14173200" y="8897196"/>
            <a:ext cx="3326970" cy="1389804"/>
          </a:xfrm>
          <a:prstGeom prst="rect">
            <a:avLst/>
          </a:prstGeom>
        </p:spPr>
        <p:txBody>
          <a:bodyPr lIns="0" tIns="0" rIns="0" bIns="0" rtlCol="0" anchor="t">
            <a:spAutoFit/>
          </a:bodyPr>
          <a:lstStyle/>
          <a:p>
            <a:pPr algn="ctr">
              <a:lnSpc>
                <a:spcPts val="5599"/>
              </a:lnSpc>
              <a:spcBef>
                <a:spcPct val="0"/>
              </a:spcBef>
            </a:pPr>
            <a:r>
              <a:rPr lang="en-US" sz="3999" b="1" spc="279" dirty="0">
                <a:solidFill>
                  <a:srgbClr val="272727"/>
                </a:solidFill>
                <a:latin typeface="Source Han Sans JP Bold"/>
                <a:ea typeface="Source Han Sans JP Bold"/>
                <a:cs typeface="Source Han Sans JP Bold"/>
                <a:sym typeface="Source Han Sans JP Bold"/>
              </a:rPr>
              <a:t>野田</a:t>
            </a:r>
            <a:r>
              <a:rPr lang="ja-JP" altLang="en-US" sz="3999" b="1" spc="279">
                <a:solidFill>
                  <a:srgbClr val="272727"/>
                </a:solidFill>
                <a:latin typeface="Source Han Sans JP Bold"/>
                <a:ea typeface="Source Han Sans JP Bold"/>
                <a:cs typeface="Source Han Sans JP Bold"/>
                <a:sym typeface="Source Han Sans JP Bold"/>
              </a:rPr>
              <a:t>直裕</a:t>
            </a:r>
            <a:endParaRPr lang="en-US" altLang="ja-JP" sz="3999" b="1" spc="279" dirty="0">
              <a:solidFill>
                <a:srgbClr val="272727"/>
              </a:solidFill>
              <a:latin typeface="Source Han Sans JP Bold"/>
              <a:ea typeface="Source Han Sans JP Bold"/>
              <a:cs typeface="Source Han Sans JP Bold"/>
              <a:sym typeface="Source Han Sans JP Bold"/>
            </a:endParaRPr>
          </a:p>
          <a:p>
            <a:pPr algn="ctr">
              <a:lnSpc>
                <a:spcPts val="5599"/>
              </a:lnSpc>
              <a:spcBef>
                <a:spcPct val="0"/>
              </a:spcBef>
            </a:pPr>
            <a:endParaRPr lang="en-US" sz="3999" b="1" spc="279" dirty="0">
              <a:solidFill>
                <a:srgbClr val="272727"/>
              </a:solidFill>
              <a:latin typeface="Source Han Sans JP Bold"/>
              <a:ea typeface="Source Han Sans JP Bold"/>
              <a:cs typeface="Source Han Sans JP Bold"/>
              <a:sym typeface="Source Han Sans JP Bold"/>
            </a:endParaRPr>
          </a:p>
        </p:txBody>
      </p:sp>
      <p:sp>
        <p:nvSpPr>
          <p:cNvPr id="10" name="TextBox 10"/>
          <p:cNvSpPr txBox="1"/>
          <p:nvPr/>
        </p:nvSpPr>
        <p:spPr>
          <a:xfrm>
            <a:off x="0" y="479188"/>
            <a:ext cx="18193082" cy="2462428"/>
          </a:xfrm>
          <a:prstGeom prst="rect">
            <a:avLst/>
          </a:prstGeom>
        </p:spPr>
        <p:txBody>
          <a:bodyPr lIns="0" tIns="0" rIns="0" bIns="0" rtlCol="0" anchor="t">
            <a:spAutoFit/>
          </a:bodyPr>
          <a:lstStyle/>
          <a:p>
            <a:pPr algn="ctr">
              <a:lnSpc>
                <a:spcPts val="6553"/>
              </a:lnSpc>
            </a:pPr>
            <a:r>
              <a:rPr lang="en-US" sz="4681" b="1" dirty="0">
                <a:solidFill>
                  <a:srgbClr val="272727"/>
                </a:solidFill>
                <a:latin typeface="Noto Sans JP Bold"/>
                <a:ea typeface="Noto Sans JP Bold"/>
                <a:cs typeface="Noto Sans JP Bold"/>
                <a:sym typeface="Noto Sans JP Bold"/>
              </a:rPr>
              <a:t>「</a:t>
            </a:r>
            <a:r>
              <a:rPr lang="en-US" sz="4681" b="1" dirty="0" err="1">
                <a:solidFill>
                  <a:srgbClr val="272727"/>
                </a:solidFill>
                <a:latin typeface="Noto Sans JP Bold"/>
                <a:ea typeface="Noto Sans JP Bold"/>
                <a:cs typeface="Noto Sans JP Bold"/>
                <a:sym typeface="Noto Sans JP Bold"/>
              </a:rPr>
              <a:t>宅録ドラマ</a:t>
            </a:r>
            <a:r>
              <a:rPr lang="en-US" sz="4681" b="1" dirty="0">
                <a:solidFill>
                  <a:srgbClr val="272727"/>
                </a:solidFill>
                <a:latin typeface="Noto Sans JP Bold"/>
                <a:ea typeface="Noto Sans JP Bold"/>
                <a:cs typeface="Noto Sans JP Bold"/>
                <a:sym typeface="Noto Sans JP Bold"/>
              </a:rPr>
              <a:t>ー」</a:t>
            </a:r>
          </a:p>
          <a:p>
            <a:pPr algn="ctr">
              <a:lnSpc>
                <a:spcPts val="6553"/>
              </a:lnSpc>
            </a:pPr>
            <a:r>
              <a:rPr lang="en-US" sz="4681" b="1" dirty="0">
                <a:solidFill>
                  <a:srgbClr val="272727"/>
                </a:solidFill>
                <a:latin typeface="Noto Sans JP Bold"/>
                <a:ea typeface="Noto Sans JP Bold"/>
                <a:cs typeface="Noto Sans JP Bold"/>
                <a:sym typeface="Noto Sans JP Bold"/>
              </a:rPr>
              <a:t>　</a:t>
            </a:r>
            <a:r>
              <a:rPr lang="en-US" sz="4681" b="1" dirty="0" err="1">
                <a:solidFill>
                  <a:srgbClr val="272727"/>
                </a:solidFill>
                <a:latin typeface="Noto Sans JP Bold"/>
                <a:ea typeface="Noto Sans JP Bold"/>
                <a:cs typeface="Noto Sans JP Bold"/>
                <a:sym typeface="Noto Sans JP Bold"/>
              </a:rPr>
              <a:t>堀博貴さんを推薦します</a:t>
            </a:r>
            <a:endParaRPr lang="en-US" sz="4681" b="1" dirty="0">
              <a:solidFill>
                <a:srgbClr val="272727"/>
              </a:solidFill>
              <a:latin typeface="Noto Sans JP Bold"/>
              <a:ea typeface="Noto Sans JP Bold"/>
              <a:cs typeface="Noto Sans JP Bold"/>
              <a:sym typeface="Noto Sans JP Bold"/>
            </a:endParaRPr>
          </a:p>
          <a:p>
            <a:pPr algn="ctr">
              <a:lnSpc>
                <a:spcPts val="6553"/>
              </a:lnSpc>
            </a:pPr>
            <a:endParaRPr lang="en-US" sz="4681" b="1" dirty="0">
              <a:solidFill>
                <a:srgbClr val="272727"/>
              </a:solidFill>
              <a:latin typeface="Noto Sans JP Bold"/>
              <a:ea typeface="Noto Sans JP Bold"/>
              <a:cs typeface="Noto Sans JP Bold"/>
              <a:sym typeface="Noto Sans JP Bold"/>
            </a:endParaRPr>
          </a:p>
        </p:txBody>
      </p:sp>
      <p:sp>
        <p:nvSpPr>
          <p:cNvPr id="11" name="TextBox 11"/>
          <p:cNvSpPr txBox="1"/>
          <p:nvPr/>
        </p:nvSpPr>
        <p:spPr>
          <a:xfrm>
            <a:off x="0" y="2343611"/>
            <a:ext cx="18193082" cy="4992264"/>
          </a:xfrm>
          <a:prstGeom prst="rect">
            <a:avLst/>
          </a:prstGeom>
        </p:spPr>
        <p:txBody>
          <a:bodyPr lIns="0" tIns="0" rIns="0" bIns="0" rtlCol="0" anchor="t">
            <a:spAutoFit/>
          </a:bodyPr>
          <a:lstStyle/>
          <a:p>
            <a:pPr>
              <a:lnSpc>
                <a:spcPts val="4851"/>
              </a:lnSpc>
            </a:pPr>
            <a:r>
              <a:rPr lang="ja-JP" altLang="en-US" sz="3600" b="1">
                <a:solidFill>
                  <a:srgbClr val="272727"/>
                </a:solidFill>
                <a:latin typeface="Noto Sans JP Bold"/>
                <a:ea typeface="Noto Sans JP Bold"/>
                <a:cs typeface="Noto Sans JP Bold"/>
                <a:sym typeface="Noto Sans JP Bold"/>
              </a:rPr>
              <a:t>私は宅録ドラマー</a:t>
            </a:r>
            <a:r>
              <a:rPr lang="en-US" sz="3465" dirty="0" err="1">
                <a:solidFill>
                  <a:srgbClr val="272727"/>
                </a:solidFill>
                <a:latin typeface="Rounded M+"/>
                <a:ea typeface="Rounded M+"/>
                <a:cs typeface="Rounded M+"/>
                <a:sym typeface="Rounded M+"/>
              </a:rPr>
              <a:t>の堀博貴さんを推薦します</a:t>
            </a:r>
            <a:r>
              <a:rPr lang="en-US" sz="3465" dirty="0">
                <a:solidFill>
                  <a:srgbClr val="272727"/>
                </a:solidFill>
                <a:latin typeface="Rounded M+"/>
                <a:ea typeface="Rounded M+"/>
                <a:cs typeface="Rounded M+"/>
                <a:sym typeface="Rounded M+"/>
              </a:rPr>
              <a:t>。</a:t>
            </a:r>
          </a:p>
          <a:p>
            <a:pPr algn="l">
              <a:lnSpc>
                <a:spcPts val="4851"/>
              </a:lnSpc>
            </a:pPr>
            <a:r>
              <a:rPr lang="ja-JP" altLang="en-US" sz="3465">
                <a:solidFill>
                  <a:srgbClr val="272727"/>
                </a:solidFill>
                <a:latin typeface="Rounded M+"/>
                <a:ea typeface="Rounded M+"/>
                <a:cs typeface="Rounded M+"/>
                <a:sym typeface="Rounded M+"/>
              </a:rPr>
              <a:t>堀さんはドラマーとして、著名な海外アーティストと公演をされていますので、ドラムの腕前は超一流です。そして指導者としても、講師としてご活躍されています。また、社会貢献活動にも積極的に参加され、北陸の震災チャリテーの音楽活動や、当社の障がい者施設で障害を持った方の音楽編集の講師も行っていただいています。そんな素晴らしい活動をされている堀さんを推薦させていただきます。</a:t>
            </a:r>
            <a:endParaRPr lang="en-US" altLang="ja-JP" sz="3465" dirty="0">
              <a:solidFill>
                <a:srgbClr val="272727"/>
              </a:solidFill>
              <a:latin typeface="Rounded M+"/>
              <a:ea typeface="Rounded M+"/>
              <a:cs typeface="Rounded M+"/>
              <a:sym typeface="Rounded M+"/>
            </a:endParaRPr>
          </a:p>
          <a:p>
            <a:pPr algn="l">
              <a:lnSpc>
                <a:spcPts val="4851"/>
              </a:lnSpc>
            </a:pPr>
            <a:endParaRPr lang="en-US" altLang="ja-JP" sz="3465" dirty="0">
              <a:solidFill>
                <a:srgbClr val="272727"/>
              </a:solidFill>
              <a:latin typeface="Rounded M+"/>
              <a:ea typeface="Rounded M+"/>
              <a:cs typeface="Rounded M+"/>
              <a:sym typeface="Rounded M+"/>
            </a:endParaRPr>
          </a:p>
          <a:p>
            <a:pPr algn="l">
              <a:lnSpc>
                <a:spcPts val="4851"/>
              </a:lnSpc>
            </a:pPr>
            <a:endParaRPr lang="en-US" sz="3465" dirty="0">
              <a:solidFill>
                <a:srgbClr val="272727"/>
              </a:solidFill>
              <a:latin typeface="Rounded M+"/>
              <a:ea typeface="Rounded M+"/>
              <a:cs typeface="Rounded M+"/>
              <a:sym typeface="Rounded M+"/>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109</Words>
  <Application>Microsoft Macintosh PowerPoint</Application>
  <PresentationFormat>ユーザー設定</PresentationFormat>
  <Paragraphs>6</Paragraphs>
  <Slides>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Source Han Sans JP Bold</vt:lpstr>
      <vt:lpstr>Rounded M+</vt:lpstr>
      <vt:lpstr>Arial</vt:lpstr>
      <vt:lpstr>Noto Sans JP Bold</vt:lpstr>
      <vt:lpstr>Calibri</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青　白　ビジネス　営業　成果分析レポート　イラスト　ミニマル　プレゼンテーション</dc:title>
  <cp:lastModifiedBy>野田 直裕</cp:lastModifiedBy>
  <cp:revision>6</cp:revision>
  <dcterms:created xsi:type="dcterms:W3CDTF">2006-08-16T00:00:00Z</dcterms:created>
  <dcterms:modified xsi:type="dcterms:W3CDTF">2025-06-25T13:56:26Z</dcterms:modified>
  <dc:identifier>DAGXtuoNjxU</dc:identifier>
</cp:coreProperties>
</file>