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8288000" cy="10287000"/>
  <p:notesSz cx="6858000" cy="9144000"/>
  <p:embeddedFontLst>
    <p:embeddedFont>
      <p:font typeface="Noto Sans JP Bold" panose="020B0800000000000000" pitchFamily="34" charset="-128"/>
      <p:regular r:id="rId3"/>
      <p:bold r:id="rId4"/>
    </p:embeddedFont>
    <p:embeddedFont>
      <p:font typeface="Rounded M+" panose="020B0502020203020207" pitchFamily="34" charset="-128"/>
      <p:regular r:id="rId5"/>
    </p:embeddedFont>
    <p:embeddedFont>
      <p:font typeface="Source Han Sans JP Bold" panose="020B0800000000000000" pitchFamily="34" charset="-128"/>
      <p:regular r:id="rId6"/>
      <p:bold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26" autoAdjust="0"/>
  </p:normalViewPr>
  <p:slideViewPr>
    <p:cSldViewPr>
      <p:cViewPr varScale="1">
        <p:scale>
          <a:sx n="80" d="100"/>
          <a:sy n="80" d="100"/>
        </p:scale>
        <p:origin x="816"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font" Target="fonts/font1.fntdata"/><Relationship Id="rId7" Type="http://schemas.openxmlformats.org/officeDocument/2006/relationships/font" Target="fonts/font5.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ableStyles" Target="tableStyles.xml"/><Relationship Id="rId5" Type="http://schemas.openxmlformats.org/officeDocument/2006/relationships/font" Target="fonts/font3.fntdata"/><Relationship Id="rId10" Type="http://schemas.openxmlformats.org/officeDocument/2006/relationships/theme" Target="theme/theme1.xml"/><Relationship Id="rId4" Type="http://schemas.openxmlformats.org/officeDocument/2006/relationships/font" Target="fonts/font2.fntdata"/><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74438"/>
            <a:chOff x="0" y="0"/>
            <a:chExt cx="4816593" cy="151292"/>
          </a:xfrm>
        </p:grpSpPr>
        <p:sp>
          <p:nvSpPr>
            <p:cNvPr id="3" name="Freeform 3"/>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4" name="TextBox 4"/>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712562"/>
            <a:ext cx="18288000" cy="574438"/>
            <a:chOff x="0" y="0"/>
            <a:chExt cx="4816593" cy="151292"/>
          </a:xfrm>
        </p:grpSpPr>
        <p:sp>
          <p:nvSpPr>
            <p:cNvPr id="6" name="Freeform 6"/>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7" name="TextBox 7"/>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8763000" y="9075633"/>
            <a:ext cx="5568327" cy="481607"/>
          </a:xfrm>
          <a:prstGeom prst="rect">
            <a:avLst/>
          </a:prstGeom>
        </p:spPr>
        <p:txBody>
          <a:bodyPr wrap="square" lIns="0" tIns="0" rIns="0" bIns="0" rtlCol="0" anchor="t">
            <a:spAutoFit/>
          </a:bodyPr>
          <a:lstStyle/>
          <a:p>
            <a:pPr algn="ctr">
              <a:lnSpc>
                <a:spcPts val="3920"/>
              </a:lnSpc>
              <a:spcBef>
                <a:spcPct val="0"/>
              </a:spcBef>
            </a:pPr>
            <a:r>
              <a:rPr lang="en-US" sz="3200" b="1" spc="196" dirty="0" err="1">
                <a:solidFill>
                  <a:srgbClr val="272727"/>
                </a:solidFill>
                <a:latin typeface="Source Han Sans JP Bold"/>
                <a:ea typeface="Source Han Sans JP Bold"/>
                <a:cs typeface="Source Han Sans JP Bold"/>
                <a:sym typeface="Source Han Sans JP Bold"/>
              </a:rPr>
              <a:t>北欧型障がい福祉施設教育</a:t>
            </a:r>
            <a:endParaRPr lang="en-US" sz="3200" b="1" spc="196" dirty="0">
              <a:solidFill>
                <a:srgbClr val="272727"/>
              </a:solidFill>
              <a:latin typeface="Source Han Sans JP Bold"/>
              <a:ea typeface="Source Han Sans JP Bold"/>
              <a:cs typeface="Source Han Sans JP Bold"/>
              <a:sym typeface="Source Han Sans JP Bold"/>
            </a:endParaRPr>
          </a:p>
        </p:txBody>
      </p:sp>
      <p:sp>
        <p:nvSpPr>
          <p:cNvPr id="9" name="TextBox 9"/>
          <p:cNvSpPr txBox="1"/>
          <p:nvPr/>
        </p:nvSpPr>
        <p:spPr>
          <a:xfrm>
            <a:off x="14173200" y="8897196"/>
            <a:ext cx="3326970" cy="1389804"/>
          </a:xfrm>
          <a:prstGeom prst="rect">
            <a:avLst/>
          </a:prstGeom>
        </p:spPr>
        <p:txBody>
          <a:bodyPr lIns="0" tIns="0" rIns="0" bIns="0" rtlCol="0" anchor="t">
            <a:spAutoFit/>
          </a:bodyPr>
          <a:lstStyle/>
          <a:p>
            <a:pPr algn="ctr">
              <a:lnSpc>
                <a:spcPts val="5599"/>
              </a:lnSpc>
              <a:spcBef>
                <a:spcPct val="0"/>
              </a:spcBef>
            </a:pPr>
            <a:r>
              <a:rPr lang="en-US" sz="3999" b="1" spc="279" dirty="0">
                <a:solidFill>
                  <a:srgbClr val="272727"/>
                </a:solidFill>
                <a:latin typeface="Source Han Sans JP Bold"/>
                <a:ea typeface="Source Han Sans JP Bold"/>
                <a:cs typeface="Source Han Sans JP Bold"/>
                <a:sym typeface="Source Han Sans JP Bold"/>
              </a:rPr>
              <a:t>野田</a:t>
            </a:r>
            <a:r>
              <a:rPr lang="ja-JP" altLang="en-US" sz="3999" b="1" spc="279">
                <a:solidFill>
                  <a:srgbClr val="272727"/>
                </a:solidFill>
                <a:latin typeface="Source Han Sans JP Bold"/>
                <a:ea typeface="Source Han Sans JP Bold"/>
                <a:cs typeface="Source Han Sans JP Bold"/>
                <a:sym typeface="Source Han Sans JP Bold"/>
              </a:rPr>
              <a:t>直裕</a:t>
            </a:r>
            <a:endParaRPr lang="en-US" altLang="ja-JP" sz="3999" b="1" spc="279" dirty="0">
              <a:solidFill>
                <a:srgbClr val="272727"/>
              </a:solidFill>
              <a:latin typeface="Source Han Sans JP Bold"/>
              <a:ea typeface="Source Han Sans JP Bold"/>
              <a:cs typeface="Source Han Sans JP Bold"/>
              <a:sym typeface="Source Han Sans JP Bold"/>
            </a:endParaRPr>
          </a:p>
          <a:p>
            <a:pPr algn="ctr">
              <a:lnSpc>
                <a:spcPts val="5599"/>
              </a:lnSpc>
              <a:spcBef>
                <a:spcPct val="0"/>
              </a:spcBef>
            </a:pPr>
            <a:endParaRPr lang="en-US" sz="3999" b="1" spc="279" dirty="0">
              <a:solidFill>
                <a:srgbClr val="272727"/>
              </a:solidFill>
              <a:latin typeface="Source Han Sans JP Bold"/>
              <a:ea typeface="Source Han Sans JP Bold"/>
              <a:cs typeface="Source Han Sans JP Bold"/>
              <a:sym typeface="Source Han Sans JP Bold"/>
            </a:endParaRPr>
          </a:p>
        </p:txBody>
      </p:sp>
      <p:sp>
        <p:nvSpPr>
          <p:cNvPr id="10" name="TextBox 10"/>
          <p:cNvSpPr txBox="1"/>
          <p:nvPr/>
        </p:nvSpPr>
        <p:spPr>
          <a:xfrm>
            <a:off x="0" y="479188"/>
            <a:ext cx="18193082" cy="2462428"/>
          </a:xfrm>
          <a:prstGeom prst="rect">
            <a:avLst/>
          </a:prstGeom>
        </p:spPr>
        <p:txBody>
          <a:bodyPr lIns="0" tIns="0" rIns="0" bIns="0" rtlCol="0" anchor="t">
            <a:spAutoFit/>
          </a:bodyPr>
          <a:lstStyle/>
          <a:p>
            <a:pPr algn="ctr">
              <a:lnSpc>
                <a:spcPts val="6553"/>
              </a:lnSpc>
            </a:pPr>
            <a:r>
              <a:rPr lang="en-US" sz="4681" b="1" dirty="0">
                <a:solidFill>
                  <a:srgbClr val="272727"/>
                </a:solidFill>
                <a:latin typeface="Noto Sans JP Bold"/>
                <a:ea typeface="Noto Sans JP Bold"/>
                <a:cs typeface="Noto Sans JP Bold"/>
                <a:sym typeface="Noto Sans JP Bold"/>
              </a:rPr>
              <a:t>「</a:t>
            </a:r>
            <a:r>
              <a:rPr lang="en-US" sz="4681" b="1" dirty="0" err="1">
                <a:solidFill>
                  <a:srgbClr val="272727"/>
                </a:solidFill>
                <a:latin typeface="Noto Sans JP Bold"/>
                <a:ea typeface="Noto Sans JP Bold"/>
                <a:cs typeface="Noto Sans JP Bold"/>
                <a:sym typeface="Noto Sans JP Bold"/>
              </a:rPr>
              <a:t>心を宿すロゴデザイナ</a:t>
            </a:r>
            <a:r>
              <a:rPr lang="en-US" sz="4681" b="1" dirty="0">
                <a:solidFill>
                  <a:srgbClr val="272727"/>
                </a:solidFill>
                <a:latin typeface="Noto Sans JP Bold"/>
                <a:ea typeface="Noto Sans JP Bold"/>
                <a:cs typeface="Noto Sans JP Bold"/>
                <a:sym typeface="Noto Sans JP Bold"/>
              </a:rPr>
              <a:t>ー」</a:t>
            </a:r>
          </a:p>
          <a:p>
            <a:pPr algn="ctr">
              <a:lnSpc>
                <a:spcPts val="6553"/>
              </a:lnSpc>
            </a:pPr>
            <a:r>
              <a:rPr lang="en-US" sz="4681" b="1" dirty="0">
                <a:solidFill>
                  <a:srgbClr val="272727"/>
                </a:solidFill>
                <a:latin typeface="Noto Sans JP Bold"/>
                <a:ea typeface="Noto Sans JP Bold"/>
                <a:cs typeface="Noto Sans JP Bold"/>
                <a:sym typeface="Noto Sans JP Bold"/>
              </a:rPr>
              <a:t>　</a:t>
            </a:r>
            <a:r>
              <a:rPr lang="en-US" sz="4681" b="1" dirty="0" err="1">
                <a:solidFill>
                  <a:srgbClr val="272727"/>
                </a:solidFill>
                <a:latin typeface="Noto Sans JP Bold"/>
                <a:ea typeface="Noto Sans JP Bold"/>
                <a:cs typeface="Noto Sans JP Bold"/>
                <a:sym typeface="Noto Sans JP Bold"/>
              </a:rPr>
              <a:t>小熊美智子さんを推薦します</a:t>
            </a:r>
            <a:endParaRPr lang="en-US" sz="4681" b="1" dirty="0">
              <a:solidFill>
                <a:srgbClr val="272727"/>
              </a:solidFill>
              <a:latin typeface="Noto Sans JP Bold"/>
              <a:ea typeface="Noto Sans JP Bold"/>
              <a:cs typeface="Noto Sans JP Bold"/>
              <a:sym typeface="Noto Sans JP Bold"/>
            </a:endParaRPr>
          </a:p>
          <a:p>
            <a:pPr algn="ctr">
              <a:lnSpc>
                <a:spcPts val="6553"/>
              </a:lnSpc>
            </a:pPr>
            <a:endParaRPr lang="en-US" sz="4681" b="1" dirty="0">
              <a:solidFill>
                <a:srgbClr val="272727"/>
              </a:solidFill>
              <a:latin typeface="Noto Sans JP Bold"/>
              <a:ea typeface="Noto Sans JP Bold"/>
              <a:cs typeface="Noto Sans JP Bold"/>
              <a:sym typeface="Noto Sans JP Bold"/>
            </a:endParaRPr>
          </a:p>
        </p:txBody>
      </p:sp>
      <p:sp>
        <p:nvSpPr>
          <p:cNvPr id="11" name="TextBox 11"/>
          <p:cNvSpPr txBox="1"/>
          <p:nvPr/>
        </p:nvSpPr>
        <p:spPr>
          <a:xfrm>
            <a:off x="0" y="2343611"/>
            <a:ext cx="18193082" cy="4363887"/>
          </a:xfrm>
          <a:prstGeom prst="rect">
            <a:avLst/>
          </a:prstGeom>
        </p:spPr>
        <p:txBody>
          <a:bodyPr lIns="0" tIns="0" rIns="0" bIns="0" rtlCol="0" anchor="t">
            <a:spAutoFit/>
          </a:bodyPr>
          <a:lstStyle/>
          <a:p>
            <a:pPr>
              <a:lnSpc>
                <a:spcPts val="4851"/>
              </a:lnSpc>
            </a:pPr>
            <a:r>
              <a:rPr lang="ja-JP" altLang="en-US" sz="3600" b="1">
                <a:solidFill>
                  <a:srgbClr val="272727"/>
                </a:solidFill>
                <a:latin typeface="Noto Sans JP Bold"/>
                <a:ea typeface="Noto Sans JP Bold"/>
                <a:cs typeface="Noto Sans JP Bold"/>
                <a:sym typeface="Noto Sans JP Bold"/>
              </a:rPr>
              <a:t>私は心を宿すロゴデザイナー</a:t>
            </a:r>
            <a:r>
              <a:rPr lang="en-US" sz="3465" dirty="0" err="1">
                <a:solidFill>
                  <a:srgbClr val="272727"/>
                </a:solidFill>
                <a:latin typeface="Rounded M+"/>
                <a:ea typeface="Rounded M+"/>
                <a:cs typeface="Rounded M+"/>
                <a:sym typeface="Rounded M+"/>
              </a:rPr>
              <a:t>の小熊美智子さんを推薦します</a:t>
            </a:r>
            <a:r>
              <a:rPr lang="en-US" sz="3465" dirty="0">
                <a:solidFill>
                  <a:srgbClr val="272727"/>
                </a:solidFill>
                <a:latin typeface="Rounded M+"/>
                <a:ea typeface="Rounded M+"/>
                <a:cs typeface="Rounded M+"/>
                <a:sym typeface="Rounded M+"/>
              </a:rPr>
              <a:t>。</a:t>
            </a:r>
          </a:p>
          <a:p>
            <a:pPr algn="l">
              <a:lnSpc>
                <a:spcPts val="4851"/>
              </a:lnSpc>
            </a:pPr>
            <a:r>
              <a:rPr lang="ja-JP" altLang="en-US" sz="3465">
                <a:solidFill>
                  <a:srgbClr val="272727"/>
                </a:solidFill>
                <a:latin typeface="Rounded M+"/>
                <a:ea typeface="Rounded M+"/>
                <a:cs typeface="Rounded M+"/>
                <a:sym typeface="Rounded M+"/>
              </a:rPr>
              <a:t>小熊さんはデザイナーとして、有名なショップやレストランのロゴや看板などをデザインされています。特徴は、丁寧に手書きでロゴを作成するため、一つ一つに心が宿っている感覚があります。特にショップでの玄関の看板やロゴによってそのお店に入るかどうか、お客様はインスピレーションで判断しています。そのインスピレーションをガッチリと掴むロゴを</a:t>
            </a:r>
            <a:endParaRPr lang="en-US" altLang="ja-JP" sz="3465" dirty="0">
              <a:solidFill>
                <a:srgbClr val="272727"/>
              </a:solidFill>
              <a:latin typeface="Rounded M+"/>
              <a:ea typeface="Rounded M+"/>
              <a:cs typeface="Rounded M+"/>
              <a:sym typeface="Rounded M+"/>
            </a:endParaRPr>
          </a:p>
          <a:p>
            <a:pPr algn="l">
              <a:lnSpc>
                <a:spcPts val="4851"/>
              </a:lnSpc>
            </a:pPr>
            <a:r>
              <a:rPr lang="ja-JP" altLang="en-US" sz="3465">
                <a:solidFill>
                  <a:srgbClr val="272727"/>
                </a:solidFill>
                <a:latin typeface="Rounded M+"/>
                <a:ea typeface="Rounded M+"/>
                <a:cs typeface="Rounded M+"/>
                <a:sym typeface="Rounded M+"/>
              </a:rPr>
              <a:t>小熊さんはデザインされています。ショップの売上に大きく寄与するお仕事をされている小熊さんを推薦させていただきます。</a:t>
            </a:r>
            <a:endParaRPr lang="en-US" sz="3465" dirty="0">
              <a:solidFill>
                <a:srgbClr val="272727"/>
              </a:solidFill>
              <a:latin typeface="Rounded M+"/>
              <a:ea typeface="Rounded M+"/>
              <a:cs typeface="Rounded M+"/>
              <a:sym typeface="Rounded 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126</Words>
  <Application>Microsoft Macintosh PowerPoint</Application>
  <PresentationFormat>ユーザー設定</PresentationFormat>
  <Paragraphs>7</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Source Han Sans JP Bold</vt:lpstr>
      <vt:lpstr>Rounded M+</vt:lpstr>
      <vt:lpstr>Arial</vt:lpstr>
      <vt:lpstr>Noto Sans JP Bold</vt:lpstr>
      <vt:lpstr>Calibri</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　白　ビジネス　営業　成果分析レポート　イラスト　ミニマル　プレゼンテーション</dc:title>
  <cp:lastModifiedBy>野田 直裕</cp:lastModifiedBy>
  <cp:revision>7</cp:revision>
  <dcterms:created xsi:type="dcterms:W3CDTF">2006-08-16T00:00:00Z</dcterms:created>
  <dcterms:modified xsi:type="dcterms:W3CDTF">2025-06-25T14:14:55Z</dcterms:modified>
  <dc:identifier>DAGXtuoNjxU</dc:identifier>
</cp:coreProperties>
</file>