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8288000" cy="10287000"/>
  <p:notesSz cx="6858000" cy="9144000"/>
  <p:embeddedFontLst>
    <p:embeddedFont>
      <p:font typeface="Noto Sans JP Bold" panose="020B0800000000000000" pitchFamily="34" charset="-128"/>
      <p:regular r:id="rId3"/>
      <p:bold r:id="rId4"/>
    </p:embeddedFont>
    <p:embeddedFont>
      <p:font typeface="Rounded M+" panose="020B0502020203020207" pitchFamily="34" charset="-128"/>
      <p:regular r:id="rId5"/>
    </p:embeddedFont>
    <p:embeddedFont>
      <p:font typeface="Source Han Sans JP Bold" panose="020B0800000000000000" pitchFamily="34" charset="-128"/>
      <p:regular r:id="rId6"/>
      <p:bold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26" autoAdjust="0"/>
  </p:normalViewPr>
  <p:slideViewPr>
    <p:cSldViewPr>
      <p:cViewPr varScale="1">
        <p:scale>
          <a:sx n="80" d="100"/>
          <a:sy n="80" d="100"/>
        </p:scale>
        <p:origin x="816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ableStyles" Target="tableStyles.xml"/><Relationship Id="rId5" Type="http://schemas.openxmlformats.org/officeDocument/2006/relationships/font" Target="fonts/font3.fntdata"/><Relationship Id="rId10" Type="http://schemas.openxmlformats.org/officeDocument/2006/relationships/theme" Target="theme/theme1.xml"/><Relationship Id="rId4" Type="http://schemas.openxmlformats.org/officeDocument/2006/relationships/font" Target="fonts/font2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74438"/>
            <a:chOff x="0" y="0"/>
            <a:chExt cx="4816593" cy="1512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1292"/>
            </a:xfrm>
            <a:custGeom>
              <a:avLst/>
              <a:gdLst/>
              <a:ahLst/>
              <a:cxnLst/>
              <a:rect l="l" t="t" r="r" b="b"/>
              <a:pathLst>
                <a:path w="4816592" h="151292">
                  <a:moveTo>
                    <a:pt x="0" y="0"/>
                  </a:moveTo>
                  <a:lnTo>
                    <a:pt x="4816592" y="0"/>
                  </a:lnTo>
                  <a:lnTo>
                    <a:pt x="4816592" y="151292"/>
                  </a:lnTo>
                  <a:lnTo>
                    <a:pt x="0" y="151292"/>
                  </a:lnTo>
                  <a:close/>
                </a:path>
              </a:pathLst>
            </a:custGeom>
            <a:solidFill>
              <a:srgbClr val="4B9EAB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98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712562"/>
            <a:ext cx="18288000" cy="574438"/>
            <a:chOff x="0" y="0"/>
            <a:chExt cx="4816593" cy="1512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51292"/>
            </a:xfrm>
            <a:custGeom>
              <a:avLst/>
              <a:gdLst/>
              <a:ahLst/>
              <a:cxnLst/>
              <a:rect l="l" t="t" r="r" b="b"/>
              <a:pathLst>
                <a:path w="4816592" h="151292">
                  <a:moveTo>
                    <a:pt x="0" y="0"/>
                  </a:moveTo>
                  <a:lnTo>
                    <a:pt x="4816592" y="0"/>
                  </a:lnTo>
                  <a:lnTo>
                    <a:pt x="4816592" y="151292"/>
                  </a:lnTo>
                  <a:lnTo>
                    <a:pt x="0" y="151292"/>
                  </a:lnTo>
                  <a:close/>
                </a:path>
              </a:pathLst>
            </a:custGeom>
            <a:solidFill>
              <a:srgbClr val="4B9EAB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816593" cy="198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763000" y="9075633"/>
            <a:ext cx="5568327" cy="481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3200" b="1" spc="196" dirty="0" err="1">
                <a:solidFill>
                  <a:srgbClr val="272727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北欧型障がい福祉施設教育</a:t>
            </a:r>
            <a:endParaRPr lang="en-US" sz="3200" b="1" spc="196" dirty="0">
              <a:solidFill>
                <a:srgbClr val="272727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173200" y="8897196"/>
            <a:ext cx="3326970" cy="1389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279" dirty="0">
                <a:solidFill>
                  <a:srgbClr val="272727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野田</a:t>
            </a:r>
            <a:r>
              <a:rPr lang="ja-JP" altLang="en-US" sz="3999" b="1" spc="279">
                <a:solidFill>
                  <a:srgbClr val="272727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直裕</a:t>
            </a:r>
            <a:endParaRPr lang="en-US" altLang="ja-JP" sz="3999" b="1" spc="279" dirty="0">
              <a:solidFill>
                <a:srgbClr val="272727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3999" b="1" spc="279" dirty="0">
              <a:solidFill>
                <a:srgbClr val="272727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0" y="479188"/>
            <a:ext cx="18193082" cy="2462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3"/>
              </a:lnSpc>
            </a:pPr>
            <a:r>
              <a:rPr lang="en-US" sz="4681" b="1" dirty="0">
                <a:solidFill>
                  <a:srgbClr val="272727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「</a:t>
            </a:r>
            <a:r>
              <a:rPr lang="en-US" sz="4681" b="1" dirty="0" err="1">
                <a:solidFill>
                  <a:srgbClr val="272727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想像を具現化するデザインコンサル</a:t>
            </a:r>
            <a:r>
              <a:rPr lang="en-US" sz="4681" b="1" dirty="0">
                <a:solidFill>
                  <a:srgbClr val="272727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」</a:t>
            </a:r>
          </a:p>
          <a:p>
            <a:pPr algn="ctr">
              <a:lnSpc>
                <a:spcPts val="6553"/>
              </a:lnSpc>
            </a:pPr>
            <a:r>
              <a:rPr lang="en-US" sz="4681" b="1" dirty="0">
                <a:solidFill>
                  <a:srgbClr val="272727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　</a:t>
            </a:r>
            <a:r>
              <a:rPr lang="en-US" sz="4681" b="1" dirty="0" err="1">
                <a:solidFill>
                  <a:srgbClr val="272727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宮下武三さんを推薦します</a:t>
            </a:r>
            <a:endParaRPr lang="en-US" sz="4681" b="1" dirty="0">
              <a:solidFill>
                <a:srgbClr val="272727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  <a:p>
            <a:pPr algn="ctr">
              <a:lnSpc>
                <a:spcPts val="6553"/>
              </a:lnSpc>
            </a:pPr>
            <a:endParaRPr lang="en-US" sz="4681" b="1" dirty="0">
              <a:solidFill>
                <a:srgbClr val="272727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0" y="2343611"/>
            <a:ext cx="18193082" cy="3107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51"/>
              </a:lnSpc>
            </a:pPr>
            <a:r>
              <a:rPr lang="ja-JP" altLang="en-US" sz="3600" b="1">
                <a:solidFill>
                  <a:srgbClr val="272727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私は想像を具現化するデザインコンサル</a:t>
            </a:r>
            <a:r>
              <a:rPr lang="en-US" sz="3465" dirty="0" err="1">
                <a:solidFill>
                  <a:srgbClr val="272727"/>
                </a:solidFill>
                <a:latin typeface="Rounded M+"/>
                <a:ea typeface="Rounded M+"/>
                <a:cs typeface="Rounded M+"/>
                <a:sym typeface="Rounded M+"/>
              </a:rPr>
              <a:t>の宮下武三さんを推薦します</a:t>
            </a:r>
            <a:r>
              <a:rPr lang="en-US" sz="3465" dirty="0">
                <a:solidFill>
                  <a:srgbClr val="272727"/>
                </a:solidFill>
                <a:latin typeface="Rounded M+"/>
                <a:ea typeface="Rounded M+"/>
                <a:cs typeface="Rounded M+"/>
                <a:sym typeface="Rounded M+"/>
              </a:rPr>
              <a:t>。</a:t>
            </a:r>
          </a:p>
          <a:p>
            <a:pPr algn="l">
              <a:lnSpc>
                <a:spcPts val="4851"/>
              </a:lnSpc>
            </a:pPr>
            <a:r>
              <a:rPr lang="ja-JP" altLang="en-US" sz="3465">
                <a:solidFill>
                  <a:srgbClr val="272727"/>
                </a:solidFill>
                <a:latin typeface="Rounded M+"/>
                <a:ea typeface="Rounded M+"/>
                <a:cs typeface="Rounded M+"/>
                <a:sym typeface="Rounded M+"/>
              </a:rPr>
              <a:t>宮下さんはデザイナーとして、金沢の有名な展示会のポスターなどもデザインされています。</a:t>
            </a:r>
            <a:endParaRPr lang="en-US" altLang="ja-JP" sz="3465" dirty="0">
              <a:solidFill>
                <a:srgbClr val="272727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l">
              <a:lnSpc>
                <a:spcPts val="4851"/>
              </a:lnSpc>
            </a:pPr>
            <a:r>
              <a:rPr lang="ja-JP" altLang="en-US" sz="3465">
                <a:solidFill>
                  <a:srgbClr val="272727"/>
                </a:solidFill>
                <a:latin typeface="Rounded M+"/>
                <a:ea typeface="Rounded M+"/>
                <a:cs typeface="Rounded M+"/>
                <a:sym typeface="Rounded M+"/>
              </a:rPr>
              <a:t>想像を具現化する作品は、想像を超える高い価値があり、人に感動を与えています。当社の北欧型福祉モデルの看板も依頼させていただき、仕上がりにとても満足しています。</a:t>
            </a:r>
            <a:endParaRPr lang="en-US" altLang="ja-JP" sz="3465" dirty="0">
              <a:solidFill>
                <a:srgbClr val="272727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l">
              <a:lnSpc>
                <a:spcPts val="4851"/>
              </a:lnSpc>
            </a:pPr>
            <a:r>
              <a:rPr lang="ja-JP" altLang="en-US" sz="3465">
                <a:solidFill>
                  <a:srgbClr val="272727"/>
                </a:solidFill>
                <a:latin typeface="Rounded M+"/>
                <a:ea typeface="Rounded M+"/>
                <a:cs typeface="Rounded M+"/>
                <a:sym typeface="Rounded M+"/>
              </a:rPr>
              <a:t>感動を与えるデザインコンサルの宮下さんを私は推薦いたします。</a:t>
            </a:r>
            <a:endParaRPr lang="en-US" sz="3465" dirty="0">
              <a:solidFill>
                <a:srgbClr val="272727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92</Words>
  <Application>Microsoft Macintosh PowerPoint</Application>
  <PresentationFormat>ユーザー設定</PresentationFormat>
  <Paragraphs>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Source Han Sans JP Bold</vt:lpstr>
      <vt:lpstr>Rounded M+</vt:lpstr>
      <vt:lpstr>Arial</vt:lpstr>
      <vt:lpstr>Noto Sans JP Bold</vt:lpstr>
      <vt:lpstr>Calibri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青　白　ビジネス　営業　成果分析レポート　イラスト　ミニマル　プレゼンテーション</dc:title>
  <cp:lastModifiedBy>野田 直裕</cp:lastModifiedBy>
  <cp:revision>8</cp:revision>
  <dcterms:created xsi:type="dcterms:W3CDTF">2006-08-16T00:00:00Z</dcterms:created>
  <dcterms:modified xsi:type="dcterms:W3CDTF">2025-06-25T14:24:19Z</dcterms:modified>
  <dc:identifier>DAGXtuoNjxU</dc:identifier>
</cp:coreProperties>
</file>