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0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74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873D-4D36-425F-8D22-EE99E9F667B7}" type="datetimeFigureOut">
              <a:rPr kumimoji="1" lang="ja-JP" altLang="en-US" smtClean="0"/>
              <a:t>2025/8/25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CDD186B-F474-465E-B4EF-05A4D9EEA4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4529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873D-4D36-425F-8D22-EE99E9F667B7}" type="datetimeFigureOut">
              <a:rPr kumimoji="1" lang="ja-JP" altLang="en-US" smtClean="0"/>
              <a:t>2025/8/25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CDD186B-F474-465E-B4EF-05A4D9EEA4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5245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873D-4D36-425F-8D22-EE99E9F667B7}" type="datetimeFigureOut">
              <a:rPr kumimoji="1" lang="ja-JP" altLang="en-US" smtClean="0"/>
              <a:t>2025/8/25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CDD186B-F474-465E-B4EF-05A4D9EEA4A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751522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873D-4D36-425F-8D22-EE99E9F667B7}" type="datetimeFigureOut">
              <a:rPr kumimoji="1" lang="ja-JP" altLang="en-US" smtClean="0"/>
              <a:t>2025/8/25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CDD186B-F474-465E-B4EF-05A4D9EEA4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8765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873D-4D36-425F-8D22-EE99E9F667B7}" type="datetimeFigureOut">
              <a:rPr kumimoji="1" lang="ja-JP" altLang="en-US" smtClean="0"/>
              <a:t>2025/8/25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CDD186B-F474-465E-B4EF-05A4D9EEA4A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759824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873D-4D36-425F-8D22-EE99E9F667B7}" type="datetimeFigureOut">
              <a:rPr kumimoji="1" lang="ja-JP" altLang="en-US" smtClean="0"/>
              <a:t>2025/8/25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CDD186B-F474-465E-B4EF-05A4D9EEA4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87401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873D-4D36-425F-8D22-EE99E9F667B7}" type="datetimeFigureOut">
              <a:rPr kumimoji="1" lang="ja-JP" altLang="en-US" smtClean="0"/>
              <a:t>2025/8/25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D186B-F474-465E-B4EF-05A4D9EEA4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6608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873D-4D36-425F-8D22-EE99E9F667B7}" type="datetimeFigureOut">
              <a:rPr kumimoji="1" lang="ja-JP" altLang="en-US" smtClean="0"/>
              <a:t>2025/8/25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D186B-F474-465E-B4EF-05A4D9EEA4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5397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873D-4D36-425F-8D22-EE99E9F667B7}" type="datetimeFigureOut">
              <a:rPr kumimoji="1" lang="ja-JP" altLang="en-US" smtClean="0"/>
              <a:t>2025/8/25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D186B-F474-465E-B4EF-05A4D9EEA4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3877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873D-4D36-425F-8D22-EE99E9F667B7}" type="datetimeFigureOut">
              <a:rPr kumimoji="1" lang="ja-JP" altLang="en-US" smtClean="0"/>
              <a:t>2025/8/25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CDD186B-F474-465E-B4EF-05A4D9EEA4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1806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873D-4D36-425F-8D22-EE99E9F667B7}" type="datetimeFigureOut">
              <a:rPr kumimoji="1" lang="ja-JP" altLang="en-US" smtClean="0"/>
              <a:t>2025/8/25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CDD186B-F474-465E-B4EF-05A4D9EEA4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1084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873D-4D36-425F-8D22-EE99E9F667B7}" type="datetimeFigureOut">
              <a:rPr kumimoji="1" lang="ja-JP" altLang="en-US" smtClean="0"/>
              <a:t>2025/8/25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CDD186B-F474-465E-B4EF-05A4D9EEA4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9500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873D-4D36-425F-8D22-EE99E9F667B7}" type="datetimeFigureOut">
              <a:rPr kumimoji="1" lang="ja-JP" altLang="en-US" smtClean="0"/>
              <a:t>2025/8/25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D186B-F474-465E-B4EF-05A4D9EEA4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1366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873D-4D36-425F-8D22-EE99E9F667B7}" type="datetimeFigureOut">
              <a:rPr kumimoji="1" lang="ja-JP" altLang="en-US" smtClean="0"/>
              <a:t>2025/8/25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D186B-F474-465E-B4EF-05A4D9EEA4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3840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873D-4D36-425F-8D22-EE99E9F667B7}" type="datetimeFigureOut">
              <a:rPr kumimoji="1" lang="ja-JP" altLang="en-US" smtClean="0"/>
              <a:t>2025/8/25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D186B-F474-465E-B4EF-05A4D9EEA4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6304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873D-4D36-425F-8D22-EE99E9F667B7}" type="datetimeFigureOut">
              <a:rPr kumimoji="1" lang="ja-JP" altLang="en-US" smtClean="0"/>
              <a:t>2025/8/25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CDD186B-F474-465E-B4EF-05A4D9EEA4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5057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9873D-4D36-425F-8D22-EE99E9F667B7}" type="datetimeFigureOut">
              <a:rPr kumimoji="1" lang="ja-JP" altLang="en-US" smtClean="0"/>
              <a:t>2025/8/25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CDD186B-F474-465E-B4EF-05A4D9EEA4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5970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3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9" r:id="rId7"/>
    <p:sldLayoutId id="2147483840" r:id="rId8"/>
    <p:sldLayoutId id="2147483841" r:id="rId9"/>
    <p:sldLayoutId id="2147483842" r:id="rId10"/>
    <p:sldLayoutId id="2147483843" r:id="rId11"/>
    <p:sldLayoutId id="2147483844" r:id="rId12"/>
    <p:sldLayoutId id="2147483845" r:id="rId13"/>
    <p:sldLayoutId id="2147483846" r:id="rId14"/>
    <p:sldLayoutId id="2147483847" r:id="rId15"/>
    <p:sldLayoutId id="2147483848" r:id="rId16"/>
  </p:sldLayoutIdLst>
  <p:txStyles>
    <p:titleStyle>
      <a:lvl1pPr algn="l" defTabSz="457200" rtl="0" eaLnBrk="1" latinLnBrk="0" hangingPunct="1">
        <a:spcBef>
          <a:spcPct val="0"/>
        </a:spcBef>
        <a:buNone/>
        <a:defRPr kumimoji="1"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AE6A40C-A758-9A48-E81E-547DB706A6A4}"/>
              </a:ext>
            </a:extLst>
          </p:cNvPr>
          <p:cNvSpPr txBox="1"/>
          <p:nvPr/>
        </p:nvSpPr>
        <p:spPr>
          <a:xfrm>
            <a:off x="270661" y="186491"/>
            <a:ext cx="116531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●</a:t>
            </a:r>
            <a:r>
              <a:rPr kumimoji="1" lang="en-US" altLang="ja-JP" sz="2400" dirty="0"/>
              <a:t>【</a:t>
            </a:r>
            <a:r>
              <a:rPr kumimoji="1" lang="ja-JP" altLang="en-US" sz="2400" dirty="0"/>
              <a:t>古すぎる商品を売りたい方には </a:t>
            </a:r>
            <a:r>
              <a:rPr kumimoji="1" lang="en-US" altLang="ja-JP" sz="3600" dirty="0">
                <a:latin typeface="+mn-ea"/>
              </a:rPr>
              <a:t>『</a:t>
            </a:r>
            <a:r>
              <a:rPr kumimoji="1" lang="ja-JP" altLang="en-US" sz="3600" b="1" u="sng" dirty="0"/>
              <a:t>熊谷喜斗さん</a:t>
            </a:r>
            <a:r>
              <a:rPr kumimoji="1" lang="en-US" altLang="ja-JP" sz="3600" dirty="0">
                <a:latin typeface="+mn-ea"/>
              </a:rPr>
              <a:t>』</a:t>
            </a:r>
            <a:r>
              <a:rPr kumimoji="1" lang="ja-JP" altLang="en-US" sz="2400" dirty="0"/>
              <a:t>を推薦します</a:t>
            </a:r>
            <a:r>
              <a:rPr kumimoji="1" lang="en-US" altLang="ja-JP" sz="2400" dirty="0"/>
              <a:t>】</a:t>
            </a:r>
            <a:endParaRPr kumimoji="1" lang="ja-JP" altLang="en-US" sz="24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986FD1C-736A-DB53-2907-F1E79BA965BD}"/>
              </a:ext>
            </a:extLst>
          </p:cNvPr>
          <p:cNvSpPr txBox="1"/>
          <p:nvPr/>
        </p:nvSpPr>
        <p:spPr>
          <a:xfrm>
            <a:off x="2040938" y="924864"/>
            <a:ext cx="10014512" cy="2723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先日、帰省して大掃除に駆り出された時、数十本の古いゲームソフトが出てきました。</a:t>
            </a:r>
            <a:endParaRPr kumimoji="1" lang="en-US" altLang="ja-JP" sz="1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40</a:t>
            </a:r>
            <a:r>
              <a:rPr kumimoji="1" lang="ja-JP" altLang="en-US" sz="1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年ほど前に買ったファミコンソフトで、わが青春とも言うべきモノでしたが、</a:t>
            </a:r>
            <a:endParaRPr kumimoji="1" lang="en-US" altLang="ja-JP" sz="1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実家に住んでる家族からするとただ邪魔なだけだそうで、処分してほしいとのこと。</a:t>
            </a:r>
            <a:endParaRPr kumimoji="1" lang="en-US" altLang="ja-JP" sz="1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そもそも動くかどうかの確認すらできない代物で、</a:t>
            </a:r>
            <a:endParaRPr kumimoji="1" lang="en-US" altLang="ja-JP" sz="1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どのように処分すればいいかを悩んでいたのですが、ダメ元で熊谷さんに相談。</a:t>
            </a:r>
            <a:endParaRPr kumimoji="1" lang="en-US" altLang="ja-JP" sz="1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わざわざ自宅にまで来て頂き、査定を行った結果、かなりの額で買い取って頂きました！</a:t>
            </a:r>
            <a:endParaRPr kumimoji="1" lang="en-US" altLang="ja-JP" sz="1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D77C39D-F396-8777-2DE7-3D427537CF4F}"/>
              </a:ext>
            </a:extLst>
          </p:cNvPr>
          <p:cNvSpPr txBox="1"/>
          <p:nvPr/>
        </p:nvSpPr>
        <p:spPr>
          <a:xfrm>
            <a:off x="7824824" y="5647334"/>
            <a:ext cx="40477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Studio10 </a:t>
            </a:r>
          </a:p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代表取締役 兼 サウンドデザイナー </a:t>
            </a:r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岡本 仁志</a:t>
            </a:r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74A3521-A8C3-EBC9-B4A9-7136B8629FDF}"/>
              </a:ext>
            </a:extLst>
          </p:cNvPr>
          <p:cNvSpPr txBox="1"/>
          <p:nvPr/>
        </p:nvSpPr>
        <p:spPr>
          <a:xfrm>
            <a:off x="2040939" y="4193814"/>
            <a:ext cx="95829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古すぎて、どのように処分するかを悩んでいる方には、まずは熊谷さんへの相談をおススメします。</a:t>
            </a:r>
            <a:endParaRPr kumimoji="1" lang="en-US" altLang="ja-JP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買い取ってもらえる可能性が非常に高いです。</a:t>
            </a:r>
            <a:endParaRPr kumimoji="1" lang="en-US" altLang="ja-JP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42005032"/>
      </p:ext>
    </p:extLst>
  </p:cSld>
  <p:clrMapOvr>
    <a:masterClrMapping/>
  </p:clrMapOvr>
</p:sld>
</file>

<file path=ppt/theme/theme1.xml><?xml version="1.0" encoding="utf-8"?>
<a:theme xmlns:a="http://schemas.openxmlformats.org/drawingml/2006/main" name="ウィスプ">
  <a:themeElements>
    <a:clrScheme name="ウィスプ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ウィスプ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ィスプ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232</TotalTime>
  <Words>333</Words>
  <Application>Microsoft Office PowerPoint</Application>
  <PresentationFormat>ワイド画面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Arial</vt:lpstr>
      <vt:lpstr>Century Gothic</vt:lpstr>
      <vt:lpstr>Wingdings 3</vt:lpstr>
      <vt:lpstr>ウィスプ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仁志 岡本</dc:creator>
  <cp:lastModifiedBy>仁志 岡本</cp:lastModifiedBy>
  <cp:revision>19</cp:revision>
  <dcterms:created xsi:type="dcterms:W3CDTF">2025-08-19T13:11:11Z</dcterms:created>
  <dcterms:modified xsi:type="dcterms:W3CDTF">2025-08-25T01:42:37Z</dcterms:modified>
</cp:coreProperties>
</file>