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7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52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4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5152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76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982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740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60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39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87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80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8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50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36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84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30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05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873D-4D36-425F-8D22-EE99E9F667B7}" type="datetimeFigureOut">
              <a:rPr kumimoji="1" lang="ja-JP" altLang="en-US" smtClean="0"/>
              <a:t>2025/8/20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DD186B-F474-465E-B4EF-05A4D9EEA4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97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E6A40C-A758-9A48-E81E-547DB706A6A4}"/>
              </a:ext>
            </a:extLst>
          </p:cNvPr>
          <p:cNvSpPr txBox="1"/>
          <p:nvPr/>
        </p:nvSpPr>
        <p:spPr>
          <a:xfrm>
            <a:off x="270661" y="318162"/>
            <a:ext cx="10694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●</a:t>
            </a:r>
            <a:r>
              <a:rPr kumimoji="1" lang="en-US" altLang="ja-JP" sz="2400" dirty="0"/>
              <a:t>【</a:t>
            </a:r>
            <a:r>
              <a:rPr kumimoji="1" lang="ja-JP" altLang="en-US" sz="2400" dirty="0"/>
              <a:t>使える宣材写真が必要な方に </a:t>
            </a:r>
            <a:r>
              <a:rPr kumimoji="1" lang="en-US" altLang="ja-JP" sz="3600" dirty="0">
                <a:latin typeface="+mn-ea"/>
              </a:rPr>
              <a:t>『</a:t>
            </a:r>
            <a:r>
              <a:rPr kumimoji="1" lang="ja-JP" altLang="en-US" sz="3600" b="1" u="sng" dirty="0"/>
              <a:t>幸野朱里さん</a:t>
            </a:r>
            <a:r>
              <a:rPr kumimoji="1" lang="en-US" altLang="ja-JP" sz="3600" dirty="0">
                <a:latin typeface="+mn-ea"/>
              </a:rPr>
              <a:t>』</a:t>
            </a:r>
            <a:r>
              <a:rPr kumimoji="1" lang="ja-JP" altLang="en-US" sz="2400" dirty="0"/>
              <a:t>を推薦します</a:t>
            </a:r>
            <a:r>
              <a:rPr kumimoji="1" lang="en-US" altLang="ja-JP" sz="2400" dirty="0"/>
              <a:t>】</a:t>
            </a:r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86FD1C-736A-DB53-2907-F1E79BA965BD}"/>
              </a:ext>
            </a:extLst>
          </p:cNvPr>
          <p:cNvSpPr txBox="1"/>
          <p:nvPr/>
        </p:nvSpPr>
        <p:spPr>
          <a:xfrm>
            <a:off x="2040939" y="1382573"/>
            <a:ext cx="9363457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独立時からプロに撮って頂いた宣材写真を使っていたのですが、時間経過＋環境の変化で撮り直したいと思い、幸野さんに写真を撮って頂くことになりました。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フレンドリーな感じにしたいという要望を伝え、そこから様々な姿勢や角度を試しつつ、目の向きや表情の作り方のアドバイスも頂きました。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</a:rPr>
              <a:t>撮影されるのは苦手（そのくせ、</a:t>
            </a:r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撮影するのは好きでミラーレス一眼持ち</a:t>
            </a:r>
            <a:r>
              <a:rPr kumimoji="1" lang="en-US" altLang="ja-JP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だったのですが、幸野さんの柔らかい雰囲気のおかげで、終始楽しく撮影して頂きました。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出来上がりも、もちろん大満足です。</a:t>
            </a:r>
            <a:endParaRPr kumimoji="1" lang="en-US" altLang="ja-JP" sz="1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77C39D-F396-8777-2DE7-3D427537CF4F}"/>
              </a:ext>
            </a:extLst>
          </p:cNvPr>
          <p:cNvSpPr txBox="1"/>
          <p:nvPr/>
        </p:nvSpPr>
        <p:spPr>
          <a:xfrm>
            <a:off x="7824824" y="5647334"/>
            <a:ext cx="40477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Studio10 </a:t>
            </a: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代表取締役 兼 サウンドデザイナー 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岡本 仁志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4A3521-A8C3-EBC9-B4A9-7136B8629FDF}"/>
              </a:ext>
            </a:extLst>
          </p:cNvPr>
          <p:cNvSpPr txBox="1"/>
          <p:nvPr/>
        </p:nvSpPr>
        <p:spPr>
          <a:xfrm>
            <a:off x="2040939" y="4325485"/>
            <a:ext cx="9582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宣材写真は、お客様が目にする最初の判断材料。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確かな技術を持つ幸野さんに撮って頂くことをお勧めします！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2005032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</TotalTime>
  <Words>332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Century Gothic</vt:lpstr>
      <vt:lpstr>Wingdings 3</vt:lpstr>
      <vt:lpstr>ウィスプ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仁志 岡本</dc:creator>
  <cp:lastModifiedBy>仁志 岡本</cp:lastModifiedBy>
  <cp:revision>13</cp:revision>
  <dcterms:created xsi:type="dcterms:W3CDTF">2025-08-19T13:11:11Z</dcterms:created>
  <dcterms:modified xsi:type="dcterms:W3CDTF">2025-08-20T15:04:30Z</dcterms:modified>
</cp:coreProperties>
</file>