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6" autoAdjust="0"/>
    <p:restoredTop sz="94660"/>
  </p:normalViewPr>
  <p:slideViewPr>
    <p:cSldViewPr snapToGrid="0">
      <p:cViewPr varScale="1">
        <p:scale>
          <a:sx n="75" d="100"/>
          <a:sy n="75" d="100"/>
        </p:scale>
        <p:origin x="690" y="2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4C45E1-575D-CC13-72C5-E64A8F0C39F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0F100A0-1309-A099-A6A6-FFE91E3682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ECD2E31-0ED3-DA7F-8BDC-4CA67CE98214}"/>
              </a:ext>
            </a:extLst>
          </p:cNvPr>
          <p:cNvSpPr>
            <a:spLocks noGrp="1"/>
          </p:cNvSpPr>
          <p:nvPr>
            <p:ph type="dt" sz="half" idx="10"/>
          </p:nvPr>
        </p:nvSpPr>
        <p:spPr/>
        <p:txBody>
          <a:bodyPr/>
          <a:lstStyle/>
          <a:p>
            <a:fld id="{0459D76F-FD4C-4ED7-9D2B-25C9CEADDD8D}" type="datetimeFigureOut">
              <a:rPr kumimoji="1" lang="ja-JP" altLang="en-US" smtClean="0"/>
              <a:t>2025/9/15</a:t>
            </a:fld>
            <a:endParaRPr kumimoji="1" lang="ja-JP" altLang="en-US"/>
          </a:p>
        </p:txBody>
      </p:sp>
      <p:sp>
        <p:nvSpPr>
          <p:cNvPr id="5" name="フッター プレースホルダー 4">
            <a:extLst>
              <a:ext uri="{FF2B5EF4-FFF2-40B4-BE49-F238E27FC236}">
                <a16:creationId xmlns:a16="http://schemas.microsoft.com/office/drawing/2014/main" id="{09FFE33A-65A6-EAB0-CD07-3F7BAAF907A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6FAD54A-7FAC-CBBF-DCDA-A33C605B5E3F}"/>
              </a:ext>
            </a:extLst>
          </p:cNvPr>
          <p:cNvSpPr>
            <a:spLocks noGrp="1"/>
          </p:cNvSpPr>
          <p:nvPr>
            <p:ph type="sldNum" sz="quarter" idx="12"/>
          </p:nvPr>
        </p:nvSpPr>
        <p:spPr/>
        <p:txBody>
          <a:bodyPr/>
          <a:lstStyle/>
          <a:p>
            <a:fld id="{8323B73F-09DD-4145-B67F-3C38E2164378}" type="slidenum">
              <a:rPr kumimoji="1" lang="ja-JP" altLang="en-US" smtClean="0"/>
              <a:t>‹#›</a:t>
            </a:fld>
            <a:endParaRPr kumimoji="1" lang="ja-JP" altLang="en-US"/>
          </a:p>
        </p:txBody>
      </p:sp>
    </p:spTree>
    <p:extLst>
      <p:ext uri="{BB962C8B-B14F-4D97-AF65-F5344CB8AC3E}">
        <p14:creationId xmlns:p14="http://schemas.microsoft.com/office/powerpoint/2010/main" val="2520394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984CFC-ABE8-6A72-64CC-EFF61C0D1B1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0AD9EE8-9547-C9F4-61B3-6C788F60374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334815-1A46-D5C2-7B89-91116507D65A}"/>
              </a:ext>
            </a:extLst>
          </p:cNvPr>
          <p:cNvSpPr>
            <a:spLocks noGrp="1"/>
          </p:cNvSpPr>
          <p:nvPr>
            <p:ph type="dt" sz="half" idx="10"/>
          </p:nvPr>
        </p:nvSpPr>
        <p:spPr/>
        <p:txBody>
          <a:bodyPr/>
          <a:lstStyle/>
          <a:p>
            <a:fld id="{0459D76F-FD4C-4ED7-9D2B-25C9CEADDD8D}" type="datetimeFigureOut">
              <a:rPr kumimoji="1" lang="ja-JP" altLang="en-US" smtClean="0"/>
              <a:t>2025/9/15</a:t>
            </a:fld>
            <a:endParaRPr kumimoji="1" lang="ja-JP" altLang="en-US"/>
          </a:p>
        </p:txBody>
      </p:sp>
      <p:sp>
        <p:nvSpPr>
          <p:cNvPr id="5" name="フッター プレースホルダー 4">
            <a:extLst>
              <a:ext uri="{FF2B5EF4-FFF2-40B4-BE49-F238E27FC236}">
                <a16:creationId xmlns:a16="http://schemas.microsoft.com/office/drawing/2014/main" id="{DB780CEF-353D-62B0-8BF9-EA78BB8FD39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32A28A-F883-2C12-ED84-880F0F9DBE4E}"/>
              </a:ext>
            </a:extLst>
          </p:cNvPr>
          <p:cNvSpPr>
            <a:spLocks noGrp="1"/>
          </p:cNvSpPr>
          <p:nvPr>
            <p:ph type="sldNum" sz="quarter" idx="12"/>
          </p:nvPr>
        </p:nvSpPr>
        <p:spPr/>
        <p:txBody>
          <a:bodyPr/>
          <a:lstStyle/>
          <a:p>
            <a:fld id="{8323B73F-09DD-4145-B67F-3C38E2164378}" type="slidenum">
              <a:rPr kumimoji="1" lang="ja-JP" altLang="en-US" smtClean="0"/>
              <a:t>‹#›</a:t>
            </a:fld>
            <a:endParaRPr kumimoji="1" lang="ja-JP" altLang="en-US"/>
          </a:p>
        </p:txBody>
      </p:sp>
    </p:spTree>
    <p:extLst>
      <p:ext uri="{BB962C8B-B14F-4D97-AF65-F5344CB8AC3E}">
        <p14:creationId xmlns:p14="http://schemas.microsoft.com/office/powerpoint/2010/main" val="2991874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F4238B1-7991-D3AB-49A9-236D10D37AA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98B1C16-4F67-ECF5-9744-510D4D227CC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720961-2641-CF46-CD0D-ED3F8DC1BCCF}"/>
              </a:ext>
            </a:extLst>
          </p:cNvPr>
          <p:cNvSpPr>
            <a:spLocks noGrp="1"/>
          </p:cNvSpPr>
          <p:nvPr>
            <p:ph type="dt" sz="half" idx="10"/>
          </p:nvPr>
        </p:nvSpPr>
        <p:spPr/>
        <p:txBody>
          <a:bodyPr/>
          <a:lstStyle/>
          <a:p>
            <a:fld id="{0459D76F-FD4C-4ED7-9D2B-25C9CEADDD8D}" type="datetimeFigureOut">
              <a:rPr kumimoji="1" lang="ja-JP" altLang="en-US" smtClean="0"/>
              <a:t>2025/9/15</a:t>
            </a:fld>
            <a:endParaRPr kumimoji="1" lang="ja-JP" altLang="en-US"/>
          </a:p>
        </p:txBody>
      </p:sp>
      <p:sp>
        <p:nvSpPr>
          <p:cNvPr id="5" name="フッター プレースホルダー 4">
            <a:extLst>
              <a:ext uri="{FF2B5EF4-FFF2-40B4-BE49-F238E27FC236}">
                <a16:creationId xmlns:a16="http://schemas.microsoft.com/office/drawing/2014/main" id="{FEF2B061-9F07-1853-E385-308EC6489A6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26E19C-448A-2456-3374-77F209E5211A}"/>
              </a:ext>
            </a:extLst>
          </p:cNvPr>
          <p:cNvSpPr>
            <a:spLocks noGrp="1"/>
          </p:cNvSpPr>
          <p:nvPr>
            <p:ph type="sldNum" sz="quarter" idx="12"/>
          </p:nvPr>
        </p:nvSpPr>
        <p:spPr/>
        <p:txBody>
          <a:bodyPr/>
          <a:lstStyle/>
          <a:p>
            <a:fld id="{8323B73F-09DD-4145-B67F-3C38E2164378}" type="slidenum">
              <a:rPr kumimoji="1" lang="ja-JP" altLang="en-US" smtClean="0"/>
              <a:t>‹#›</a:t>
            </a:fld>
            <a:endParaRPr kumimoji="1" lang="ja-JP" altLang="en-US"/>
          </a:p>
        </p:txBody>
      </p:sp>
    </p:spTree>
    <p:extLst>
      <p:ext uri="{BB962C8B-B14F-4D97-AF65-F5344CB8AC3E}">
        <p14:creationId xmlns:p14="http://schemas.microsoft.com/office/powerpoint/2010/main" val="3368973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0EBB78-7E8D-E707-2521-B5D8B21D990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515EF85-5CD0-7AC5-9706-79395754CC7F}"/>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40E1894-85B2-9692-3A20-868D5B67744F}"/>
              </a:ext>
            </a:extLst>
          </p:cNvPr>
          <p:cNvSpPr>
            <a:spLocks noGrp="1"/>
          </p:cNvSpPr>
          <p:nvPr>
            <p:ph type="dt" sz="half" idx="10"/>
          </p:nvPr>
        </p:nvSpPr>
        <p:spPr/>
        <p:txBody>
          <a:bodyPr/>
          <a:lstStyle/>
          <a:p>
            <a:fld id="{0459D76F-FD4C-4ED7-9D2B-25C9CEADDD8D}" type="datetimeFigureOut">
              <a:rPr kumimoji="1" lang="ja-JP" altLang="en-US" smtClean="0"/>
              <a:t>2025/9/15</a:t>
            </a:fld>
            <a:endParaRPr kumimoji="1" lang="ja-JP" altLang="en-US"/>
          </a:p>
        </p:txBody>
      </p:sp>
      <p:sp>
        <p:nvSpPr>
          <p:cNvPr id="5" name="フッター プレースホルダー 4">
            <a:extLst>
              <a:ext uri="{FF2B5EF4-FFF2-40B4-BE49-F238E27FC236}">
                <a16:creationId xmlns:a16="http://schemas.microsoft.com/office/drawing/2014/main" id="{D5E3F270-CB39-9EA0-3447-671BE902CBC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473F0C-46B1-502E-84FA-724E3D2C24ED}"/>
              </a:ext>
            </a:extLst>
          </p:cNvPr>
          <p:cNvSpPr>
            <a:spLocks noGrp="1"/>
          </p:cNvSpPr>
          <p:nvPr>
            <p:ph type="sldNum" sz="quarter" idx="12"/>
          </p:nvPr>
        </p:nvSpPr>
        <p:spPr/>
        <p:txBody>
          <a:bodyPr/>
          <a:lstStyle/>
          <a:p>
            <a:fld id="{8323B73F-09DD-4145-B67F-3C38E2164378}" type="slidenum">
              <a:rPr kumimoji="1" lang="ja-JP" altLang="en-US" smtClean="0"/>
              <a:t>‹#›</a:t>
            </a:fld>
            <a:endParaRPr kumimoji="1" lang="ja-JP" altLang="en-US"/>
          </a:p>
        </p:txBody>
      </p:sp>
    </p:spTree>
    <p:extLst>
      <p:ext uri="{BB962C8B-B14F-4D97-AF65-F5344CB8AC3E}">
        <p14:creationId xmlns:p14="http://schemas.microsoft.com/office/powerpoint/2010/main" val="1125923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DE04FE-69CD-D106-239C-C05360A5056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E8A50E9-9AC5-4C2A-BEC5-6B60A62C6F1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73F99A4-7A8B-41F2-DA50-0C1931284C1A}"/>
              </a:ext>
            </a:extLst>
          </p:cNvPr>
          <p:cNvSpPr>
            <a:spLocks noGrp="1"/>
          </p:cNvSpPr>
          <p:nvPr>
            <p:ph type="dt" sz="half" idx="10"/>
          </p:nvPr>
        </p:nvSpPr>
        <p:spPr/>
        <p:txBody>
          <a:bodyPr/>
          <a:lstStyle/>
          <a:p>
            <a:fld id="{0459D76F-FD4C-4ED7-9D2B-25C9CEADDD8D}" type="datetimeFigureOut">
              <a:rPr kumimoji="1" lang="ja-JP" altLang="en-US" smtClean="0"/>
              <a:t>2025/9/15</a:t>
            </a:fld>
            <a:endParaRPr kumimoji="1" lang="ja-JP" altLang="en-US"/>
          </a:p>
        </p:txBody>
      </p:sp>
      <p:sp>
        <p:nvSpPr>
          <p:cNvPr id="5" name="フッター プレースホルダー 4">
            <a:extLst>
              <a:ext uri="{FF2B5EF4-FFF2-40B4-BE49-F238E27FC236}">
                <a16:creationId xmlns:a16="http://schemas.microsoft.com/office/drawing/2014/main" id="{141FDE41-F2B4-EC8C-3496-A3B1866BB61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86F64A1-0218-CF5E-CEB5-BFE2328BBA60}"/>
              </a:ext>
            </a:extLst>
          </p:cNvPr>
          <p:cNvSpPr>
            <a:spLocks noGrp="1"/>
          </p:cNvSpPr>
          <p:nvPr>
            <p:ph type="sldNum" sz="quarter" idx="12"/>
          </p:nvPr>
        </p:nvSpPr>
        <p:spPr/>
        <p:txBody>
          <a:bodyPr/>
          <a:lstStyle/>
          <a:p>
            <a:fld id="{8323B73F-09DD-4145-B67F-3C38E2164378}" type="slidenum">
              <a:rPr kumimoji="1" lang="ja-JP" altLang="en-US" smtClean="0"/>
              <a:t>‹#›</a:t>
            </a:fld>
            <a:endParaRPr kumimoji="1" lang="ja-JP" altLang="en-US"/>
          </a:p>
        </p:txBody>
      </p:sp>
    </p:spTree>
    <p:extLst>
      <p:ext uri="{BB962C8B-B14F-4D97-AF65-F5344CB8AC3E}">
        <p14:creationId xmlns:p14="http://schemas.microsoft.com/office/powerpoint/2010/main" val="155039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E4FB0B-500A-7EDE-D4F5-A96A1417A08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AB427F4-EECE-0A68-8DC9-A1C3149B0C7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D76ABAF-93CA-6F35-08D4-DEE95EF3C08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79817B7-DD31-76FB-B82C-3044BCBBF8C3}"/>
              </a:ext>
            </a:extLst>
          </p:cNvPr>
          <p:cNvSpPr>
            <a:spLocks noGrp="1"/>
          </p:cNvSpPr>
          <p:nvPr>
            <p:ph type="dt" sz="half" idx="10"/>
          </p:nvPr>
        </p:nvSpPr>
        <p:spPr/>
        <p:txBody>
          <a:bodyPr/>
          <a:lstStyle/>
          <a:p>
            <a:fld id="{0459D76F-FD4C-4ED7-9D2B-25C9CEADDD8D}" type="datetimeFigureOut">
              <a:rPr kumimoji="1" lang="ja-JP" altLang="en-US" smtClean="0"/>
              <a:t>2025/9/15</a:t>
            </a:fld>
            <a:endParaRPr kumimoji="1" lang="ja-JP" altLang="en-US"/>
          </a:p>
        </p:txBody>
      </p:sp>
      <p:sp>
        <p:nvSpPr>
          <p:cNvPr id="6" name="フッター プレースホルダー 5">
            <a:extLst>
              <a:ext uri="{FF2B5EF4-FFF2-40B4-BE49-F238E27FC236}">
                <a16:creationId xmlns:a16="http://schemas.microsoft.com/office/drawing/2014/main" id="{3038106A-073D-A4E8-7D22-9508BA57040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907BD36-1EAE-D27E-D03B-5BD76E3C8A75}"/>
              </a:ext>
            </a:extLst>
          </p:cNvPr>
          <p:cNvSpPr>
            <a:spLocks noGrp="1"/>
          </p:cNvSpPr>
          <p:nvPr>
            <p:ph type="sldNum" sz="quarter" idx="12"/>
          </p:nvPr>
        </p:nvSpPr>
        <p:spPr/>
        <p:txBody>
          <a:bodyPr/>
          <a:lstStyle/>
          <a:p>
            <a:fld id="{8323B73F-09DD-4145-B67F-3C38E2164378}" type="slidenum">
              <a:rPr kumimoji="1" lang="ja-JP" altLang="en-US" smtClean="0"/>
              <a:t>‹#›</a:t>
            </a:fld>
            <a:endParaRPr kumimoji="1" lang="ja-JP" altLang="en-US"/>
          </a:p>
        </p:txBody>
      </p:sp>
    </p:spTree>
    <p:extLst>
      <p:ext uri="{BB962C8B-B14F-4D97-AF65-F5344CB8AC3E}">
        <p14:creationId xmlns:p14="http://schemas.microsoft.com/office/powerpoint/2010/main" val="3576350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DF3FB2-E213-9084-95D2-FCF963C53C7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ECDD5FC-9623-FB7F-23AA-EB1D1042F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71CF08D-308B-55D9-CE69-3BEC0BDEB22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A95F438-D67F-2E32-100D-99EA8ADC70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19B1F17-A516-BD71-992C-9867EA0D5D6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9FB58BB-145B-9903-5413-D679131B79F0}"/>
              </a:ext>
            </a:extLst>
          </p:cNvPr>
          <p:cNvSpPr>
            <a:spLocks noGrp="1"/>
          </p:cNvSpPr>
          <p:nvPr>
            <p:ph type="dt" sz="half" idx="10"/>
          </p:nvPr>
        </p:nvSpPr>
        <p:spPr/>
        <p:txBody>
          <a:bodyPr/>
          <a:lstStyle/>
          <a:p>
            <a:fld id="{0459D76F-FD4C-4ED7-9D2B-25C9CEADDD8D}" type="datetimeFigureOut">
              <a:rPr kumimoji="1" lang="ja-JP" altLang="en-US" smtClean="0"/>
              <a:t>2025/9/15</a:t>
            </a:fld>
            <a:endParaRPr kumimoji="1" lang="ja-JP" altLang="en-US"/>
          </a:p>
        </p:txBody>
      </p:sp>
      <p:sp>
        <p:nvSpPr>
          <p:cNvPr id="8" name="フッター プレースホルダー 7">
            <a:extLst>
              <a:ext uri="{FF2B5EF4-FFF2-40B4-BE49-F238E27FC236}">
                <a16:creationId xmlns:a16="http://schemas.microsoft.com/office/drawing/2014/main" id="{95D0C606-7518-1A3B-D609-F3B1C1F1509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7EDA63C-7FA8-5E99-EC6A-0BE457B4C5A6}"/>
              </a:ext>
            </a:extLst>
          </p:cNvPr>
          <p:cNvSpPr>
            <a:spLocks noGrp="1"/>
          </p:cNvSpPr>
          <p:nvPr>
            <p:ph type="sldNum" sz="quarter" idx="12"/>
          </p:nvPr>
        </p:nvSpPr>
        <p:spPr/>
        <p:txBody>
          <a:bodyPr/>
          <a:lstStyle/>
          <a:p>
            <a:fld id="{8323B73F-09DD-4145-B67F-3C38E2164378}" type="slidenum">
              <a:rPr kumimoji="1" lang="ja-JP" altLang="en-US" smtClean="0"/>
              <a:t>‹#›</a:t>
            </a:fld>
            <a:endParaRPr kumimoji="1" lang="ja-JP" altLang="en-US"/>
          </a:p>
        </p:txBody>
      </p:sp>
    </p:spTree>
    <p:extLst>
      <p:ext uri="{BB962C8B-B14F-4D97-AF65-F5344CB8AC3E}">
        <p14:creationId xmlns:p14="http://schemas.microsoft.com/office/powerpoint/2010/main" val="3573430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213C34-0019-620B-3B45-DCC55505620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61CF275-54FF-D6A7-CDFE-230221A430CE}"/>
              </a:ext>
            </a:extLst>
          </p:cNvPr>
          <p:cNvSpPr>
            <a:spLocks noGrp="1"/>
          </p:cNvSpPr>
          <p:nvPr>
            <p:ph type="dt" sz="half" idx="10"/>
          </p:nvPr>
        </p:nvSpPr>
        <p:spPr/>
        <p:txBody>
          <a:bodyPr/>
          <a:lstStyle/>
          <a:p>
            <a:fld id="{0459D76F-FD4C-4ED7-9D2B-25C9CEADDD8D}" type="datetimeFigureOut">
              <a:rPr kumimoji="1" lang="ja-JP" altLang="en-US" smtClean="0"/>
              <a:t>2025/9/15</a:t>
            </a:fld>
            <a:endParaRPr kumimoji="1" lang="ja-JP" altLang="en-US"/>
          </a:p>
        </p:txBody>
      </p:sp>
      <p:sp>
        <p:nvSpPr>
          <p:cNvPr id="4" name="フッター プレースホルダー 3">
            <a:extLst>
              <a:ext uri="{FF2B5EF4-FFF2-40B4-BE49-F238E27FC236}">
                <a16:creationId xmlns:a16="http://schemas.microsoft.com/office/drawing/2014/main" id="{821B3529-6155-DE1F-5598-6BC8CD02B4E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B578261-E59C-A58D-EB59-690EC234943A}"/>
              </a:ext>
            </a:extLst>
          </p:cNvPr>
          <p:cNvSpPr>
            <a:spLocks noGrp="1"/>
          </p:cNvSpPr>
          <p:nvPr>
            <p:ph type="sldNum" sz="quarter" idx="12"/>
          </p:nvPr>
        </p:nvSpPr>
        <p:spPr/>
        <p:txBody>
          <a:bodyPr/>
          <a:lstStyle/>
          <a:p>
            <a:fld id="{8323B73F-09DD-4145-B67F-3C38E2164378}" type="slidenum">
              <a:rPr kumimoji="1" lang="ja-JP" altLang="en-US" smtClean="0"/>
              <a:t>‹#›</a:t>
            </a:fld>
            <a:endParaRPr kumimoji="1" lang="ja-JP" altLang="en-US"/>
          </a:p>
        </p:txBody>
      </p:sp>
    </p:spTree>
    <p:extLst>
      <p:ext uri="{BB962C8B-B14F-4D97-AF65-F5344CB8AC3E}">
        <p14:creationId xmlns:p14="http://schemas.microsoft.com/office/powerpoint/2010/main" val="1156775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9B920AF-AF6D-FCF7-1797-F0624928E72A}"/>
              </a:ext>
            </a:extLst>
          </p:cNvPr>
          <p:cNvSpPr>
            <a:spLocks noGrp="1"/>
          </p:cNvSpPr>
          <p:nvPr>
            <p:ph type="dt" sz="half" idx="10"/>
          </p:nvPr>
        </p:nvSpPr>
        <p:spPr/>
        <p:txBody>
          <a:bodyPr/>
          <a:lstStyle/>
          <a:p>
            <a:fld id="{0459D76F-FD4C-4ED7-9D2B-25C9CEADDD8D}" type="datetimeFigureOut">
              <a:rPr kumimoji="1" lang="ja-JP" altLang="en-US" smtClean="0"/>
              <a:t>2025/9/15</a:t>
            </a:fld>
            <a:endParaRPr kumimoji="1" lang="ja-JP" altLang="en-US"/>
          </a:p>
        </p:txBody>
      </p:sp>
      <p:sp>
        <p:nvSpPr>
          <p:cNvPr id="3" name="フッター プレースホルダー 2">
            <a:extLst>
              <a:ext uri="{FF2B5EF4-FFF2-40B4-BE49-F238E27FC236}">
                <a16:creationId xmlns:a16="http://schemas.microsoft.com/office/drawing/2014/main" id="{147027A2-70E9-2AC3-D9D4-B5A859410DC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636D943-FDE2-F06E-B518-60F675A038B8}"/>
              </a:ext>
            </a:extLst>
          </p:cNvPr>
          <p:cNvSpPr>
            <a:spLocks noGrp="1"/>
          </p:cNvSpPr>
          <p:nvPr>
            <p:ph type="sldNum" sz="quarter" idx="12"/>
          </p:nvPr>
        </p:nvSpPr>
        <p:spPr/>
        <p:txBody>
          <a:bodyPr/>
          <a:lstStyle/>
          <a:p>
            <a:fld id="{8323B73F-09DD-4145-B67F-3C38E2164378}" type="slidenum">
              <a:rPr kumimoji="1" lang="ja-JP" altLang="en-US" smtClean="0"/>
              <a:t>‹#›</a:t>
            </a:fld>
            <a:endParaRPr kumimoji="1" lang="ja-JP" altLang="en-US"/>
          </a:p>
        </p:txBody>
      </p:sp>
    </p:spTree>
    <p:extLst>
      <p:ext uri="{BB962C8B-B14F-4D97-AF65-F5344CB8AC3E}">
        <p14:creationId xmlns:p14="http://schemas.microsoft.com/office/powerpoint/2010/main" val="124267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2EB10A-871C-2492-CBF9-C291F25C8C6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AF83D41-DE9B-A900-F956-39F279C62E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9EAB841-3D17-3BF7-0A35-5D228F0423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4364B0A-B683-D3B7-FEEE-275DC6B3BA30}"/>
              </a:ext>
            </a:extLst>
          </p:cNvPr>
          <p:cNvSpPr>
            <a:spLocks noGrp="1"/>
          </p:cNvSpPr>
          <p:nvPr>
            <p:ph type="dt" sz="half" idx="10"/>
          </p:nvPr>
        </p:nvSpPr>
        <p:spPr/>
        <p:txBody>
          <a:bodyPr/>
          <a:lstStyle/>
          <a:p>
            <a:fld id="{0459D76F-FD4C-4ED7-9D2B-25C9CEADDD8D}" type="datetimeFigureOut">
              <a:rPr kumimoji="1" lang="ja-JP" altLang="en-US" smtClean="0"/>
              <a:t>2025/9/15</a:t>
            </a:fld>
            <a:endParaRPr kumimoji="1" lang="ja-JP" altLang="en-US"/>
          </a:p>
        </p:txBody>
      </p:sp>
      <p:sp>
        <p:nvSpPr>
          <p:cNvPr id="6" name="フッター プレースホルダー 5">
            <a:extLst>
              <a:ext uri="{FF2B5EF4-FFF2-40B4-BE49-F238E27FC236}">
                <a16:creationId xmlns:a16="http://schemas.microsoft.com/office/drawing/2014/main" id="{F87D9910-9859-8AB3-632B-0EE104A4C27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6BE0C0F-5766-6B8F-CDB1-6D678C99385E}"/>
              </a:ext>
            </a:extLst>
          </p:cNvPr>
          <p:cNvSpPr>
            <a:spLocks noGrp="1"/>
          </p:cNvSpPr>
          <p:nvPr>
            <p:ph type="sldNum" sz="quarter" idx="12"/>
          </p:nvPr>
        </p:nvSpPr>
        <p:spPr/>
        <p:txBody>
          <a:bodyPr/>
          <a:lstStyle/>
          <a:p>
            <a:fld id="{8323B73F-09DD-4145-B67F-3C38E2164378}" type="slidenum">
              <a:rPr kumimoji="1" lang="ja-JP" altLang="en-US" smtClean="0"/>
              <a:t>‹#›</a:t>
            </a:fld>
            <a:endParaRPr kumimoji="1" lang="ja-JP" altLang="en-US"/>
          </a:p>
        </p:txBody>
      </p:sp>
    </p:spTree>
    <p:extLst>
      <p:ext uri="{BB962C8B-B14F-4D97-AF65-F5344CB8AC3E}">
        <p14:creationId xmlns:p14="http://schemas.microsoft.com/office/powerpoint/2010/main" val="3562779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E74CD8-3368-35A6-43F0-C56B8044E23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F308CEE-EC7B-1E5A-3EE1-0B63AB7899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43D3E25-664E-1C63-FAB1-358BDFEFBD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3FC5FA4-A57A-1FDE-93D8-05765D4F6028}"/>
              </a:ext>
            </a:extLst>
          </p:cNvPr>
          <p:cNvSpPr>
            <a:spLocks noGrp="1"/>
          </p:cNvSpPr>
          <p:nvPr>
            <p:ph type="dt" sz="half" idx="10"/>
          </p:nvPr>
        </p:nvSpPr>
        <p:spPr/>
        <p:txBody>
          <a:bodyPr/>
          <a:lstStyle/>
          <a:p>
            <a:fld id="{0459D76F-FD4C-4ED7-9D2B-25C9CEADDD8D}" type="datetimeFigureOut">
              <a:rPr kumimoji="1" lang="ja-JP" altLang="en-US" smtClean="0"/>
              <a:t>2025/9/15</a:t>
            </a:fld>
            <a:endParaRPr kumimoji="1" lang="ja-JP" altLang="en-US"/>
          </a:p>
        </p:txBody>
      </p:sp>
      <p:sp>
        <p:nvSpPr>
          <p:cNvPr id="6" name="フッター プレースホルダー 5">
            <a:extLst>
              <a:ext uri="{FF2B5EF4-FFF2-40B4-BE49-F238E27FC236}">
                <a16:creationId xmlns:a16="http://schemas.microsoft.com/office/drawing/2014/main" id="{6ACBA2E4-5026-3EB3-BF97-E404AC32576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34F3BD9-B7E3-AEC2-FD2E-B0E33728A33C}"/>
              </a:ext>
            </a:extLst>
          </p:cNvPr>
          <p:cNvSpPr>
            <a:spLocks noGrp="1"/>
          </p:cNvSpPr>
          <p:nvPr>
            <p:ph type="sldNum" sz="quarter" idx="12"/>
          </p:nvPr>
        </p:nvSpPr>
        <p:spPr/>
        <p:txBody>
          <a:bodyPr/>
          <a:lstStyle/>
          <a:p>
            <a:fld id="{8323B73F-09DD-4145-B67F-3C38E2164378}" type="slidenum">
              <a:rPr kumimoji="1" lang="ja-JP" altLang="en-US" smtClean="0"/>
              <a:t>‹#›</a:t>
            </a:fld>
            <a:endParaRPr kumimoji="1" lang="ja-JP" altLang="en-US"/>
          </a:p>
        </p:txBody>
      </p:sp>
    </p:spTree>
    <p:extLst>
      <p:ext uri="{BB962C8B-B14F-4D97-AF65-F5344CB8AC3E}">
        <p14:creationId xmlns:p14="http://schemas.microsoft.com/office/powerpoint/2010/main" val="622855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CC8F8EA-7038-B9F4-F635-2175625277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44755BB-6222-C3BE-9EF5-5D22BD78B6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C649FD2-C9DF-F885-01CE-FA68F74CAD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459D76F-FD4C-4ED7-9D2B-25C9CEADDD8D}" type="datetimeFigureOut">
              <a:rPr kumimoji="1" lang="ja-JP" altLang="en-US" smtClean="0"/>
              <a:t>2025/9/15</a:t>
            </a:fld>
            <a:endParaRPr kumimoji="1" lang="ja-JP" altLang="en-US"/>
          </a:p>
        </p:txBody>
      </p:sp>
      <p:sp>
        <p:nvSpPr>
          <p:cNvPr id="5" name="フッター プレースホルダー 4">
            <a:extLst>
              <a:ext uri="{FF2B5EF4-FFF2-40B4-BE49-F238E27FC236}">
                <a16:creationId xmlns:a16="http://schemas.microsoft.com/office/drawing/2014/main" id="{0E11E3E9-CE6B-F7A8-8FCE-B7504FAF28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322FF1A-F2D4-8AF4-FB96-3084D48951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323B73F-09DD-4145-B67F-3C38E2164378}" type="slidenum">
              <a:rPr kumimoji="1" lang="ja-JP" altLang="en-US" smtClean="0"/>
              <a:t>‹#›</a:t>
            </a:fld>
            <a:endParaRPr kumimoji="1" lang="ja-JP" altLang="en-US"/>
          </a:p>
        </p:txBody>
      </p:sp>
    </p:spTree>
    <p:extLst>
      <p:ext uri="{BB962C8B-B14F-4D97-AF65-F5344CB8AC3E}">
        <p14:creationId xmlns:p14="http://schemas.microsoft.com/office/powerpoint/2010/main" val="1408019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FAF76B-8553-E720-95B5-0674014693DB}"/>
              </a:ext>
            </a:extLst>
          </p:cNvPr>
          <p:cNvSpPr>
            <a:spLocks noGrp="1"/>
          </p:cNvSpPr>
          <p:nvPr>
            <p:ph type="ctrTitle"/>
          </p:nvPr>
        </p:nvSpPr>
        <p:spPr>
          <a:xfrm>
            <a:off x="1524000" y="400051"/>
            <a:ext cx="9144000" cy="666750"/>
          </a:xfrm>
        </p:spPr>
        <p:txBody>
          <a:bodyPr>
            <a:normAutofit fontScale="90000"/>
          </a:bodyPr>
          <a:lstStyle/>
          <a:p>
            <a:r>
              <a:rPr kumimoji="1" lang="ja-JP" altLang="en-US" dirty="0"/>
              <a:t>推薦の言葉</a:t>
            </a:r>
          </a:p>
        </p:txBody>
      </p:sp>
      <p:sp>
        <p:nvSpPr>
          <p:cNvPr id="3" name="字幕 2">
            <a:extLst>
              <a:ext uri="{FF2B5EF4-FFF2-40B4-BE49-F238E27FC236}">
                <a16:creationId xmlns:a16="http://schemas.microsoft.com/office/drawing/2014/main" id="{CAC2BA9B-CED3-6280-1111-8FA64FDFEA06}"/>
              </a:ext>
            </a:extLst>
          </p:cNvPr>
          <p:cNvSpPr>
            <a:spLocks noGrp="1"/>
          </p:cNvSpPr>
          <p:nvPr>
            <p:ph type="subTitle" idx="1"/>
          </p:nvPr>
        </p:nvSpPr>
        <p:spPr>
          <a:xfrm>
            <a:off x="1524000" y="1790699"/>
            <a:ext cx="9144000" cy="4578349"/>
          </a:xfrm>
        </p:spPr>
        <p:txBody>
          <a:bodyPr>
            <a:normAutofit fontScale="92500" lnSpcReduction="10000"/>
          </a:bodyPr>
          <a:lstStyle/>
          <a:p>
            <a:pPr algn="l"/>
            <a:r>
              <a:rPr kumimoji="1" lang="ja-JP" altLang="en-US" dirty="0"/>
              <a:t>基礎金融教育</a:t>
            </a:r>
            <a:endParaRPr kumimoji="1" lang="en-US" altLang="ja-JP" dirty="0"/>
          </a:p>
          <a:p>
            <a:pPr algn="l"/>
            <a:r>
              <a:rPr lang="ja-JP" altLang="en-US" dirty="0"/>
              <a:t>安彦健一様</a:t>
            </a:r>
            <a:endParaRPr lang="en-US" altLang="ja-JP" dirty="0"/>
          </a:p>
          <a:p>
            <a:pPr algn="l"/>
            <a:endParaRPr lang="en-US" altLang="ja-JP" dirty="0"/>
          </a:p>
          <a:p>
            <a:pPr algn="l"/>
            <a:r>
              <a:rPr lang="ja-JP" altLang="en-US" dirty="0"/>
              <a:t>安彦様の基礎金融教育を受講させていただきました。弊社は変額系生命保険を日本一販売する会社で、金融に関しての様々な情報が集まってくる会社です。</a:t>
            </a:r>
            <a:endParaRPr lang="en-US" altLang="ja-JP" dirty="0"/>
          </a:p>
          <a:p>
            <a:pPr algn="l"/>
            <a:r>
              <a:rPr lang="ja-JP" altLang="en-US" dirty="0"/>
              <a:t>その中でも安彦様の基礎養育研修の内容がとても素晴らしく、これから変額保険を販売していく業歴の浅い保険マンにぜひ受けていただきたい内容だと思い、推薦の言葉とさせていただきます。</a:t>
            </a:r>
            <a:endParaRPr lang="en-US" altLang="ja-JP" dirty="0"/>
          </a:p>
          <a:p>
            <a:pPr algn="l"/>
            <a:r>
              <a:rPr lang="ja-JP" altLang="en-US" dirty="0"/>
              <a:t>今後も内容をブラッシュアップし続けて素晴らしいセミナーを提供していただくことを望みます。</a:t>
            </a:r>
            <a:endParaRPr lang="en-US" altLang="ja-JP" dirty="0"/>
          </a:p>
          <a:p>
            <a:pPr algn="r"/>
            <a:r>
              <a:rPr lang="en-US" altLang="ja-JP" dirty="0"/>
              <a:t>3</a:t>
            </a:r>
            <a:r>
              <a:rPr lang="ja-JP" altLang="en-US" dirty="0"/>
              <a:t>大疾病認知症対策保険</a:t>
            </a:r>
            <a:endParaRPr lang="en-US" altLang="ja-JP" dirty="0"/>
          </a:p>
          <a:p>
            <a:pPr algn="r"/>
            <a:r>
              <a:rPr lang="ja-JP" altLang="en-US" dirty="0"/>
              <a:t>ソニー生命保険</a:t>
            </a:r>
            <a:r>
              <a:rPr lang="en-US" altLang="ja-JP" dirty="0"/>
              <a:t>31</a:t>
            </a:r>
            <a:r>
              <a:rPr lang="ja-JP" altLang="en-US" dirty="0"/>
              <a:t>年　大島意作</a:t>
            </a:r>
            <a:endParaRPr lang="en-US" altLang="ja-JP" dirty="0"/>
          </a:p>
          <a:p>
            <a:pPr algn="l"/>
            <a:endParaRPr kumimoji="1" lang="ja-JP" altLang="en-US" dirty="0"/>
          </a:p>
        </p:txBody>
      </p:sp>
    </p:spTree>
    <p:extLst>
      <p:ext uri="{BB962C8B-B14F-4D97-AF65-F5344CB8AC3E}">
        <p14:creationId xmlns:p14="http://schemas.microsoft.com/office/powerpoint/2010/main" val="39784151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119</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推薦の言葉</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意作 大島</dc:creator>
  <cp:lastModifiedBy>意作 大島</cp:lastModifiedBy>
  <cp:revision>2</cp:revision>
  <dcterms:created xsi:type="dcterms:W3CDTF">2025-09-15T13:38:59Z</dcterms:created>
  <dcterms:modified xsi:type="dcterms:W3CDTF">2025-09-15T13:45:20Z</dcterms:modified>
</cp:coreProperties>
</file>